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Layout+xml" PartName="/ppt/slideLayouts/slideLayout145.xml"/>
  <Override ContentType="application/vnd.openxmlformats-officedocument.presentationml.slideLayout+xml" PartName="/ppt/slideLayouts/slideLayout146.xml"/>
  <Override ContentType="application/vnd.openxmlformats-officedocument.presentationml.slideLayout+xml" PartName="/ppt/slideLayouts/slideLayout147.xml"/>
  <Override ContentType="application/vnd.openxmlformats-officedocument.presentationml.slideLayout+xml" PartName="/ppt/slideLayouts/slideLayout148.xml"/>
  <Override ContentType="application/vnd.openxmlformats-officedocument.presentationml.slideLayout+xml" PartName="/ppt/slideLayouts/slideLayout149.xml"/>
  <Override ContentType="application/vnd.openxmlformats-officedocument.presentationml.slideLayout+xml" PartName="/ppt/slideLayouts/slideLayout150.xml"/>
  <Override ContentType="application/vnd.openxmlformats-officedocument.presentationml.slideLayout+xml" PartName="/ppt/slideLayouts/slideLayout151.xml"/>
  <Override ContentType="application/vnd.openxmlformats-officedocument.presentationml.slideLayout+xml" PartName="/ppt/slideLayouts/slideLayout152.xml"/>
  <Override ContentType="application/vnd.openxmlformats-officedocument.presentationml.slideLayout+xml" PartName="/ppt/slideLayouts/slideLayout153.xml"/>
  <Override ContentType="application/vnd.openxmlformats-officedocument.presentationml.slideLayout+xml" PartName="/ppt/slideLayouts/slideLayout154.xml"/>
  <Override ContentType="application/vnd.openxmlformats-officedocument.presentationml.slideLayout+xml" PartName="/ppt/slideLayouts/slideLayout155.xml"/>
  <Override ContentType="application/vnd.openxmlformats-officedocument.presentationml.slideLayout+xml" PartName="/ppt/slideLayouts/slideLayout156.xml"/>
  <Override ContentType="application/vnd.openxmlformats-officedocument.presentationml.slideLayout+xml" PartName="/ppt/slideLayouts/slideLayout157.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94" r:id="rId2"/>
    <p:sldMasterId id="2147483703" r:id="rId3"/>
    <p:sldMasterId id="2147483712" r:id="rId4"/>
    <p:sldMasterId id="2147483803" r:id="rId5"/>
    <p:sldMasterId id="2147483846" r:id="rId6"/>
    <p:sldMasterId id="2147483858" r:id="rId7"/>
    <p:sldMasterId id="2147483898" r:id="rId8"/>
    <p:sldMasterId id="2147483918" r:id="rId9"/>
    <p:sldMasterId id="2147483938" r:id="rId10"/>
    <p:sldMasterId id="2147483978" r:id="rId11"/>
  </p:sldMasterIdLst>
  <p:notesMasterIdLst>
    <p:notesMasterId r:id="rId66"/>
  </p:notesMasterIdLst>
  <p:handoutMasterIdLst>
    <p:handoutMasterId r:id="rId67"/>
  </p:handoutMasterIdLst>
  <p:sldIdLst>
    <p:sldId id="623" r:id="rId12"/>
    <p:sldId id="322" r:id="rId13"/>
    <p:sldId id="601" r:id="rId14"/>
    <p:sldId id="602" r:id="rId15"/>
    <p:sldId id="603" r:id="rId16"/>
    <p:sldId id="605" r:id="rId17"/>
    <p:sldId id="607" r:id="rId18"/>
    <p:sldId id="608" r:id="rId19"/>
    <p:sldId id="609" r:id="rId20"/>
    <p:sldId id="552" r:id="rId21"/>
    <p:sldId id="632" r:id="rId22"/>
    <p:sldId id="523" r:id="rId23"/>
    <p:sldId id="712" r:id="rId24"/>
    <p:sldId id="1009" r:id="rId25"/>
    <p:sldId id="551" r:id="rId26"/>
    <p:sldId id="502" r:id="rId27"/>
    <p:sldId id="634" r:id="rId28"/>
    <p:sldId id="718" r:id="rId29"/>
    <p:sldId id="719" r:id="rId30"/>
    <p:sldId id="1005" r:id="rId31"/>
    <p:sldId id="1006" r:id="rId32"/>
    <p:sldId id="394" r:id="rId33"/>
    <p:sldId id="1007" r:id="rId34"/>
    <p:sldId id="503" r:id="rId35"/>
    <p:sldId id="942" r:id="rId36"/>
    <p:sldId id="613" r:id="rId37"/>
    <p:sldId id="620" r:id="rId38"/>
    <p:sldId id="611" r:id="rId39"/>
    <p:sldId id="642" r:id="rId40"/>
    <p:sldId id="1008" r:id="rId41"/>
    <p:sldId id="612" r:id="rId42"/>
    <p:sldId id="610" r:id="rId43"/>
    <p:sldId id="506" r:id="rId44"/>
    <p:sldId id="509" r:id="rId45"/>
    <p:sldId id="553" r:id="rId46"/>
    <p:sldId id="635" r:id="rId47"/>
    <p:sldId id="636" r:id="rId48"/>
    <p:sldId id="1010" r:id="rId49"/>
    <p:sldId id="511" r:id="rId50"/>
    <p:sldId id="615" r:id="rId51"/>
    <p:sldId id="515" r:id="rId52"/>
    <p:sldId id="516" r:id="rId53"/>
    <p:sldId id="518" r:id="rId54"/>
    <p:sldId id="517" r:id="rId55"/>
    <p:sldId id="519" r:id="rId56"/>
    <p:sldId id="554" r:id="rId57"/>
    <p:sldId id="527" r:id="rId58"/>
    <p:sldId id="528" r:id="rId59"/>
    <p:sldId id="547" r:id="rId60"/>
    <p:sldId id="549" r:id="rId61"/>
    <p:sldId id="638" r:id="rId62"/>
    <p:sldId id="617" r:id="rId63"/>
    <p:sldId id="618" r:id="rId64"/>
    <p:sldId id="616" r:id="rId65"/>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5F00"/>
    <a:srgbClr val="FFCCFF"/>
    <a:srgbClr val="FF9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89541" autoAdjust="0"/>
  </p:normalViewPr>
  <p:slideViewPr>
    <p:cSldViewPr>
      <p:cViewPr varScale="1">
        <p:scale>
          <a:sx n="113" d="100"/>
          <a:sy n="113" d="100"/>
        </p:scale>
        <p:origin x="11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032" y="84"/>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1" Target="slideMasters/slideMaster11.xml" Type="http://schemas.openxmlformats.org/officeDocument/2006/relationships/slideMaster"/><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slideMasters/slideMaster2.xml" Type="http://schemas.openxmlformats.org/officeDocument/2006/relationships/slideMaster"/><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slides/slide17.xml" Type="http://schemas.openxmlformats.org/officeDocument/2006/relationships/slide"/><Relationship Id="rId29" Target="slides/slide18.xml" Type="http://schemas.openxmlformats.org/officeDocument/2006/relationships/slide"/><Relationship Id="rId3" Target="slideMasters/slideMaster3.xml" Type="http://schemas.openxmlformats.org/officeDocument/2006/relationships/slideMaster"/><Relationship Id="rId30" Target="slides/slide19.xml" Type="http://schemas.openxmlformats.org/officeDocument/2006/relationships/slide"/><Relationship Id="rId31" Target="slides/slide20.xml" Type="http://schemas.openxmlformats.org/officeDocument/2006/relationships/slide"/><Relationship Id="rId32" Target="slides/slide21.xml" Type="http://schemas.openxmlformats.org/officeDocument/2006/relationships/slide"/><Relationship Id="rId33" Target="slides/slide22.xml" Type="http://schemas.openxmlformats.org/officeDocument/2006/relationships/slide"/><Relationship Id="rId34" Target="slides/slide23.xml" Type="http://schemas.openxmlformats.org/officeDocument/2006/relationships/slide"/><Relationship Id="rId35" Target="slides/slide24.xml" Type="http://schemas.openxmlformats.org/officeDocument/2006/relationships/slide"/><Relationship Id="rId36" Target="slides/slide25.xml" Type="http://schemas.openxmlformats.org/officeDocument/2006/relationships/slide"/><Relationship Id="rId37" Target="slides/slide26.xml" Type="http://schemas.openxmlformats.org/officeDocument/2006/relationships/slide"/><Relationship Id="rId38" Target="slides/slide27.xml" Type="http://schemas.openxmlformats.org/officeDocument/2006/relationships/slide"/><Relationship Id="rId39" Target="slides/slide28.xml" Type="http://schemas.openxmlformats.org/officeDocument/2006/relationships/slide"/><Relationship Id="rId4" Target="slideMasters/slideMaster4.xml" Type="http://schemas.openxmlformats.org/officeDocument/2006/relationships/slideMaster"/><Relationship Id="rId40" Target="slides/slide29.xml" Type="http://schemas.openxmlformats.org/officeDocument/2006/relationships/slide"/><Relationship Id="rId41" Target="slides/slide30.xml" Type="http://schemas.openxmlformats.org/officeDocument/2006/relationships/slide"/><Relationship Id="rId42" Target="slides/slide31.xml" Type="http://schemas.openxmlformats.org/officeDocument/2006/relationships/slide"/><Relationship Id="rId43" Target="slides/slide32.xml" Type="http://schemas.openxmlformats.org/officeDocument/2006/relationships/slide"/><Relationship Id="rId44" Target="slides/slide33.xml" Type="http://schemas.openxmlformats.org/officeDocument/2006/relationships/slide"/><Relationship Id="rId45" Target="slides/slide34.xml" Type="http://schemas.openxmlformats.org/officeDocument/2006/relationships/slide"/><Relationship Id="rId46" Target="slides/slide35.xml" Type="http://schemas.openxmlformats.org/officeDocument/2006/relationships/slide"/><Relationship Id="rId47" Target="slides/slide36.xml" Type="http://schemas.openxmlformats.org/officeDocument/2006/relationships/slide"/><Relationship Id="rId48" Target="slides/slide37.xml" Type="http://schemas.openxmlformats.org/officeDocument/2006/relationships/slide"/><Relationship Id="rId49" Target="slides/slide38.xml" Type="http://schemas.openxmlformats.org/officeDocument/2006/relationships/slide"/><Relationship Id="rId5" Target="slideMasters/slideMaster5.xml" Type="http://schemas.openxmlformats.org/officeDocument/2006/relationships/slideMaster"/><Relationship Id="rId50" Target="slides/slide39.xml" Type="http://schemas.openxmlformats.org/officeDocument/2006/relationships/slide"/><Relationship Id="rId51" Target="slides/slide40.xml" Type="http://schemas.openxmlformats.org/officeDocument/2006/relationships/slide"/><Relationship Id="rId52" Target="slides/slide41.xml" Type="http://schemas.openxmlformats.org/officeDocument/2006/relationships/slide"/><Relationship Id="rId53" Target="slides/slide42.xml" Type="http://schemas.openxmlformats.org/officeDocument/2006/relationships/slide"/><Relationship Id="rId54" Target="slides/slide43.xml" Type="http://schemas.openxmlformats.org/officeDocument/2006/relationships/slide"/><Relationship Id="rId55" Target="slides/slide44.xml" Type="http://schemas.openxmlformats.org/officeDocument/2006/relationships/slide"/><Relationship Id="rId56" Target="slides/slide45.xml" Type="http://schemas.openxmlformats.org/officeDocument/2006/relationships/slide"/><Relationship Id="rId57" Target="slides/slide46.xml" Type="http://schemas.openxmlformats.org/officeDocument/2006/relationships/slide"/><Relationship Id="rId58" Target="slides/slide47.xml" Type="http://schemas.openxmlformats.org/officeDocument/2006/relationships/slide"/><Relationship Id="rId59" Target="slides/slide48.xml" Type="http://schemas.openxmlformats.org/officeDocument/2006/relationships/slide"/><Relationship Id="rId6" Target="slideMasters/slideMaster6.xml" Type="http://schemas.openxmlformats.org/officeDocument/2006/relationships/slideMaster"/><Relationship Id="rId60" Target="slides/slide49.xml" Type="http://schemas.openxmlformats.org/officeDocument/2006/relationships/slide"/><Relationship Id="rId61" Target="slides/slide50.xml" Type="http://schemas.openxmlformats.org/officeDocument/2006/relationships/slide"/><Relationship Id="rId62" Target="slides/slide51.xml" Type="http://schemas.openxmlformats.org/officeDocument/2006/relationships/slide"/><Relationship Id="rId63" Target="slides/slide52.xml" Type="http://schemas.openxmlformats.org/officeDocument/2006/relationships/slide"/><Relationship Id="rId64" Target="slides/slide53.xml" Type="http://schemas.openxmlformats.org/officeDocument/2006/relationships/slide"/><Relationship Id="rId65" Target="slides/slide54.xml" Type="http://schemas.openxmlformats.org/officeDocument/2006/relationships/slide"/><Relationship Id="rId66" Target="notesMasters/notesMaster1.xml" Type="http://schemas.openxmlformats.org/officeDocument/2006/relationships/notesMaster"/><Relationship Id="rId67" Target="handoutMasters/handoutMaster1.xml" Type="http://schemas.openxmlformats.org/officeDocument/2006/relationships/handoutMaster"/><Relationship Id="rId68" Target="presProps.xml" Type="http://schemas.openxmlformats.org/officeDocument/2006/relationships/presProps"/><Relationship Id="rId69" Target="viewProps.xml" Type="http://schemas.openxmlformats.org/officeDocument/2006/relationships/viewProps"/><Relationship Id="rId7" Target="slideMasters/slideMaster7.xml" Type="http://schemas.openxmlformats.org/officeDocument/2006/relationships/slideMaster"/><Relationship Id="rId70" Target="theme/theme1.xml" Type="http://schemas.openxmlformats.org/officeDocument/2006/relationships/theme"/><Relationship Id="rId71" Target="tableStyles.xml" Type="http://schemas.openxmlformats.org/officeDocument/2006/relationships/tableStyles"/><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handoutMasters/_rels/handoutMaster1.xml.rels><?xml version="1.0" encoding="UTF-8" standalone="yes"?><Relationships xmlns="http://schemas.openxmlformats.org/package/2006/relationships"><Relationship Id="rId1" Target="../theme/theme1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7" name="ヘッダー プレースホルダ 1"/>
          <p:cNvSpPr>
            <a:spLocks noGrp="1"/>
          </p:cNvSpPr>
          <p:nvPr>
            <p:ph type="hdr" sz="quarter"/>
          </p:nvPr>
        </p:nvSpPr>
        <p:spPr>
          <a:xfrm>
            <a:off x="1" y="2"/>
            <a:ext cx="2919413" cy="493712"/>
          </a:xfrm>
          <a:prstGeom prst="rect">
            <a:avLst/>
          </a:prstGeom>
        </p:spPr>
        <p:txBody>
          <a:bodyPr vert="horz" lIns="91433" tIns="45716" rIns="91433" bIns="45716" rtlCol="0"/>
          <a:lstStyle>
            <a:lvl1pPr algn="l">
              <a:defRPr sz="1200"/>
            </a:lvl1pPr>
          </a:lstStyle>
          <a:p>
            <a:endParaRPr kumimoji="1" lang="ja-JP" altLang="en-US"/>
          </a:p>
        </p:txBody>
      </p:sp>
      <p:sp>
        <p:nvSpPr>
          <p:cNvPr id="1668" name="日付プレースホルダ 2"/>
          <p:cNvSpPr>
            <a:spLocks noGrp="1"/>
          </p:cNvSpPr>
          <p:nvPr>
            <p:ph type="dt" sz="quarter" idx="1"/>
          </p:nvPr>
        </p:nvSpPr>
        <p:spPr>
          <a:xfrm>
            <a:off x="3814763" y="2"/>
            <a:ext cx="2919412" cy="493712"/>
          </a:xfrm>
          <a:prstGeom prst="rect">
            <a:avLst/>
          </a:prstGeom>
        </p:spPr>
        <p:txBody>
          <a:bodyPr vert="horz" lIns="91433" tIns="45716" rIns="91433" bIns="45716" rtlCol="0"/>
          <a:lstStyle>
            <a:lvl1pPr algn="r">
              <a:defRPr sz="1200"/>
            </a:lvl1pPr>
          </a:lstStyle>
          <a:p>
            <a:fld id="{CD224B27-035B-4430-9221-2AE23886FA5D}" type="datetimeFigureOut">
              <a:rPr kumimoji="1" lang="ja-JP" altLang="en-US" smtClean="0"/>
              <a:pPr/>
              <a:t>2025/2/28</a:t>
            </a:fld>
            <a:endParaRPr kumimoji="1" lang="ja-JP" altLang="en-US"/>
          </a:p>
        </p:txBody>
      </p:sp>
      <p:sp>
        <p:nvSpPr>
          <p:cNvPr id="1669" name="フッター プレースホルダ 3"/>
          <p:cNvSpPr>
            <a:spLocks noGrp="1"/>
          </p:cNvSpPr>
          <p:nvPr>
            <p:ph type="ftr" sz="quarter" idx="2"/>
          </p:nvPr>
        </p:nvSpPr>
        <p:spPr>
          <a:xfrm>
            <a:off x="1" y="9371014"/>
            <a:ext cx="2919413" cy="493712"/>
          </a:xfrm>
          <a:prstGeom prst="rect">
            <a:avLst/>
          </a:prstGeom>
        </p:spPr>
        <p:txBody>
          <a:bodyPr vert="horz" lIns="91433" tIns="45716" rIns="91433" bIns="45716" rtlCol="0" anchor="b"/>
          <a:lstStyle>
            <a:lvl1pPr algn="l">
              <a:defRPr sz="1200"/>
            </a:lvl1pPr>
          </a:lstStyle>
          <a:p>
            <a:endParaRPr kumimoji="1" lang="ja-JP" altLang="en-US"/>
          </a:p>
        </p:txBody>
      </p:sp>
      <p:sp>
        <p:nvSpPr>
          <p:cNvPr id="1670" name="スライド番号プレースホルダ 4"/>
          <p:cNvSpPr>
            <a:spLocks noGrp="1"/>
          </p:cNvSpPr>
          <p:nvPr>
            <p:ph type="sldNum" sz="quarter" idx="3"/>
          </p:nvPr>
        </p:nvSpPr>
        <p:spPr>
          <a:xfrm>
            <a:off x="3814763" y="9371014"/>
            <a:ext cx="2919412" cy="493712"/>
          </a:xfrm>
          <a:prstGeom prst="rect">
            <a:avLst/>
          </a:prstGeom>
        </p:spPr>
        <p:txBody>
          <a:bodyPr vert="horz" lIns="91433" tIns="45716" rIns="91433" bIns="45716" rtlCol="0" anchor="b"/>
          <a:lstStyle>
            <a:lvl1pPr algn="r">
              <a:defRPr sz="1200"/>
            </a:lvl1pPr>
          </a:lstStyle>
          <a:p>
            <a:fld id="{7A77CE3F-7D55-4075-ADAC-44113B96C95E}" type="slidenum">
              <a:rPr kumimoji="1" lang="ja-JP" altLang="en-US" smtClean="0"/>
              <a:pPr/>
              <a:t>‹#›</a:t>
            </a:fld>
            <a:endParaRPr kumimoji="1" lang="ja-JP" altLang="en-US"/>
          </a:p>
        </p:txBody>
      </p:sp>
    </p:spTree>
    <p:extLst>
      <p:ext uri="{BB962C8B-B14F-4D97-AF65-F5344CB8AC3E}">
        <p14:creationId xmlns:p14="http://schemas.microsoft.com/office/powerpoint/2010/main" val="1230466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1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0" name="ヘッダー プレースホルダ 1"/>
          <p:cNvSpPr>
            <a:spLocks noGrp="1"/>
          </p:cNvSpPr>
          <p:nvPr>
            <p:ph type="hdr" sz="quarter"/>
          </p:nvPr>
        </p:nvSpPr>
        <p:spPr>
          <a:xfrm>
            <a:off x="1" y="1"/>
            <a:ext cx="2918831" cy="493315"/>
          </a:xfrm>
          <a:prstGeom prst="rect">
            <a:avLst/>
          </a:prstGeom>
        </p:spPr>
        <p:txBody>
          <a:bodyPr vert="horz" lIns="91433" tIns="45716" rIns="91433" bIns="45716" rtlCol="0"/>
          <a:lstStyle>
            <a:lvl1pPr algn="l">
              <a:defRPr sz="1200"/>
            </a:lvl1pPr>
          </a:lstStyle>
          <a:p>
            <a:endParaRPr kumimoji="1" lang="ja-JP" altLang="en-US"/>
          </a:p>
        </p:txBody>
      </p:sp>
      <p:sp>
        <p:nvSpPr>
          <p:cNvPr id="1661" name="日付プレースホルダ 2"/>
          <p:cNvSpPr>
            <a:spLocks noGrp="1"/>
          </p:cNvSpPr>
          <p:nvPr>
            <p:ph type="dt" idx="1"/>
          </p:nvPr>
        </p:nvSpPr>
        <p:spPr>
          <a:xfrm>
            <a:off x="3815374" y="1"/>
            <a:ext cx="2918831" cy="493315"/>
          </a:xfrm>
          <a:prstGeom prst="rect">
            <a:avLst/>
          </a:prstGeom>
        </p:spPr>
        <p:txBody>
          <a:bodyPr vert="horz" lIns="91433" tIns="45716" rIns="91433" bIns="45716" rtlCol="0"/>
          <a:lstStyle>
            <a:lvl1pPr algn="r">
              <a:defRPr sz="1200"/>
            </a:lvl1pPr>
          </a:lstStyle>
          <a:p>
            <a:fld id="{9E03EED1-3457-409A-8087-F4C9B0AF2D19}" type="datetimeFigureOut">
              <a:rPr kumimoji="1" lang="ja-JP" altLang="en-US" smtClean="0"/>
              <a:pPr/>
              <a:t>2025/2/28</a:t>
            </a:fld>
            <a:endParaRPr kumimoji="1" lang="ja-JP" altLang="en-US"/>
          </a:p>
        </p:txBody>
      </p:sp>
      <p:sp>
        <p:nvSpPr>
          <p:cNvPr id="1662" name="スライド イメージ プレースホル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33" tIns="45716" rIns="91433" bIns="45716" rtlCol="0" anchor="ctr"/>
          <a:lstStyle/>
          <a:p>
            <a:endParaRPr lang="ja-JP" altLang="en-US"/>
          </a:p>
        </p:txBody>
      </p:sp>
      <p:sp>
        <p:nvSpPr>
          <p:cNvPr id="1663" name="ノート プレースホルダ 4"/>
          <p:cNvSpPr>
            <a:spLocks noGrp="1"/>
          </p:cNvSpPr>
          <p:nvPr>
            <p:ph type="body" sz="quarter" idx="3"/>
          </p:nvPr>
        </p:nvSpPr>
        <p:spPr>
          <a:xfrm>
            <a:off x="673577" y="4686501"/>
            <a:ext cx="5388610" cy="4439840"/>
          </a:xfrm>
          <a:prstGeom prst="rect">
            <a:avLst/>
          </a:prstGeom>
        </p:spPr>
        <p:txBody>
          <a:bodyPr vert="horz" lIns="91433" tIns="45716" rIns="91433" bIns="45716"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664" name="フッター プレースホルダ 5"/>
          <p:cNvSpPr>
            <a:spLocks noGrp="1"/>
          </p:cNvSpPr>
          <p:nvPr>
            <p:ph type="ftr" sz="quarter" idx="4"/>
          </p:nvPr>
        </p:nvSpPr>
        <p:spPr>
          <a:xfrm>
            <a:off x="1" y="9371286"/>
            <a:ext cx="2918831" cy="493315"/>
          </a:xfrm>
          <a:prstGeom prst="rect">
            <a:avLst/>
          </a:prstGeom>
        </p:spPr>
        <p:txBody>
          <a:bodyPr vert="horz" lIns="91433" tIns="45716" rIns="91433" bIns="45716" rtlCol="0" anchor="b"/>
          <a:lstStyle>
            <a:lvl1pPr algn="l">
              <a:defRPr sz="1200"/>
            </a:lvl1pPr>
          </a:lstStyle>
          <a:p>
            <a:endParaRPr kumimoji="1" lang="ja-JP" altLang="en-US"/>
          </a:p>
        </p:txBody>
      </p:sp>
      <p:sp>
        <p:nvSpPr>
          <p:cNvPr id="1665" name="スライド番号プレースホルダ 6"/>
          <p:cNvSpPr>
            <a:spLocks noGrp="1"/>
          </p:cNvSpPr>
          <p:nvPr>
            <p:ph type="sldNum" sz="quarter" idx="5"/>
          </p:nvPr>
        </p:nvSpPr>
        <p:spPr>
          <a:xfrm>
            <a:off x="3815374" y="9371286"/>
            <a:ext cx="2918831" cy="493315"/>
          </a:xfrm>
          <a:prstGeom prst="rect">
            <a:avLst/>
          </a:prstGeom>
        </p:spPr>
        <p:txBody>
          <a:bodyPr vert="horz" lIns="91433" tIns="45716" rIns="91433" bIns="45716" rtlCol="0" anchor="b"/>
          <a:lstStyle>
            <a:lvl1pPr algn="r">
              <a:defRPr sz="1200"/>
            </a:lvl1pPr>
          </a:lstStyle>
          <a:p>
            <a:fld id="{36102759-6FFF-4176-B886-54DF58274917}" type="slidenum">
              <a:rPr kumimoji="1" lang="ja-JP" altLang="en-US" smtClean="0"/>
              <a:pPr/>
              <a:t>‹#›</a:t>
            </a:fld>
            <a:endParaRPr kumimoji="1" lang="ja-JP" altLang="en-US"/>
          </a:p>
        </p:txBody>
      </p:sp>
    </p:spTree>
    <p:extLst>
      <p:ext uri="{BB962C8B-B14F-4D97-AF65-F5344CB8AC3E}">
        <p14:creationId xmlns:p14="http://schemas.microsoft.com/office/powerpoint/2010/main" val="5144445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スライド イメージ プレースホルダー 1"/>
          <p:cNvSpPr>
            <a:spLocks noGrp="1" noRot="1" noChangeAspect="1"/>
          </p:cNvSpPr>
          <p:nvPr>
            <p:ph type="sldImg"/>
          </p:nvPr>
        </p:nvSpPr>
        <p:spPr/>
      </p:sp>
      <p:sp>
        <p:nvSpPr>
          <p:cNvPr id="1676" name="ノート プレースホルダー 2"/>
          <p:cNvSpPr>
            <a:spLocks noGrp="1"/>
          </p:cNvSpPr>
          <p:nvPr>
            <p:ph type="body" idx="1"/>
          </p:nvPr>
        </p:nvSpPr>
        <p:spPr/>
        <p:txBody>
          <a:bodyPr/>
          <a:lstStyle/>
          <a:p>
            <a:endParaRPr kumimoji="1" lang="ja-JP" altLang="en-US"/>
          </a:p>
        </p:txBody>
      </p:sp>
      <p:sp>
        <p:nvSpPr>
          <p:cNvPr id="1677" name="スライド番号プレースホルダー 3"/>
          <p:cNvSpPr>
            <a:spLocks noGrp="1"/>
          </p:cNvSpPr>
          <p:nvPr>
            <p:ph type="sldNum" sz="quarter" idx="10"/>
          </p:nvPr>
        </p:nvSpPr>
        <p:spPr/>
        <p:txBody>
          <a:bodyPr/>
          <a:lstStyle/>
          <a:p>
            <a:pPr>
              <a:defRPr/>
            </a:pPr>
            <a:fld id="{D25E4D64-39E3-4CBC-BD39-62BD9DC45EBE}" type="slidenum">
              <a:rPr lang="ja-JP" altLang="en-US" smtClean="0">
                <a:solidFill>
                  <a:prstClr val="black"/>
                </a:solidFill>
              </a:rPr>
              <a:pPr>
                <a:defRPr/>
              </a:pPr>
              <a:t>0</a:t>
            </a:fld>
            <a:endParaRPr lang="ja-JP" altLang="en-US">
              <a:solidFill>
                <a:prstClr val="black"/>
              </a:solidFill>
            </a:endParaRPr>
          </a:p>
        </p:txBody>
      </p:sp>
    </p:spTree>
    <p:extLst>
      <p:ext uri="{BB962C8B-B14F-4D97-AF65-F5344CB8AC3E}">
        <p14:creationId xmlns:p14="http://schemas.microsoft.com/office/powerpoint/2010/main" val="98878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4" name="Rectangle 2"/>
          <p:cNvSpPr>
            <a:spLocks noGrp="1" noRot="1" noChangeAspect="1" noChangeArrowheads="1" noTextEdit="1"/>
          </p:cNvSpPr>
          <p:nvPr>
            <p:ph type="sldImg"/>
          </p:nvPr>
        </p:nvSpPr>
        <p:spPr>
          <a:xfrm>
            <a:off x="3249613" y="504825"/>
            <a:ext cx="3367087" cy="2527300"/>
          </a:xfrm>
          <a:ln/>
        </p:spPr>
      </p:sp>
      <p:sp>
        <p:nvSpPr>
          <p:cNvPr id="3375" name="Rectangle 3"/>
          <p:cNvSpPr>
            <a:spLocks noGrp="1" noChangeArrowheads="1"/>
          </p:cNvSpPr>
          <p:nvPr>
            <p:ph type="body" idx="1"/>
          </p:nvPr>
        </p:nvSpPr>
        <p:spPr>
          <a:xfrm>
            <a:off x="1316129" y="3199352"/>
            <a:ext cx="7234056" cy="3031364"/>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120010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スライド イメージ プレースホルダ 1"/>
          <p:cNvSpPr>
            <a:spLocks noGrp="1" noRot="1" noChangeAspect="1"/>
          </p:cNvSpPr>
          <p:nvPr>
            <p:ph type="sldImg"/>
          </p:nvPr>
        </p:nvSpPr>
        <p:spPr>
          <a:xfrm>
            <a:off x="900113" y="739775"/>
            <a:ext cx="4935537" cy="3702050"/>
          </a:xfrm>
        </p:spPr>
      </p:sp>
      <p:sp>
        <p:nvSpPr>
          <p:cNvPr id="2093" name="ノート プレースホルダ 2"/>
          <p:cNvSpPr>
            <a:spLocks noGrp="1"/>
          </p:cNvSpPr>
          <p:nvPr>
            <p:ph type="body" idx="1"/>
          </p:nvPr>
        </p:nvSpPr>
        <p:spPr/>
        <p:txBody>
          <a:bodyPr>
            <a:normAutofit/>
          </a:bodyPr>
          <a:lstStyle/>
          <a:p>
            <a:endParaRPr kumimoji="1" lang="ja-JP" altLang="en-US" dirty="0"/>
          </a:p>
        </p:txBody>
      </p:sp>
      <p:sp>
        <p:nvSpPr>
          <p:cNvPr id="2094" name="スライド番号プレースホルダ 3"/>
          <p:cNvSpPr>
            <a:spLocks noGrp="1"/>
          </p:cNvSpPr>
          <p:nvPr>
            <p:ph type="sldNum" sz="quarter" idx="10"/>
          </p:nvPr>
        </p:nvSpPr>
        <p:spPr/>
        <p:txBody>
          <a:bodyPr/>
          <a:lstStyle/>
          <a:p>
            <a:fld id="{36102759-6FFF-4176-B886-54DF58274917}"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06361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4276561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2" name="スライド イメージ プレースホルダー 1"/>
          <p:cNvSpPr>
            <a:spLocks noGrp="1" noRot="1" noChangeAspect="1"/>
          </p:cNvSpPr>
          <p:nvPr>
            <p:ph type="sldImg"/>
          </p:nvPr>
        </p:nvSpPr>
        <p:spPr/>
      </p:sp>
      <p:sp>
        <p:nvSpPr>
          <p:cNvPr id="2303" name="ノート プレースホルダー 2"/>
          <p:cNvSpPr>
            <a:spLocks noGrp="1"/>
          </p:cNvSpPr>
          <p:nvPr>
            <p:ph type="body" idx="1"/>
          </p:nvPr>
        </p:nvSpPr>
        <p:spPr/>
        <p:txBody>
          <a:bodyPr/>
          <a:lstStyle/>
          <a:p>
            <a:endParaRPr kumimoji="1" lang="ja-JP" altLang="en-US"/>
          </a:p>
        </p:txBody>
      </p:sp>
      <p:sp>
        <p:nvSpPr>
          <p:cNvPr id="2304" name="スライド番号プレースホルダー 3"/>
          <p:cNvSpPr>
            <a:spLocks noGrp="1"/>
          </p:cNvSpPr>
          <p:nvPr>
            <p:ph type="sldNum" sz="quarter" idx="10"/>
          </p:nvPr>
        </p:nvSpPr>
        <p:spPr/>
        <p:txBody>
          <a:bodyPr/>
          <a:lstStyle/>
          <a:p>
            <a:fld id="{36102759-6FFF-4176-B886-54DF58274917}" type="slidenum">
              <a:rPr kumimoji="1" lang="ja-JP" altLang="en-US" smtClean="0"/>
              <a:pPr/>
              <a:t>25</a:t>
            </a:fld>
            <a:endParaRPr kumimoji="1" lang="ja-JP" altLang="en-US"/>
          </a:p>
        </p:txBody>
      </p:sp>
    </p:spTree>
    <p:extLst>
      <p:ext uri="{BB962C8B-B14F-4D97-AF65-F5344CB8AC3E}">
        <p14:creationId xmlns:p14="http://schemas.microsoft.com/office/powerpoint/2010/main" val="333385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 name="スライド イメージ プレースホルダー 1"/>
          <p:cNvSpPr>
            <a:spLocks noGrp="1" noRot="1" noChangeAspect="1"/>
          </p:cNvSpPr>
          <p:nvPr>
            <p:ph type="sldImg"/>
          </p:nvPr>
        </p:nvSpPr>
        <p:spPr/>
      </p:sp>
      <p:sp>
        <p:nvSpPr>
          <p:cNvPr id="2315" name="ノート プレースホルダー 2"/>
          <p:cNvSpPr>
            <a:spLocks noGrp="1"/>
          </p:cNvSpPr>
          <p:nvPr>
            <p:ph type="body" idx="1"/>
          </p:nvPr>
        </p:nvSpPr>
        <p:spPr/>
        <p:txBody>
          <a:bodyPr/>
          <a:lstStyle/>
          <a:p>
            <a:endParaRPr kumimoji="1" lang="ja-JP" altLang="en-US"/>
          </a:p>
        </p:txBody>
      </p:sp>
      <p:sp>
        <p:nvSpPr>
          <p:cNvPr id="2316" name="スライド番号プレースホルダー 3"/>
          <p:cNvSpPr>
            <a:spLocks noGrp="1"/>
          </p:cNvSpPr>
          <p:nvPr>
            <p:ph type="sldNum" sz="quarter" idx="10"/>
          </p:nvPr>
        </p:nvSpPr>
        <p:spPr/>
        <p:txBody>
          <a:bodyPr/>
          <a:lstStyle/>
          <a:p>
            <a:fld id="{36102759-6FFF-4176-B886-54DF58274917}" type="slidenum">
              <a:rPr kumimoji="1" lang="ja-JP" altLang="en-US" smtClean="0"/>
              <a:pPr/>
              <a:t>26</a:t>
            </a:fld>
            <a:endParaRPr kumimoji="1" lang="ja-JP" altLang="en-US"/>
          </a:p>
        </p:txBody>
      </p:sp>
    </p:spTree>
    <p:extLst>
      <p:ext uri="{BB962C8B-B14F-4D97-AF65-F5344CB8AC3E}">
        <p14:creationId xmlns:p14="http://schemas.microsoft.com/office/powerpoint/2010/main" val="61398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 name="スライド イメージ プレースホルダー 1"/>
          <p:cNvSpPr>
            <a:spLocks noGrp="1" noRot="1" noChangeAspect="1"/>
          </p:cNvSpPr>
          <p:nvPr>
            <p:ph type="sldImg"/>
          </p:nvPr>
        </p:nvSpPr>
        <p:spPr/>
      </p:sp>
      <p:sp>
        <p:nvSpPr>
          <p:cNvPr id="2375" name="ノート プレースホルダー 2"/>
          <p:cNvSpPr>
            <a:spLocks noGrp="1"/>
          </p:cNvSpPr>
          <p:nvPr>
            <p:ph type="body" idx="1"/>
          </p:nvPr>
        </p:nvSpPr>
        <p:spPr/>
        <p:txBody>
          <a:bodyPr/>
          <a:lstStyle/>
          <a:p>
            <a:endParaRPr kumimoji="1" lang="ja-JP" altLang="en-US"/>
          </a:p>
        </p:txBody>
      </p:sp>
      <p:sp>
        <p:nvSpPr>
          <p:cNvPr id="2376" name="スライド番号プレースホルダー 3"/>
          <p:cNvSpPr>
            <a:spLocks noGrp="1"/>
          </p:cNvSpPr>
          <p:nvPr>
            <p:ph type="sldNum" sz="quarter" idx="10"/>
          </p:nvPr>
        </p:nvSpPr>
        <p:spPr/>
        <p:txBody>
          <a:bodyPr/>
          <a:lstStyle/>
          <a:p>
            <a:fld id="{36102759-6FFF-4176-B886-54DF58274917}" type="slidenum">
              <a:rPr kumimoji="1" lang="ja-JP" altLang="en-US" smtClean="0"/>
              <a:pPr/>
              <a:t>27</a:t>
            </a:fld>
            <a:endParaRPr kumimoji="1" lang="ja-JP" altLang="en-US"/>
          </a:p>
        </p:txBody>
      </p:sp>
    </p:spTree>
    <p:extLst>
      <p:ext uri="{BB962C8B-B14F-4D97-AF65-F5344CB8AC3E}">
        <p14:creationId xmlns:p14="http://schemas.microsoft.com/office/powerpoint/2010/main" val="39099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58976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4"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34</a:t>
            </a:fld>
            <a:endParaRPr lang="en-US" altLang="ja-JP">
              <a:ea typeface="ＭＳ Ｐゴシック" charset="-128"/>
            </a:endParaRPr>
          </a:p>
        </p:txBody>
      </p:sp>
      <p:sp>
        <p:nvSpPr>
          <p:cNvPr id="2435" name="Rectangle 2"/>
          <p:cNvSpPr>
            <a:spLocks noGrp="1" noRot="1" noChangeAspect="1" noChangeArrowheads="1" noTextEdit="1"/>
          </p:cNvSpPr>
          <p:nvPr>
            <p:ph type="sldImg"/>
          </p:nvPr>
        </p:nvSpPr>
        <p:spPr>
          <a:xfrm>
            <a:off x="900113" y="739775"/>
            <a:ext cx="4935537" cy="3702050"/>
          </a:xfrm>
          <a:ln/>
        </p:spPr>
      </p:sp>
      <p:sp>
        <p:nvSpPr>
          <p:cNvPr id="2436"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158338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 name="スライド イメージ プレースホルダ 1"/>
          <p:cNvSpPr>
            <a:spLocks noGrp="1" noRot="1" noChangeAspect="1"/>
          </p:cNvSpPr>
          <p:nvPr>
            <p:ph type="sldImg"/>
          </p:nvPr>
        </p:nvSpPr>
        <p:spPr>
          <a:xfrm>
            <a:off x="900113" y="739775"/>
            <a:ext cx="4935537" cy="3702050"/>
          </a:xfrm>
        </p:spPr>
      </p:sp>
      <p:sp>
        <p:nvSpPr>
          <p:cNvPr id="2562" name="ノート プレースホルダ 2"/>
          <p:cNvSpPr>
            <a:spLocks noGrp="1"/>
          </p:cNvSpPr>
          <p:nvPr>
            <p:ph type="body" idx="1"/>
          </p:nvPr>
        </p:nvSpPr>
        <p:spPr/>
        <p:txBody>
          <a:bodyPr>
            <a:normAutofit/>
          </a:bodyPr>
          <a:lstStyle/>
          <a:p>
            <a:endParaRPr kumimoji="1" lang="ja-JP" altLang="en-US" dirty="0"/>
          </a:p>
        </p:txBody>
      </p:sp>
      <p:sp>
        <p:nvSpPr>
          <p:cNvPr id="2563" name="スライド番号プレースホルダ 3"/>
          <p:cNvSpPr>
            <a:spLocks noGrp="1"/>
          </p:cNvSpPr>
          <p:nvPr>
            <p:ph type="sldNum" sz="quarter" idx="10"/>
          </p:nvPr>
        </p:nvSpPr>
        <p:spPr/>
        <p:txBody>
          <a:bodyPr/>
          <a:lstStyle/>
          <a:p>
            <a:fld id="{36102759-6FFF-4176-B886-54DF58274917}" type="slidenum">
              <a:rPr kumimoji="1" lang="ja-JP" altLang="en-US" smtClean="0"/>
              <a:pPr/>
              <a:t>40</a:t>
            </a:fld>
            <a:endParaRPr kumimoji="1" lang="ja-JP" altLang="en-US"/>
          </a:p>
        </p:txBody>
      </p:sp>
    </p:spTree>
    <p:extLst>
      <p:ext uri="{BB962C8B-B14F-4D97-AF65-F5344CB8AC3E}">
        <p14:creationId xmlns:p14="http://schemas.microsoft.com/office/powerpoint/2010/main" val="20482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45</a:t>
            </a:fld>
            <a:endParaRPr lang="en-US" altLang="ja-JP">
              <a:ea typeface="ＭＳ Ｐゴシック" charset="-128"/>
            </a:endParaRPr>
          </a:p>
        </p:txBody>
      </p:sp>
      <p:sp>
        <p:nvSpPr>
          <p:cNvPr id="2601" name="Rectangle 2"/>
          <p:cNvSpPr>
            <a:spLocks noGrp="1" noRot="1" noChangeAspect="1" noChangeArrowheads="1" noTextEdit="1"/>
          </p:cNvSpPr>
          <p:nvPr>
            <p:ph type="sldImg"/>
          </p:nvPr>
        </p:nvSpPr>
        <p:spPr>
          <a:xfrm>
            <a:off x="900113" y="739775"/>
            <a:ext cx="4935537" cy="3702050"/>
          </a:xfrm>
          <a:ln/>
        </p:spPr>
      </p:sp>
      <p:sp>
        <p:nvSpPr>
          <p:cNvPr id="2602"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64590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1</a:t>
            </a:fld>
            <a:endParaRPr lang="en-US" altLang="ja-JP">
              <a:ea typeface="ＭＳ Ｐゴシック" charset="-128"/>
            </a:endParaRPr>
          </a:p>
        </p:txBody>
      </p:sp>
      <p:sp>
        <p:nvSpPr>
          <p:cNvPr id="1703" name="Rectangle 2"/>
          <p:cNvSpPr>
            <a:spLocks noGrp="1" noRot="1" noChangeAspect="1" noChangeArrowheads="1" noTextEdit="1"/>
          </p:cNvSpPr>
          <p:nvPr>
            <p:ph type="sldImg"/>
          </p:nvPr>
        </p:nvSpPr>
        <p:spPr>
          <a:xfrm>
            <a:off x="900113" y="739775"/>
            <a:ext cx="4935537" cy="3702050"/>
          </a:xfrm>
          <a:ln/>
        </p:spPr>
      </p:sp>
      <p:sp>
        <p:nvSpPr>
          <p:cNvPr id="1704"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692201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 name="Rectangle 7"/>
          <p:cNvSpPr>
            <a:spLocks noGrp="1" noChangeArrowheads="1"/>
          </p:cNvSpPr>
          <p:nvPr>
            <p:ph type="sldNum" sz="quarter" idx="5"/>
          </p:nvPr>
        </p:nvSpPr>
        <p:spPr>
          <a:noFill/>
        </p:spPr>
        <p:txBody>
          <a:bodyPr/>
          <a:lstStyle/>
          <a:p>
            <a:fld id="{ADAE1DD8-EA19-4625-851F-8F68657E6170}" type="slidenum">
              <a:rPr lang="en-US" altLang="ja-JP"/>
              <a:pPr/>
              <a:t>46</a:t>
            </a:fld>
            <a:endParaRPr lang="en-US" altLang="ja-JP"/>
          </a:p>
        </p:txBody>
      </p:sp>
      <p:sp>
        <p:nvSpPr>
          <p:cNvPr id="2610" name="Rectangle 2"/>
          <p:cNvSpPr>
            <a:spLocks noGrp="1" noRot="1" noChangeAspect="1" noChangeArrowheads="1" noTextEdit="1"/>
          </p:cNvSpPr>
          <p:nvPr>
            <p:ph type="sldImg"/>
          </p:nvPr>
        </p:nvSpPr>
        <p:spPr>
          <a:xfrm>
            <a:off x="904875" y="741363"/>
            <a:ext cx="4927600" cy="3697287"/>
          </a:xfrm>
          <a:ln/>
        </p:spPr>
      </p:sp>
      <p:sp>
        <p:nvSpPr>
          <p:cNvPr id="2611" name="Rectangle 3"/>
          <p:cNvSpPr>
            <a:spLocks noGrp="1" noChangeArrowheads="1"/>
          </p:cNvSpPr>
          <p:nvPr>
            <p:ph type="body" idx="1"/>
          </p:nvPr>
        </p:nvSpPr>
        <p:spPr>
          <a:xfrm>
            <a:off x="677865" y="4686301"/>
            <a:ext cx="5380037" cy="4438649"/>
          </a:xfrm>
          <a:noFill/>
          <a:ln/>
        </p:spPr>
        <p:txBody>
          <a:bodyPr/>
          <a:lstStyle/>
          <a:p>
            <a:endParaRPr lang="ja-JP" altLang="en-US">
              <a:ea typeface="ＭＳ Ｐ明朝" charset="-128"/>
            </a:endParaRPr>
          </a:p>
        </p:txBody>
      </p:sp>
    </p:spTree>
    <p:extLst>
      <p:ext uri="{BB962C8B-B14F-4D97-AF65-F5344CB8AC3E}">
        <p14:creationId xmlns:p14="http://schemas.microsoft.com/office/powerpoint/2010/main" val="34006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8" name="スライド イメージ プレースホルダー 1"/>
          <p:cNvSpPr>
            <a:spLocks noGrp="1" noRot="1" noChangeAspect="1"/>
          </p:cNvSpPr>
          <p:nvPr>
            <p:ph type="sldImg"/>
          </p:nvPr>
        </p:nvSpPr>
        <p:spPr/>
      </p:sp>
      <p:sp>
        <p:nvSpPr>
          <p:cNvPr id="2659" name="ノート プレースホルダー 2"/>
          <p:cNvSpPr>
            <a:spLocks noGrp="1"/>
          </p:cNvSpPr>
          <p:nvPr>
            <p:ph type="body" idx="1"/>
          </p:nvPr>
        </p:nvSpPr>
        <p:spPr/>
        <p:txBody>
          <a:bodyPr/>
          <a:lstStyle/>
          <a:p>
            <a:endParaRPr kumimoji="1" lang="ja-JP" altLang="en-US"/>
          </a:p>
        </p:txBody>
      </p:sp>
      <p:sp>
        <p:nvSpPr>
          <p:cNvPr id="2660" name="スライド番号プレースホルダー 3"/>
          <p:cNvSpPr>
            <a:spLocks noGrp="1"/>
          </p:cNvSpPr>
          <p:nvPr>
            <p:ph type="sldNum" sz="quarter" idx="10"/>
          </p:nvPr>
        </p:nvSpPr>
        <p:spPr/>
        <p:txBody>
          <a:bodyPr/>
          <a:lstStyle/>
          <a:p>
            <a:fld id="{36102759-6FFF-4176-B886-54DF58274917}" type="slidenum">
              <a:rPr kumimoji="1" lang="ja-JP" altLang="en-US" smtClean="0"/>
              <a:pPr/>
              <a:t>48</a:t>
            </a:fld>
            <a:endParaRPr kumimoji="1" lang="ja-JP" altLang="en-US"/>
          </a:p>
        </p:txBody>
      </p:sp>
    </p:spTree>
    <p:extLst>
      <p:ext uri="{BB962C8B-B14F-4D97-AF65-F5344CB8AC3E}">
        <p14:creationId xmlns:p14="http://schemas.microsoft.com/office/powerpoint/2010/main" val="1707502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8" name="スライド イメージ プレースホルダー 1"/>
          <p:cNvSpPr>
            <a:spLocks noGrp="1" noRot="1" noChangeAspect="1"/>
          </p:cNvSpPr>
          <p:nvPr>
            <p:ph type="sldImg"/>
          </p:nvPr>
        </p:nvSpPr>
        <p:spPr/>
      </p:sp>
      <p:sp>
        <p:nvSpPr>
          <p:cNvPr id="2699" name="ノート プレースホルダー 2"/>
          <p:cNvSpPr>
            <a:spLocks noGrp="1"/>
          </p:cNvSpPr>
          <p:nvPr>
            <p:ph type="body" idx="1"/>
          </p:nvPr>
        </p:nvSpPr>
        <p:spPr/>
        <p:txBody>
          <a:bodyPr/>
          <a:lstStyle/>
          <a:p>
            <a:endParaRPr kumimoji="1" lang="ja-JP" altLang="en-US"/>
          </a:p>
        </p:txBody>
      </p:sp>
      <p:sp>
        <p:nvSpPr>
          <p:cNvPr id="2700" name="スライド番号プレースホルダー 3"/>
          <p:cNvSpPr>
            <a:spLocks noGrp="1"/>
          </p:cNvSpPr>
          <p:nvPr>
            <p:ph type="sldNum" sz="quarter" idx="10"/>
          </p:nvPr>
        </p:nvSpPr>
        <p:spPr/>
        <p:txBody>
          <a:bodyPr/>
          <a:lstStyle/>
          <a:p>
            <a:fld id="{36102759-6FFF-4176-B886-54DF58274917}" type="slidenum">
              <a:rPr kumimoji="1" lang="ja-JP" altLang="en-US" smtClean="0"/>
              <a:pPr/>
              <a:t>49</a:t>
            </a:fld>
            <a:endParaRPr kumimoji="1" lang="ja-JP" altLang="en-US"/>
          </a:p>
        </p:txBody>
      </p:sp>
    </p:spTree>
    <p:extLst>
      <p:ext uri="{BB962C8B-B14F-4D97-AF65-F5344CB8AC3E}">
        <p14:creationId xmlns:p14="http://schemas.microsoft.com/office/powerpoint/2010/main" val="2697220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1" name="スライド イメージ プレースホルダー 1"/>
          <p:cNvSpPr>
            <a:spLocks noGrp="1" noRot="1" noChangeAspect="1"/>
          </p:cNvSpPr>
          <p:nvPr>
            <p:ph type="sldImg"/>
          </p:nvPr>
        </p:nvSpPr>
        <p:spPr/>
      </p:sp>
      <p:sp>
        <p:nvSpPr>
          <p:cNvPr id="4632"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03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3</a:t>
            </a:fld>
            <a:endParaRPr lang="en-US" altLang="ja-JP" dirty="0">
              <a:ea typeface="ＭＳ Ｐゴシック" charset="-128"/>
            </a:endParaRPr>
          </a:p>
        </p:txBody>
      </p:sp>
      <p:sp>
        <p:nvSpPr>
          <p:cNvPr id="1831" name="Rectangle 2"/>
          <p:cNvSpPr>
            <a:spLocks noGrp="1" noRot="1" noChangeAspect="1" noChangeArrowheads="1" noTextEdit="1"/>
          </p:cNvSpPr>
          <p:nvPr>
            <p:ph type="sldImg"/>
          </p:nvPr>
        </p:nvSpPr>
        <p:spPr>
          <a:xfrm>
            <a:off x="900113" y="739775"/>
            <a:ext cx="4935537" cy="3702050"/>
          </a:xfrm>
          <a:ln/>
        </p:spPr>
      </p:sp>
      <p:sp>
        <p:nvSpPr>
          <p:cNvPr id="1832"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90995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6</a:t>
            </a:fld>
            <a:endParaRPr lang="en-US" altLang="ja-JP" dirty="0">
              <a:ea typeface="ＭＳ Ｐゴシック" charset="-128"/>
            </a:endParaRPr>
          </a:p>
        </p:txBody>
      </p:sp>
      <p:sp>
        <p:nvSpPr>
          <p:cNvPr id="1875" name="Rectangle 2"/>
          <p:cNvSpPr>
            <a:spLocks noGrp="1" noRot="1" noChangeAspect="1" noChangeArrowheads="1" noTextEdit="1"/>
          </p:cNvSpPr>
          <p:nvPr>
            <p:ph type="sldImg"/>
          </p:nvPr>
        </p:nvSpPr>
        <p:spPr>
          <a:xfrm>
            <a:off x="900113" y="739775"/>
            <a:ext cx="4935537" cy="3702050"/>
          </a:xfrm>
          <a:ln/>
        </p:spPr>
      </p:sp>
      <p:sp>
        <p:nvSpPr>
          <p:cNvPr id="1876"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30101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 name="Rectangle 7"/>
          <p:cNvSpPr>
            <a:spLocks noGrp="1" noChangeArrowheads="1"/>
          </p:cNvSpPr>
          <p:nvPr>
            <p:ph type="sldNum" sz="quarter" idx="5"/>
          </p:nvPr>
        </p:nvSpPr>
        <p:spPr>
          <a:noFill/>
          <a:ln/>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74636" indent="-296838">
              <a:defRPr kumimoji="1" sz="2000">
                <a:solidFill>
                  <a:schemeClr val="tx1"/>
                </a:solidFill>
                <a:latin typeface="Arial" panose="020B0604020202020204" pitchFamily="34" charset="0"/>
                <a:ea typeface="ＭＳ Ｐゴシック" panose="020B0600070205080204" pitchFamily="50" charset="-128"/>
              </a:defRPr>
            </a:lvl2pPr>
            <a:lvl3pPr marL="1192114" indent="-238105">
              <a:defRPr kumimoji="1" sz="2000">
                <a:solidFill>
                  <a:schemeClr val="tx1"/>
                </a:solidFill>
                <a:latin typeface="Arial" panose="020B0604020202020204" pitchFamily="34" charset="0"/>
                <a:ea typeface="ＭＳ Ｐゴシック" panose="020B0600070205080204" pitchFamily="50" charset="-128"/>
              </a:defRPr>
            </a:lvl3pPr>
            <a:lvl4pPr marL="1669912" indent="-238105">
              <a:defRPr kumimoji="1" sz="2000">
                <a:solidFill>
                  <a:schemeClr val="tx1"/>
                </a:solidFill>
                <a:latin typeface="Arial" panose="020B0604020202020204" pitchFamily="34" charset="0"/>
                <a:ea typeface="ＭＳ Ｐゴシック" panose="020B0600070205080204" pitchFamily="50" charset="-128"/>
              </a:defRPr>
            </a:lvl4pPr>
            <a:lvl5pPr marL="2147710" indent="-238105">
              <a:defRPr kumimoji="1" sz="2000">
                <a:solidFill>
                  <a:schemeClr val="tx1"/>
                </a:solidFill>
                <a:latin typeface="Arial" panose="020B0604020202020204" pitchFamily="34" charset="0"/>
                <a:ea typeface="ＭＳ Ｐゴシック" panose="020B0600070205080204" pitchFamily="50" charset="-128"/>
              </a:defRPr>
            </a:lvl5pPr>
            <a:lvl6pPr marL="2604872"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62034"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19196"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76359"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BDBA3015-320F-486F-B1B4-DB41195B9EC1}" type="slidenum">
              <a:rPr lang="en-US" altLang="ja-JP" sz="1300">
                <a:solidFill>
                  <a:srgbClr val="000000"/>
                </a:solidFill>
              </a:rPr>
              <a:pPr/>
              <a:t>7</a:t>
            </a:fld>
            <a:endParaRPr lang="en-US" altLang="ja-JP" sz="1300" dirty="0">
              <a:solidFill>
                <a:srgbClr val="000000"/>
              </a:solidFill>
            </a:endParaRPr>
          </a:p>
        </p:txBody>
      </p:sp>
      <p:sp>
        <p:nvSpPr>
          <p:cNvPr id="1887" name="Rectangle 2"/>
          <p:cNvSpPr>
            <a:spLocks noGrp="1" noRot="1" noChangeAspect="1" noChangeArrowheads="1" noTextEdit="1"/>
          </p:cNvSpPr>
          <p:nvPr>
            <p:ph type="sldImg"/>
          </p:nvPr>
        </p:nvSpPr>
        <p:spPr>
          <a:xfrm>
            <a:off x="990600" y="766763"/>
            <a:ext cx="5118100" cy="3840162"/>
          </a:xfrm>
          <a:ln/>
        </p:spPr>
      </p:sp>
      <p:sp>
        <p:nvSpPr>
          <p:cNvPr id="1888" name="Rectangle 3"/>
          <p:cNvSpPr>
            <a:spLocks noGrp="1" noChangeArrowheads="1"/>
          </p:cNvSpPr>
          <p:nvPr>
            <p:ph type="body" idx="1"/>
          </p:nvPr>
        </p:nvSpPr>
        <p:spPr>
          <a:xfrm>
            <a:off x="947234" y="4859909"/>
            <a:ext cx="5205450" cy="4608775"/>
          </a:xfrm>
          <a:noFill/>
          <a:ln/>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389791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 name="Rectangle 7"/>
          <p:cNvSpPr>
            <a:spLocks noGrp="1" noChangeArrowheads="1"/>
          </p:cNvSpPr>
          <p:nvPr>
            <p:ph type="sldNum" sz="quarter" idx="5"/>
          </p:nvPr>
        </p:nvSpPr>
        <p:spPr>
          <a:noFill/>
          <a:ln/>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74636" indent="-296838">
              <a:defRPr kumimoji="1" sz="2000">
                <a:solidFill>
                  <a:schemeClr val="tx1"/>
                </a:solidFill>
                <a:latin typeface="Arial" panose="020B0604020202020204" pitchFamily="34" charset="0"/>
                <a:ea typeface="ＭＳ Ｐゴシック" panose="020B0600070205080204" pitchFamily="50" charset="-128"/>
              </a:defRPr>
            </a:lvl2pPr>
            <a:lvl3pPr marL="1192114" indent="-238105">
              <a:defRPr kumimoji="1" sz="2000">
                <a:solidFill>
                  <a:schemeClr val="tx1"/>
                </a:solidFill>
                <a:latin typeface="Arial" panose="020B0604020202020204" pitchFamily="34" charset="0"/>
                <a:ea typeface="ＭＳ Ｐゴシック" panose="020B0600070205080204" pitchFamily="50" charset="-128"/>
              </a:defRPr>
            </a:lvl3pPr>
            <a:lvl4pPr marL="1669912" indent="-238105">
              <a:defRPr kumimoji="1" sz="2000">
                <a:solidFill>
                  <a:schemeClr val="tx1"/>
                </a:solidFill>
                <a:latin typeface="Arial" panose="020B0604020202020204" pitchFamily="34" charset="0"/>
                <a:ea typeface="ＭＳ Ｐゴシック" panose="020B0600070205080204" pitchFamily="50" charset="-128"/>
              </a:defRPr>
            </a:lvl4pPr>
            <a:lvl5pPr marL="2147710" indent="-238105">
              <a:defRPr kumimoji="1" sz="2000">
                <a:solidFill>
                  <a:schemeClr val="tx1"/>
                </a:solidFill>
                <a:latin typeface="Arial" panose="020B0604020202020204" pitchFamily="34" charset="0"/>
                <a:ea typeface="ＭＳ Ｐゴシック" panose="020B0600070205080204" pitchFamily="50" charset="-128"/>
              </a:defRPr>
            </a:lvl5pPr>
            <a:lvl6pPr marL="2604872"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62034"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19196"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76359"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A7F6B963-C450-4A55-A09F-A05C7F2E8442}" type="slidenum">
              <a:rPr lang="en-US" altLang="ja-JP" sz="1300">
                <a:solidFill>
                  <a:srgbClr val="000000"/>
                </a:solidFill>
              </a:rPr>
              <a:pPr/>
              <a:t>8</a:t>
            </a:fld>
            <a:endParaRPr lang="en-US" altLang="ja-JP" sz="1300" dirty="0">
              <a:solidFill>
                <a:srgbClr val="000000"/>
              </a:solidFill>
            </a:endParaRPr>
          </a:p>
        </p:txBody>
      </p:sp>
      <p:sp>
        <p:nvSpPr>
          <p:cNvPr id="1899" name="Rectangle 2"/>
          <p:cNvSpPr>
            <a:spLocks noGrp="1" noRot="1" noChangeAspect="1" noChangeArrowheads="1" noTextEdit="1"/>
          </p:cNvSpPr>
          <p:nvPr>
            <p:ph type="sldImg"/>
          </p:nvPr>
        </p:nvSpPr>
        <p:spPr>
          <a:xfrm>
            <a:off x="990600" y="766763"/>
            <a:ext cx="5118100" cy="3840162"/>
          </a:xfrm>
          <a:ln/>
        </p:spPr>
      </p:sp>
      <p:sp>
        <p:nvSpPr>
          <p:cNvPr id="1900" name="Rectangle 3"/>
          <p:cNvSpPr>
            <a:spLocks noGrp="1" noChangeArrowheads="1"/>
          </p:cNvSpPr>
          <p:nvPr>
            <p:ph type="body" idx="1"/>
          </p:nvPr>
        </p:nvSpPr>
        <p:spPr>
          <a:xfrm>
            <a:off x="947234" y="4859909"/>
            <a:ext cx="5205450" cy="4608775"/>
          </a:xfrm>
          <a:noFill/>
          <a:ln/>
        </p:spPr>
        <p:txBody>
          <a:bodyPr/>
          <a:lstStyle/>
          <a:p>
            <a:pPr eaLnBrk="1" hangingPunct="1"/>
            <a:r>
              <a:rPr lang="ja-JP" altLang="en-US" dirty="0" err="1">
                <a:latin typeface="Arial" panose="020B0604020202020204" pitchFamily="34" charset="0"/>
              </a:rPr>
              <a:t>。</a:t>
            </a:r>
            <a:endParaRPr lang="ja-JP" altLang="en-US" dirty="0">
              <a:latin typeface="Arial" panose="020B0604020202020204" pitchFamily="34" charset="0"/>
            </a:endParaRPr>
          </a:p>
        </p:txBody>
      </p:sp>
    </p:spTree>
    <p:extLst>
      <p:ext uri="{BB962C8B-B14F-4D97-AF65-F5344CB8AC3E}">
        <p14:creationId xmlns:p14="http://schemas.microsoft.com/office/powerpoint/2010/main" val="2185168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9</a:t>
            </a:fld>
            <a:endParaRPr lang="en-US" altLang="ja-JP">
              <a:ea typeface="ＭＳ Ｐゴシック" charset="-128"/>
            </a:endParaRPr>
          </a:p>
        </p:txBody>
      </p:sp>
      <p:sp>
        <p:nvSpPr>
          <p:cNvPr id="1926" name="Rectangle 2"/>
          <p:cNvSpPr>
            <a:spLocks noGrp="1" noRot="1" noChangeAspect="1" noChangeArrowheads="1" noTextEdit="1"/>
          </p:cNvSpPr>
          <p:nvPr>
            <p:ph type="sldImg"/>
          </p:nvPr>
        </p:nvSpPr>
        <p:spPr>
          <a:xfrm>
            <a:off x="900113" y="739775"/>
            <a:ext cx="4935537" cy="3702050"/>
          </a:xfrm>
          <a:ln/>
        </p:spPr>
      </p:sp>
      <p:sp>
        <p:nvSpPr>
          <p:cNvPr id="1927"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75938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14</a:t>
            </a:fld>
            <a:endParaRPr lang="en-US" altLang="ja-JP">
              <a:ea typeface="ＭＳ Ｐゴシック" charset="-128"/>
            </a:endParaRPr>
          </a:p>
        </p:txBody>
      </p:sp>
      <p:sp>
        <p:nvSpPr>
          <p:cNvPr id="2037" name="Rectangle 2"/>
          <p:cNvSpPr>
            <a:spLocks noGrp="1" noRot="1" noChangeAspect="1" noChangeArrowheads="1" noTextEdit="1"/>
          </p:cNvSpPr>
          <p:nvPr>
            <p:ph type="sldImg"/>
          </p:nvPr>
        </p:nvSpPr>
        <p:spPr>
          <a:xfrm>
            <a:off x="900113" y="739775"/>
            <a:ext cx="4935537" cy="3702050"/>
          </a:xfrm>
          <a:ln/>
        </p:spPr>
      </p:sp>
      <p:sp>
        <p:nvSpPr>
          <p:cNvPr id="2038"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1925594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スライド イメージ プレースホルダ 1"/>
          <p:cNvSpPr>
            <a:spLocks noGrp="1" noRot="1" noChangeAspect="1"/>
          </p:cNvSpPr>
          <p:nvPr>
            <p:ph type="sldImg"/>
          </p:nvPr>
        </p:nvSpPr>
        <p:spPr>
          <a:xfrm>
            <a:off x="900113" y="739775"/>
            <a:ext cx="4935537" cy="3702050"/>
          </a:xfrm>
        </p:spPr>
      </p:sp>
      <p:sp>
        <p:nvSpPr>
          <p:cNvPr id="2055" name="ノート プレースホルダ 2"/>
          <p:cNvSpPr>
            <a:spLocks noGrp="1"/>
          </p:cNvSpPr>
          <p:nvPr>
            <p:ph type="body" idx="1"/>
          </p:nvPr>
        </p:nvSpPr>
        <p:spPr/>
        <p:txBody>
          <a:bodyPr>
            <a:normAutofit/>
          </a:bodyPr>
          <a:lstStyle/>
          <a:p>
            <a:endParaRPr kumimoji="1" lang="ja-JP" altLang="en-US" dirty="0"/>
          </a:p>
        </p:txBody>
      </p:sp>
      <p:sp>
        <p:nvSpPr>
          <p:cNvPr id="2056" name="スライド番号プレースホルダ 3"/>
          <p:cNvSpPr>
            <a:spLocks noGrp="1"/>
          </p:cNvSpPr>
          <p:nvPr>
            <p:ph type="sldNum" sz="quarter" idx="10"/>
          </p:nvPr>
        </p:nvSpPr>
        <p:spPr/>
        <p:txBody>
          <a:bodyPr/>
          <a:lstStyle/>
          <a:p>
            <a:fld id="{36102759-6FFF-4176-B886-54DF58274917}" type="slidenum">
              <a:rPr kumimoji="1" lang="ja-JP" altLang="en-US" smtClean="0"/>
              <a:pPr/>
              <a:t>15</a:t>
            </a:fld>
            <a:endParaRPr kumimoji="1" lang="ja-JP" altLang="en-US"/>
          </a:p>
        </p:txBody>
      </p:sp>
    </p:spTree>
    <p:extLst>
      <p:ext uri="{BB962C8B-B14F-4D97-AF65-F5344CB8AC3E}">
        <p14:creationId xmlns:p14="http://schemas.microsoft.com/office/powerpoint/2010/main" val="2990019846"/>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6.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11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3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3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3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35.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6.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13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4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5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5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5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54.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6.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15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56.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7.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4.wmf" Type="http://schemas.openxmlformats.org/officeDocument/2006/relationships/image"/></Relationships>
</file>

<file path=ppt/slideLayouts/_rels/slideLayout15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4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49.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6.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7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6.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9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1033" name="日付プレースホルダ 3"/>
          <p:cNvSpPr>
            <a:spLocks noGrp="1"/>
          </p:cNvSpPr>
          <p:nvPr>
            <p:ph type="dt" sz="half" idx="10"/>
          </p:nvPr>
        </p:nvSpPr>
        <p:spPr/>
        <p:txBody>
          <a:bodyPr/>
          <a:lstStyle/>
          <a:p>
            <a:endParaRPr kumimoji="1" lang="ja-JP" altLang="en-US"/>
          </a:p>
        </p:txBody>
      </p:sp>
      <p:sp>
        <p:nvSpPr>
          <p:cNvPr id="1034" name="フッター プレースホルダ 4"/>
          <p:cNvSpPr>
            <a:spLocks noGrp="1"/>
          </p:cNvSpPr>
          <p:nvPr>
            <p:ph type="ftr" sz="quarter" idx="11"/>
          </p:nvPr>
        </p:nvSpPr>
        <p:spPr/>
        <p:txBody>
          <a:bodyPr/>
          <a:lstStyle/>
          <a:p>
            <a:endParaRPr kumimoji="1" lang="ja-JP" altLang="en-US"/>
          </a:p>
        </p:txBody>
      </p:sp>
      <p:sp>
        <p:nvSpPr>
          <p:cNvPr id="103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a:t>マスタ タイトルの書式設定</a:t>
            </a:r>
          </a:p>
        </p:txBody>
      </p:sp>
      <p:sp>
        <p:nvSpPr>
          <p:cNvPr id="1089"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0" name="日付プレースホルダ 3"/>
          <p:cNvSpPr>
            <a:spLocks noGrp="1"/>
          </p:cNvSpPr>
          <p:nvPr>
            <p:ph type="dt" sz="half" idx="10"/>
          </p:nvPr>
        </p:nvSpPr>
        <p:spPr/>
        <p:txBody>
          <a:bodyPr/>
          <a:lstStyle/>
          <a:p>
            <a:endParaRPr kumimoji="1" lang="ja-JP" altLang="en-US"/>
          </a:p>
        </p:txBody>
      </p:sp>
      <p:sp>
        <p:nvSpPr>
          <p:cNvPr id="1091" name="フッター プレースホルダ 4"/>
          <p:cNvSpPr>
            <a:spLocks noGrp="1"/>
          </p:cNvSpPr>
          <p:nvPr>
            <p:ph type="ftr" sz="quarter" idx="11"/>
          </p:nvPr>
        </p:nvSpPr>
        <p:spPr/>
        <p:txBody>
          <a:bodyPr/>
          <a:lstStyle/>
          <a:p>
            <a:endParaRPr kumimoji="1" lang="ja-JP" altLang="en-US"/>
          </a:p>
        </p:txBody>
      </p:sp>
      <p:sp>
        <p:nvSpPr>
          <p:cNvPr id="109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244"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245"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246" name="日付プレースホルダ 3"/>
          <p:cNvSpPr>
            <a:spLocks noGrp="1"/>
          </p:cNvSpPr>
          <p:nvPr>
            <p:ph type="dt" sz="half" idx="10"/>
          </p:nvPr>
        </p:nvSpPr>
        <p:spPr/>
        <p:txBody>
          <a:bodyPr/>
          <a:lstStyle/>
          <a:p>
            <a:endParaRPr kumimoji="1" lang="ja-JP" altLang="en-US"/>
          </a:p>
        </p:txBody>
      </p:sp>
      <p:sp>
        <p:nvSpPr>
          <p:cNvPr id="4247" name="フッター プレースホルダ 4"/>
          <p:cNvSpPr>
            <a:spLocks noGrp="1"/>
          </p:cNvSpPr>
          <p:nvPr>
            <p:ph type="ftr" sz="quarter" idx="11"/>
          </p:nvPr>
        </p:nvSpPr>
        <p:spPr/>
        <p:txBody>
          <a:bodyPr/>
          <a:lstStyle/>
          <a:p>
            <a:endParaRPr kumimoji="1" lang="ja-JP" altLang="en-US"/>
          </a:p>
        </p:txBody>
      </p:sp>
      <p:sp>
        <p:nvSpPr>
          <p:cNvPr id="424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250" name="タイトル 1"/>
          <p:cNvSpPr>
            <a:spLocks noGrp="1"/>
          </p:cNvSpPr>
          <p:nvPr>
            <p:ph type="title"/>
          </p:nvPr>
        </p:nvSpPr>
        <p:spPr/>
        <p:txBody>
          <a:bodyPr/>
          <a:lstStyle/>
          <a:p>
            <a:r>
              <a:rPr kumimoji="1" lang="ja-JP" altLang="en-US"/>
              <a:t>マスタ タイトルの書式設定</a:t>
            </a:r>
          </a:p>
        </p:txBody>
      </p:sp>
      <p:sp>
        <p:nvSpPr>
          <p:cNvPr id="4251"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52"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53" name="日付プレースホルダ 4"/>
          <p:cNvSpPr>
            <a:spLocks noGrp="1"/>
          </p:cNvSpPr>
          <p:nvPr>
            <p:ph type="dt" sz="half" idx="10"/>
          </p:nvPr>
        </p:nvSpPr>
        <p:spPr/>
        <p:txBody>
          <a:bodyPr/>
          <a:lstStyle/>
          <a:p>
            <a:endParaRPr kumimoji="1" lang="ja-JP" altLang="en-US"/>
          </a:p>
        </p:txBody>
      </p:sp>
      <p:sp>
        <p:nvSpPr>
          <p:cNvPr id="4254" name="フッター プレースホルダ 5"/>
          <p:cNvSpPr>
            <a:spLocks noGrp="1"/>
          </p:cNvSpPr>
          <p:nvPr>
            <p:ph type="ftr" sz="quarter" idx="11"/>
          </p:nvPr>
        </p:nvSpPr>
        <p:spPr/>
        <p:txBody>
          <a:bodyPr/>
          <a:lstStyle/>
          <a:p>
            <a:endParaRPr kumimoji="1" lang="ja-JP" altLang="en-US"/>
          </a:p>
        </p:txBody>
      </p:sp>
      <p:sp>
        <p:nvSpPr>
          <p:cNvPr id="4255"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257"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258"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259"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60"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261"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62" name="日付プレースホルダ 6"/>
          <p:cNvSpPr>
            <a:spLocks noGrp="1"/>
          </p:cNvSpPr>
          <p:nvPr>
            <p:ph type="dt" sz="half" idx="10"/>
          </p:nvPr>
        </p:nvSpPr>
        <p:spPr/>
        <p:txBody>
          <a:bodyPr/>
          <a:lstStyle/>
          <a:p>
            <a:endParaRPr kumimoji="1" lang="ja-JP" altLang="en-US"/>
          </a:p>
        </p:txBody>
      </p:sp>
      <p:sp>
        <p:nvSpPr>
          <p:cNvPr id="4263" name="フッター プレースホルダ 7"/>
          <p:cNvSpPr>
            <a:spLocks noGrp="1"/>
          </p:cNvSpPr>
          <p:nvPr>
            <p:ph type="ftr" sz="quarter" idx="11"/>
          </p:nvPr>
        </p:nvSpPr>
        <p:spPr/>
        <p:txBody>
          <a:bodyPr/>
          <a:lstStyle/>
          <a:p>
            <a:endParaRPr kumimoji="1" lang="ja-JP" altLang="en-US"/>
          </a:p>
        </p:txBody>
      </p:sp>
      <p:sp>
        <p:nvSpPr>
          <p:cNvPr id="4264"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266" name="タイトル 1"/>
          <p:cNvSpPr>
            <a:spLocks noGrp="1"/>
          </p:cNvSpPr>
          <p:nvPr>
            <p:ph type="title"/>
          </p:nvPr>
        </p:nvSpPr>
        <p:spPr/>
        <p:txBody>
          <a:bodyPr/>
          <a:lstStyle/>
          <a:p>
            <a:r>
              <a:rPr kumimoji="1" lang="ja-JP" altLang="en-US"/>
              <a:t>マスタ タイトルの書式設定</a:t>
            </a:r>
          </a:p>
        </p:txBody>
      </p:sp>
      <p:sp>
        <p:nvSpPr>
          <p:cNvPr id="4267" name="日付プレースホルダ 2"/>
          <p:cNvSpPr>
            <a:spLocks noGrp="1"/>
          </p:cNvSpPr>
          <p:nvPr>
            <p:ph type="dt" sz="half" idx="10"/>
          </p:nvPr>
        </p:nvSpPr>
        <p:spPr/>
        <p:txBody>
          <a:bodyPr/>
          <a:lstStyle/>
          <a:p>
            <a:endParaRPr kumimoji="1" lang="ja-JP" altLang="en-US"/>
          </a:p>
        </p:txBody>
      </p:sp>
      <p:sp>
        <p:nvSpPr>
          <p:cNvPr id="4268" name="フッター プレースホルダ 3"/>
          <p:cNvSpPr>
            <a:spLocks noGrp="1"/>
          </p:cNvSpPr>
          <p:nvPr>
            <p:ph type="ftr" sz="quarter" idx="11"/>
          </p:nvPr>
        </p:nvSpPr>
        <p:spPr/>
        <p:txBody>
          <a:bodyPr/>
          <a:lstStyle/>
          <a:p>
            <a:endParaRPr kumimoji="1" lang="ja-JP" altLang="en-US"/>
          </a:p>
        </p:txBody>
      </p:sp>
      <p:sp>
        <p:nvSpPr>
          <p:cNvPr id="4269"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271" name="日付プレースホルダ 1"/>
          <p:cNvSpPr>
            <a:spLocks noGrp="1"/>
          </p:cNvSpPr>
          <p:nvPr>
            <p:ph type="dt" sz="half" idx="10"/>
          </p:nvPr>
        </p:nvSpPr>
        <p:spPr/>
        <p:txBody>
          <a:bodyPr/>
          <a:lstStyle/>
          <a:p>
            <a:endParaRPr kumimoji="1" lang="ja-JP" altLang="en-US"/>
          </a:p>
        </p:txBody>
      </p:sp>
      <p:sp>
        <p:nvSpPr>
          <p:cNvPr id="4272" name="フッター プレースホルダ 2"/>
          <p:cNvSpPr>
            <a:spLocks noGrp="1"/>
          </p:cNvSpPr>
          <p:nvPr>
            <p:ph type="ftr" sz="quarter" idx="11"/>
          </p:nvPr>
        </p:nvSpPr>
        <p:spPr/>
        <p:txBody>
          <a:bodyPr/>
          <a:lstStyle/>
          <a:p>
            <a:endParaRPr kumimoji="1" lang="ja-JP" altLang="en-US"/>
          </a:p>
        </p:txBody>
      </p:sp>
      <p:sp>
        <p:nvSpPr>
          <p:cNvPr id="4273"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275"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276"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77"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278" name="日付プレースホルダ 4"/>
          <p:cNvSpPr>
            <a:spLocks noGrp="1"/>
          </p:cNvSpPr>
          <p:nvPr>
            <p:ph type="dt" sz="half" idx="10"/>
          </p:nvPr>
        </p:nvSpPr>
        <p:spPr/>
        <p:txBody>
          <a:bodyPr/>
          <a:lstStyle/>
          <a:p>
            <a:endParaRPr kumimoji="1" lang="ja-JP" altLang="en-US"/>
          </a:p>
        </p:txBody>
      </p:sp>
      <p:sp>
        <p:nvSpPr>
          <p:cNvPr id="4279" name="フッター プレースホルダ 5"/>
          <p:cNvSpPr>
            <a:spLocks noGrp="1"/>
          </p:cNvSpPr>
          <p:nvPr>
            <p:ph type="ftr" sz="quarter" idx="11"/>
          </p:nvPr>
        </p:nvSpPr>
        <p:spPr/>
        <p:txBody>
          <a:bodyPr/>
          <a:lstStyle/>
          <a:p>
            <a:endParaRPr kumimoji="1" lang="ja-JP" altLang="en-US"/>
          </a:p>
        </p:txBody>
      </p:sp>
      <p:sp>
        <p:nvSpPr>
          <p:cNvPr id="4280"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28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28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28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285" name="日付プレースホルダ 4"/>
          <p:cNvSpPr>
            <a:spLocks noGrp="1"/>
          </p:cNvSpPr>
          <p:nvPr>
            <p:ph type="dt" sz="half" idx="10"/>
          </p:nvPr>
        </p:nvSpPr>
        <p:spPr/>
        <p:txBody>
          <a:bodyPr/>
          <a:lstStyle/>
          <a:p>
            <a:endParaRPr kumimoji="1" lang="ja-JP" altLang="en-US"/>
          </a:p>
        </p:txBody>
      </p:sp>
      <p:sp>
        <p:nvSpPr>
          <p:cNvPr id="4286" name="フッター プレースホルダ 5"/>
          <p:cNvSpPr>
            <a:spLocks noGrp="1"/>
          </p:cNvSpPr>
          <p:nvPr>
            <p:ph type="ftr" sz="quarter" idx="11"/>
          </p:nvPr>
        </p:nvSpPr>
        <p:spPr/>
        <p:txBody>
          <a:bodyPr/>
          <a:lstStyle/>
          <a:p>
            <a:endParaRPr kumimoji="1" lang="ja-JP" altLang="en-US"/>
          </a:p>
        </p:txBody>
      </p:sp>
      <p:sp>
        <p:nvSpPr>
          <p:cNvPr id="4287"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289" name="タイトル 1"/>
          <p:cNvSpPr>
            <a:spLocks noGrp="1"/>
          </p:cNvSpPr>
          <p:nvPr>
            <p:ph type="title"/>
          </p:nvPr>
        </p:nvSpPr>
        <p:spPr/>
        <p:txBody>
          <a:bodyPr/>
          <a:lstStyle/>
          <a:p>
            <a:r>
              <a:rPr kumimoji="1" lang="ja-JP" altLang="en-US"/>
              <a:t>マスタ タイトルの書式設定</a:t>
            </a:r>
          </a:p>
        </p:txBody>
      </p:sp>
      <p:sp>
        <p:nvSpPr>
          <p:cNvPr id="4290"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91" name="日付プレースホルダ 3"/>
          <p:cNvSpPr>
            <a:spLocks noGrp="1"/>
          </p:cNvSpPr>
          <p:nvPr>
            <p:ph type="dt" sz="half" idx="10"/>
          </p:nvPr>
        </p:nvSpPr>
        <p:spPr/>
        <p:txBody>
          <a:bodyPr/>
          <a:lstStyle/>
          <a:p>
            <a:endParaRPr kumimoji="1" lang="ja-JP" altLang="en-US"/>
          </a:p>
        </p:txBody>
      </p:sp>
      <p:sp>
        <p:nvSpPr>
          <p:cNvPr id="4292" name="フッター プレースホルダ 4"/>
          <p:cNvSpPr>
            <a:spLocks noGrp="1"/>
          </p:cNvSpPr>
          <p:nvPr>
            <p:ph type="ftr" sz="quarter" idx="11"/>
          </p:nvPr>
        </p:nvSpPr>
        <p:spPr/>
        <p:txBody>
          <a:bodyPr/>
          <a:lstStyle/>
          <a:p>
            <a:endParaRPr kumimoji="1" lang="ja-JP" altLang="en-US"/>
          </a:p>
        </p:txBody>
      </p:sp>
      <p:sp>
        <p:nvSpPr>
          <p:cNvPr id="429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295"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296"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97" name="日付プレースホルダ 3"/>
          <p:cNvSpPr>
            <a:spLocks noGrp="1"/>
          </p:cNvSpPr>
          <p:nvPr>
            <p:ph type="dt" sz="half" idx="10"/>
          </p:nvPr>
        </p:nvSpPr>
        <p:spPr/>
        <p:txBody>
          <a:bodyPr/>
          <a:lstStyle/>
          <a:p>
            <a:endParaRPr kumimoji="1" lang="ja-JP" altLang="en-US"/>
          </a:p>
        </p:txBody>
      </p:sp>
      <p:sp>
        <p:nvSpPr>
          <p:cNvPr id="4298" name="フッター プレースホルダ 4"/>
          <p:cNvSpPr>
            <a:spLocks noGrp="1"/>
          </p:cNvSpPr>
          <p:nvPr>
            <p:ph type="ftr" sz="quarter" idx="11"/>
          </p:nvPr>
        </p:nvSpPr>
        <p:spPr/>
        <p:txBody>
          <a:bodyPr/>
          <a:lstStyle/>
          <a:p>
            <a:endParaRPr kumimoji="1" lang="ja-JP" altLang="en-US"/>
          </a:p>
        </p:txBody>
      </p:sp>
      <p:sp>
        <p:nvSpPr>
          <p:cNvPr id="429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301"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30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0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04"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1095"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6" name="日付プレースホルダ 3"/>
          <p:cNvSpPr>
            <a:spLocks noGrp="1"/>
          </p:cNvSpPr>
          <p:nvPr>
            <p:ph type="dt" sz="half" idx="10"/>
          </p:nvPr>
        </p:nvSpPr>
        <p:spPr/>
        <p:txBody>
          <a:bodyPr/>
          <a:lstStyle/>
          <a:p>
            <a:endParaRPr kumimoji="1" lang="ja-JP" altLang="en-US"/>
          </a:p>
        </p:txBody>
      </p:sp>
      <p:sp>
        <p:nvSpPr>
          <p:cNvPr id="1097" name="フッター プレースホルダ 4"/>
          <p:cNvSpPr>
            <a:spLocks noGrp="1"/>
          </p:cNvSpPr>
          <p:nvPr>
            <p:ph type="ftr" sz="quarter" idx="11"/>
          </p:nvPr>
        </p:nvSpPr>
        <p:spPr/>
        <p:txBody>
          <a:bodyPr/>
          <a:lstStyle/>
          <a:p>
            <a:endParaRPr kumimoji="1" lang="ja-JP" altLang="en-US"/>
          </a:p>
        </p:txBody>
      </p:sp>
      <p:sp>
        <p:nvSpPr>
          <p:cNvPr id="109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306" name="タイトル 1"/>
          <p:cNvSpPr>
            <a:spLocks noGrp="1"/>
          </p:cNvSpPr>
          <p:nvPr>
            <p:ph type="title"/>
          </p:nvPr>
        </p:nvSpPr>
        <p:spPr/>
        <p:txBody>
          <a:bodyPr/>
          <a:lstStyle/>
          <a:p>
            <a:r>
              <a:rPr lang="ja-JP" altLang="en-US"/>
              <a:t>マスタ タイトルの書式設定</a:t>
            </a:r>
          </a:p>
        </p:txBody>
      </p:sp>
      <p:sp>
        <p:nvSpPr>
          <p:cNvPr id="43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09"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311" name="タイトル 1"/>
          <p:cNvSpPr>
            <a:spLocks noGrp="1"/>
          </p:cNvSpPr>
          <p:nvPr>
            <p:ph type="title"/>
          </p:nvPr>
        </p:nvSpPr>
        <p:spPr/>
        <p:txBody>
          <a:bodyPr/>
          <a:lstStyle/>
          <a:p>
            <a:r>
              <a:rPr lang="ja-JP" altLang="en-US"/>
              <a:t>マスタ タイトルの書式設定</a:t>
            </a:r>
          </a:p>
        </p:txBody>
      </p:sp>
      <p:sp>
        <p:nvSpPr>
          <p:cNvPr id="431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1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14"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316" name="タイトル 1"/>
          <p:cNvSpPr>
            <a:spLocks noGrp="1"/>
          </p:cNvSpPr>
          <p:nvPr>
            <p:ph type="title"/>
          </p:nvPr>
        </p:nvSpPr>
        <p:spPr/>
        <p:txBody>
          <a:bodyPr/>
          <a:lstStyle/>
          <a:p>
            <a:r>
              <a:rPr lang="ja-JP" altLang="en-US"/>
              <a:t>マスタ タイトルの書式設定</a:t>
            </a:r>
          </a:p>
        </p:txBody>
      </p:sp>
      <p:sp>
        <p:nvSpPr>
          <p:cNvPr id="431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1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19"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321" name="タイトル 1"/>
          <p:cNvSpPr>
            <a:spLocks noGrp="1"/>
          </p:cNvSpPr>
          <p:nvPr>
            <p:ph type="title"/>
          </p:nvPr>
        </p:nvSpPr>
        <p:spPr/>
        <p:txBody>
          <a:bodyPr/>
          <a:lstStyle/>
          <a:p>
            <a:r>
              <a:rPr lang="ja-JP" altLang="en-US"/>
              <a:t>マスタ タイトルの書式設定</a:t>
            </a:r>
          </a:p>
        </p:txBody>
      </p:sp>
      <p:sp>
        <p:nvSpPr>
          <p:cNvPr id="432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2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24"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326" name="タイトル 1"/>
          <p:cNvSpPr>
            <a:spLocks noGrp="1"/>
          </p:cNvSpPr>
          <p:nvPr>
            <p:ph type="title"/>
          </p:nvPr>
        </p:nvSpPr>
        <p:spPr/>
        <p:txBody>
          <a:bodyPr/>
          <a:lstStyle/>
          <a:p>
            <a:r>
              <a:rPr lang="ja-JP" altLang="en-US"/>
              <a:t>マスタ タイトルの書式設定</a:t>
            </a:r>
          </a:p>
        </p:txBody>
      </p:sp>
      <p:sp>
        <p:nvSpPr>
          <p:cNvPr id="432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2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29"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331" name="タイトル 1"/>
          <p:cNvSpPr>
            <a:spLocks noGrp="1"/>
          </p:cNvSpPr>
          <p:nvPr>
            <p:ph type="title"/>
          </p:nvPr>
        </p:nvSpPr>
        <p:spPr/>
        <p:txBody>
          <a:bodyPr/>
          <a:lstStyle/>
          <a:p>
            <a:r>
              <a:rPr lang="ja-JP" altLang="en-US"/>
              <a:t>マスタ タイトルの書式設定</a:t>
            </a:r>
          </a:p>
        </p:txBody>
      </p:sp>
      <p:sp>
        <p:nvSpPr>
          <p:cNvPr id="433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33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34"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336" name="Group 18"/>
          <p:cNvGrpSpPr/>
          <p:nvPr userDrawn="1"/>
        </p:nvGrpSpPr>
        <p:grpSpPr>
          <a:xfrm>
            <a:off x="0" y="0"/>
            <a:ext cx="9144000" cy="546100"/>
            <a:chOff x="0" y="0"/>
            <a:chExt cx="5760" cy="344"/>
          </a:xfrm>
        </p:grpSpPr>
        <p:pic>
          <p:nvPicPr>
            <p:cNvPr id="4337"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338" name="Group 17"/>
            <p:cNvGrpSpPr/>
            <p:nvPr userDrawn="1"/>
          </p:nvGrpSpPr>
          <p:grpSpPr>
            <a:xfrm>
              <a:off x="0" y="0"/>
              <a:ext cx="5760" cy="318"/>
              <a:chOff x="0" y="0"/>
              <a:chExt cx="5760" cy="318"/>
            </a:xfrm>
          </p:grpSpPr>
          <p:pic>
            <p:nvPicPr>
              <p:cNvPr id="4339"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340"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341"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342"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343"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369"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370"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371" name="日付プレースホルダ 3"/>
          <p:cNvSpPr>
            <a:spLocks noGrp="1"/>
          </p:cNvSpPr>
          <p:nvPr>
            <p:ph type="dt" sz="half" idx="10"/>
          </p:nvPr>
        </p:nvSpPr>
        <p:spPr/>
        <p:txBody>
          <a:bodyPr/>
          <a:lstStyle/>
          <a:p>
            <a:endParaRPr kumimoji="1" lang="ja-JP" altLang="en-US"/>
          </a:p>
        </p:txBody>
      </p:sp>
      <p:sp>
        <p:nvSpPr>
          <p:cNvPr id="4372" name="フッター プレースホルダ 4"/>
          <p:cNvSpPr>
            <a:spLocks noGrp="1"/>
          </p:cNvSpPr>
          <p:nvPr>
            <p:ph type="ftr" sz="quarter" idx="11"/>
          </p:nvPr>
        </p:nvSpPr>
        <p:spPr/>
        <p:txBody>
          <a:bodyPr/>
          <a:lstStyle/>
          <a:p>
            <a:endParaRPr kumimoji="1" lang="ja-JP" altLang="en-US"/>
          </a:p>
        </p:txBody>
      </p:sp>
      <p:sp>
        <p:nvSpPr>
          <p:cNvPr id="437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375" name="タイトル 1"/>
          <p:cNvSpPr>
            <a:spLocks noGrp="1"/>
          </p:cNvSpPr>
          <p:nvPr>
            <p:ph type="title"/>
          </p:nvPr>
        </p:nvSpPr>
        <p:spPr/>
        <p:txBody>
          <a:bodyPr/>
          <a:lstStyle/>
          <a:p>
            <a:r>
              <a:rPr kumimoji="1" lang="ja-JP" altLang="en-US"/>
              <a:t>マスタ タイトルの書式設定</a:t>
            </a:r>
          </a:p>
        </p:txBody>
      </p:sp>
      <p:sp>
        <p:nvSpPr>
          <p:cNvPr id="4376"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77" name="日付プレースホルダ 3"/>
          <p:cNvSpPr>
            <a:spLocks noGrp="1"/>
          </p:cNvSpPr>
          <p:nvPr>
            <p:ph type="dt" sz="half" idx="10"/>
          </p:nvPr>
        </p:nvSpPr>
        <p:spPr/>
        <p:txBody>
          <a:bodyPr/>
          <a:lstStyle/>
          <a:p>
            <a:endParaRPr kumimoji="1" lang="ja-JP" altLang="en-US"/>
          </a:p>
        </p:txBody>
      </p:sp>
      <p:sp>
        <p:nvSpPr>
          <p:cNvPr id="4378" name="フッター プレースホルダ 4"/>
          <p:cNvSpPr>
            <a:spLocks noGrp="1"/>
          </p:cNvSpPr>
          <p:nvPr>
            <p:ph type="ftr" sz="quarter" idx="11"/>
          </p:nvPr>
        </p:nvSpPr>
        <p:spPr/>
        <p:txBody>
          <a:bodyPr/>
          <a:lstStyle/>
          <a:p>
            <a:endParaRPr kumimoji="1" lang="ja-JP" altLang="en-US"/>
          </a:p>
        </p:txBody>
      </p:sp>
      <p:sp>
        <p:nvSpPr>
          <p:cNvPr id="437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381"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382"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383" name="日付プレースホルダ 3"/>
          <p:cNvSpPr>
            <a:spLocks noGrp="1"/>
          </p:cNvSpPr>
          <p:nvPr>
            <p:ph type="dt" sz="half" idx="10"/>
          </p:nvPr>
        </p:nvSpPr>
        <p:spPr/>
        <p:txBody>
          <a:bodyPr/>
          <a:lstStyle/>
          <a:p>
            <a:endParaRPr kumimoji="1" lang="ja-JP" altLang="en-US"/>
          </a:p>
        </p:txBody>
      </p:sp>
      <p:sp>
        <p:nvSpPr>
          <p:cNvPr id="4384" name="フッター プレースホルダ 4"/>
          <p:cNvSpPr>
            <a:spLocks noGrp="1"/>
          </p:cNvSpPr>
          <p:nvPr>
            <p:ph type="ftr" sz="quarter" idx="11"/>
          </p:nvPr>
        </p:nvSpPr>
        <p:spPr/>
        <p:txBody>
          <a:bodyPr/>
          <a:lstStyle/>
          <a:p>
            <a:endParaRPr kumimoji="1" lang="ja-JP" altLang="en-US"/>
          </a:p>
        </p:txBody>
      </p:sp>
      <p:sp>
        <p:nvSpPr>
          <p:cNvPr id="438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100"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387" name="タイトル 1"/>
          <p:cNvSpPr>
            <a:spLocks noGrp="1"/>
          </p:cNvSpPr>
          <p:nvPr>
            <p:ph type="title"/>
          </p:nvPr>
        </p:nvSpPr>
        <p:spPr/>
        <p:txBody>
          <a:bodyPr/>
          <a:lstStyle/>
          <a:p>
            <a:r>
              <a:rPr kumimoji="1" lang="ja-JP" altLang="en-US"/>
              <a:t>マスタ タイトルの書式設定</a:t>
            </a:r>
          </a:p>
        </p:txBody>
      </p:sp>
      <p:sp>
        <p:nvSpPr>
          <p:cNvPr id="4388"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89"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90" name="日付プレースホルダ 4"/>
          <p:cNvSpPr>
            <a:spLocks noGrp="1"/>
          </p:cNvSpPr>
          <p:nvPr>
            <p:ph type="dt" sz="half" idx="10"/>
          </p:nvPr>
        </p:nvSpPr>
        <p:spPr/>
        <p:txBody>
          <a:bodyPr/>
          <a:lstStyle/>
          <a:p>
            <a:endParaRPr kumimoji="1" lang="ja-JP" altLang="en-US"/>
          </a:p>
        </p:txBody>
      </p:sp>
      <p:sp>
        <p:nvSpPr>
          <p:cNvPr id="4391" name="フッター プレースホルダ 5"/>
          <p:cNvSpPr>
            <a:spLocks noGrp="1"/>
          </p:cNvSpPr>
          <p:nvPr>
            <p:ph type="ftr" sz="quarter" idx="11"/>
          </p:nvPr>
        </p:nvSpPr>
        <p:spPr/>
        <p:txBody>
          <a:bodyPr/>
          <a:lstStyle/>
          <a:p>
            <a:endParaRPr kumimoji="1" lang="ja-JP" altLang="en-US"/>
          </a:p>
        </p:txBody>
      </p:sp>
      <p:sp>
        <p:nvSpPr>
          <p:cNvPr id="4392"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394"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395"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396"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97"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398"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99" name="日付プレースホルダ 6"/>
          <p:cNvSpPr>
            <a:spLocks noGrp="1"/>
          </p:cNvSpPr>
          <p:nvPr>
            <p:ph type="dt" sz="half" idx="10"/>
          </p:nvPr>
        </p:nvSpPr>
        <p:spPr/>
        <p:txBody>
          <a:bodyPr/>
          <a:lstStyle/>
          <a:p>
            <a:endParaRPr kumimoji="1" lang="ja-JP" altLang="en-US"/>
          </a:p>
        </p:txBody>
      </p:sp>
      <p:sp>
        <p:nvSpPr>
          <p:cNvPr id="4400" name="フッター プレースホルダ 7"/>
          <p:cNvSpPr>
            <a:spLocks noGrp="1"/>
          </p:cNvSpPr>
          <p:nvPr>
            <p:ph type="ftr" sz="quarter" idx="11"/>
          </p:nvPr>
        </p:nvSpPr>
        <p:spPr/>
        <p:txBody>
          <a:bodyPr/>
          <a:lstStyle/>
          <a:p>
            <a:endParaRPr kumimoji="1" lang="ja-JP" altLang="en-US"/>
          </a:p>
        </p:txBody>
      </p:sp>
      <p:sp>
        <p:nvSpPr>
          <p:cNvPr id="4401"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403" name="タイトル 1"/>
          <p:cNvSpPr>
            <a:spLocks noGrp="1"/>
          </p:cNvSpPr>
          <p:nvPr>
            <p:ph type="title"/>
          </p:nvPr>
        </p:nvSpPr>
        <p:spPr/>
        <p:txBody>
          <a:bodyPr/>
          <a:lstStyle/>
          <a:p>
            <a:r>
              <a:rPr kumimoji="1" lang="ja-JP" altLang="en-US"/>
              <a:t>マスタ タイトルの書式設定</a:t>
            </a:r>
          </a:p>
        </p:txBody>
      </p:sp>
      <p:sp>
        <p:nvSpPr>
          <p:cNvPr id="4404" name="日付プレースホルダ 2"/>
          <p:cNvSpPr>
            <a:spLocks noGrp="1"/>
          </p:cNvSpPr>
          <p:nvPr>
            <p:ph type="dt" sz="half" idx="10"/>
          </p:nvPr>
        </p:nvSpPr>
        <p:spPr/>
        <p:txBody>
          <a:bodyPr/>
          <a:lstStyle/>
          <a:p>
            <a:endParaRPr kumimoji="1" lang="ja-JP" altLang="en-US"/>
          </a:p>
        </p:txBody>
      </p:sp>
      <p:sp>
        <p:nvSpPr>
          <p:cNvPr id="4405" name="フッター プレースホルダ 3"/>
          <p:cNvSpPr>
            <a:spLocks noGrp="1"/>
          </p:cNvSpPr>
          <p:nvPr>
            <p:ph type="ftr" sz="quarter" idx="11"/>
          </p:nvPr>
        </p:nvSpPr>
        <p:spPr/>
        <p:txBody>
          <a:bodyPr/>
          <a:lstStyle/>
          <a:p>
            <a:endParaRPr kumimoji="1" lang="ja-JP" altLang="en-US"/>
          </a:p>
        </p:txBody>
      </p:sp>
      <p:sp>
        <p:nvSpPr>
          <p:cNvPr id="4406"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408" name="日付プレースホルダ 1"/>
          <p:cNvSpPr>
            <a:spLocks noGrp="1"/>
          </p:cNvSpPr>
          <p:nvPr>
            <p:ph type="dt" sz="half" idx="10"/>
          </p:nvPr>
        </p:nvSpPr>
        <p:spPr/>
        <p:txBody>
          <a:bodyPr/>
          <a:lstStyle/>
          <a:p>
            <a:endParaRPr kumimoji="1" lang="ja-JP" altLang="en-US"/>
          </a:p>
        </p:txBody>
      </p:sp>
      <p:sp>
        <p:nvSpPr>
          <p:cNvPr id="4409" name="フッター プレースホルダ 2"/>
          <p:cNvSpPr>
            <a:spLocks noGrp="1"/>
          </p:cNvSpPr>
          <p:nvPr>
            <p:ph type="ftr" sz="quarter" idx="11"/>
          </p:nvPr>
        </p:nvSpPr>
        <p:spPr/>
        <p:txBody>
          <a:bodyPr/>
          <a:lstStyle/>
          <a:p>
            <a:endParaRPr kumimoji="1" lang="ja-JP" altLang="en-US"/>
          </a:p>
        </p:txBody>
      </p:sp>
      <p:sp>
        <p:nvSpPr>
          <p:cNvPr id="4410"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41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413"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41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415" name="日付プレースホルダ 4"/>
          <p:cNvSpPr>
            <a:spLocks noGrp="1"/>
          </p:cNvSpPr>
          <p:nvPr>
            <p:ph type="dt" sz="half" idx="10"/>
          </p:nvPr>
        </p:nvSpPr>
        <p:spPr/>
        <p:txBody>
          <a:bodyPr/>
          <a:lstStyle/>
          <a:p>
            <a:endParaRPr kumimoji="1" lang="ja-JP" altLang="en-US"/>
          </a:p>
        </p:txBody>
      </p:sp>
      <p:sp>
        <p:nvSpPr>
          <p:cNvPr id="4416" name="フッター プレースホルダ 5"/>
          <p:cNvSpPr>
            <a:spLocks noGrp="1"/>
          </p:cNvSpPr>
          <p:nvPr>
            <p:ph type="ftr" sz="quarter" idx="11"/>
          </p:nvPr>
        </p:nvSpPr>
        <p:spPr/>
        <p:txBody>
          <a:bodyPr/>
          <a:lstStyle/>
          <a:p>
            <a:endParaRPr kumimoji="1" lang="ja-JP" altLang="en-US"/>
          </a:p>
        </p:txBody>
      </p:sp>
      <p:sp>
        <p:nvSpPr>
          <p:cNvPr id="4417"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419"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420"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421"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422" name="日付プレースホルダ 4"/>
          <p:cNvSpPr>
            <a:spLocks noGrp="1"/>
          </p:cNvSpPr>
          <p:nvPr>
            <p:ph type="dt" sz="half" idx="10"/>
          </p:nvPr>
        </p:nvSpPr>
        <p:spPr/>
        <p:txBody>
          <a:bodyPr/>
          <a:lstStyle/>
          <a:p>
            <a:endParaRPr kumimoji="1" lang="ja-JP" altLang="en-US"/>
          </a:p>
        </p:txBody>
      </p:sp>
      <p:sp>
        <p:nvSpPr>
          <p:cNvPr id="4423" name="フッター プレースホルダ 5"/>
          <p:cNvSpPr>
            <a:spLocks noGrp="1"/>
          </p:cNvSpPr>
          <p:nvPr>
            <p:ph type="ftr" sz="quarter" idx="11"/>
          </p:nvPr>
        </p:nvSpPr>
        <p:spPr/>
        <p:txBody>
          <a:bodyPr/>
          <a:lstStyle/>
          <a:p>
            <a:endParaRPr kumimoji="1" lang="ja-JP" altLang="en-US"/>
          </a:p>
        </p:txBody>
      </p:sp>
      <p:sp>
        <p:nvSpPr>
          <p:cNvPr id="4424"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426" name="タイトル 1"/>
          <p:cNvSpPr>
            <a:spLocks noGrp="1"/>
          </p:cNvSpPr>
          <p:nvPr>
            <p:ph type="title"/>
          </p:nvPr>
        </p:nvSpPr>
        <p:spPr/>
        <p:txBody>
          <a:bodyPr/>
          <a:lstStyle/>
          <a:p>
            <a:r>
              <a:rPr kumimoji="1" lang="ja-JP" altLang="en-US"/>
              <a:t>マスタ タイトルの書式設定</a:t>
            </a:r>
          </a:p>
        </p:txBody>
      </p:sp>
      <p:sp>
        <p:nvSpPr>
          <p:cNvPr id="4427"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428" name="日付プレースホルダ 3"/>
          <p:cNvSpPr>
            <a:spLocks noGrp="1"/>
          </p:cNvSpPr>
          <p:nvPr>
            <p:ph type="dt" sz="half" idx="10"/>
          </p:nvPr>
        </p:nvSpPr>
        <p:spPr/>
        <p:txBody>
          <a:bodyPr/>
          <a:lstStyle/>
          <a:p>
            <a:endParaRPr kumimoji="1" lang="ja-JP" altLang="en-US"/>
          </a:p>
        </p:txBody>
      </p:sp>
      <p:sp>
        <p:nvSpPr>
          <p:cNvPr id="4429" name="フッター プレースホルダ 4"/>
          <p:cNvSpPr>
            <a:spLocks noGrp="1"/>
          </p:cNvSpPr>
          <p:nvPr>
            <p:ph type="ftr" sz="quarter" idx="11"/>
          </p:nvPr>
        </p:nvSpPr>
        <p:spPr/>
        <p:txBody>
          <a:bodyPr/>
          <a:lstStyle/>
          <a:p>
            <a:endParaRPr kumimoji="1" lang="ja-JP" altLang="en-US"/>
          </a:p>
        </p:txBody>
      </p:sp>
      <p:sp>
        <p:nvSpPr>
          <p:cNvPr id="4430"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432"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433"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434" name="日付プレースホルダ 3"/>
          <p:cNvSpPr>
            <a:spLocks noGrp="1"/>
          </p:cNvSpPr>
          <p:nvPr>
            <p:ph type="dt" sz="half" idx="10"/>
          </p:nvPr>
        </p:nvSpPr>
        <p:spPr/>
        <p:txBody>
          <a:bodyPr/>
          <a:lstStyle/>
          <a:p>
            <a:endParaRPr kumimoji="1" lang="ja-JP" altLang="en-US"/>
          </a:p>
        </p:txBody>
      </p:sp>
      <p:sp>
        <p:nvSpPr>
          <p:cNvPr id="4435" name="フッター プレースホルダ 4"/>
          <p:cNvSpPr>
            <a:spLocks noGrp="1"/>
          </p:cNvSpPr>
          <p:nvPr>
            <p:ph type="ftr" sz="quarter" idx="11"/>
          </p:nvPr>
        </p:nvSpPr>
        <p:spPr/>
        <p:txBody>
          <a:bodyPr/>
          <a:lstStyle/>
          <a:p>
            <a:endParaRPr kumimoji="1" lang="ja-JP" altLang="en-US"/>
          </a:p>
        </p:txBody>
      </p:sp>
      <p:sp>
        <p:nvSpPr>
          <p:cNvPr id="4436"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438"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43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41"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443" name="タイトル 1"/>
          <p:cNvSpPr>
            <a:spLocks noGrp="1"/>
          </p:cNvSpPr>
          <p:nvPr>
            <p:ph type="title"/>
          </p:nvPr>
        </p:nvSpPr>
        <p:spPr/>
        <p:txBody>
          <a:bodyPr/>
          <a:lstStyle/>
          <a:p>
            <a:r>
              <a:rPr lang="ja-JP" altLang="en-US"/>
              <a:t>マスタ タイトルの書式設定</a:t>
            </a:r>
          </a:p>
        </p:txBody>
      </p:sp>
      <p:sp>
        <p:nvSpPr>
          <p:cNvPr id="444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4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46"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lang="ja-JP" altLang="en-US"/>
              <a:t>マスタ タイトルの書式設定</a:t>
            </a:r>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448" name="タイトル 1"/>
          <p:cNvSpPr>
            <a:spLocks noGrp="1"/>
          </p:cNvSpPr>
          <p:nvPr>
            <p:ph type="title"/>
          </p:nvPr>
        </p:nvSpPr>
        <p:spPr/>
        <p:txBody>
          <a:bodyPr/>
          <a:lstStyle/>
          <a:p>
            <a:r>
              <a:rPr lang="ja-JP" altLang="en-US"/>
              <a:t>マスタ タイトルの書式設定</a:t>
            </a:r>
          </a:p>
        </p:txBody>
      </p:sp>
      <p:sp>
        <p:nvSpPr>
          <p:cNvPr id="444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5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51"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453" name="タイトル 1"/>
          <p:cNvSpPr>
            <a:spLocks noGrp="1"/>
          </p:cNvSpPr>
          <p:nvPr>
            <p:ph type="title"/>
          </p:nvPr>
        </p:nvSpPr>
        <p:spPr/>
        <p:txBody>
          <a:bodyPr/>
          <a:lstStyle/>
          <a:p>
            <a:r>
              <a:rPr lang="ja-JP" altLang="en-US"/>
              <a:t>マスタ タイトルの書式設定</a:t>
            </a:r>
          </a:p>
        </p:txBody>
      </p:sp>
      <p:sp>
        <p:nvSpPr>
          <p:cNvPr id="445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5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56"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458" name="タイトル 1"/>
          <p:cNvSpPr>
            <a:spLocks noGrp="1"/>
          </p:cNvSpPr>
          <p:nvPr>
            <p:ph type="title"/>
          </p:nvPr>
        </p:nvSpPr>
        <p:spPr/>
        <p:txBody>
          <a:bodyPr/>
          <a:lstStyle/>
          <a:p>
            <a:r>
              <a:rPr lang="ja-JP" altLang="en-US"/>
              <a:t>マスタ タイトルの書式設定</a:t>
            </a:r>
          </a:p>
        </p:txBody>
      </p:sp>
      <p:sp>
        <p:nvSpPr>
          <p:cNvPr id="445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6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61"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463" name="タイトル 1"/>
          <p:cNvSpPr>
            <a:spLocks noGrp="1"/>
          </p:cNvSpPr>
          <p:nvPr>
            <p:ph type="title"/>
          </p:nvPr>
        </p:nvSpPr>
        <p:spPr/>
        <p:txBody>
          <a:bodyPr/>
          <a:lstStyle/>
          <a:p>
            <a:r>
              <a:rPr lang="ja-JP" altLang="en-US"/>
              <a:t>マスタ タイトルの書式設定</a:t>
            </a:r>
          </a:p>
        </p:txBody>
      </p:sp>
      <p:sp>
        <p:nvSpPr>
          <p:cNvPr id="446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6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66"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468" name="タイトル 1"/>
          <p:cNvSpPr>
            <a:spLocks noGrp="1"/>
          </p:cNvSpPr>
          <p:nvPr>
            <p:ph type="title"/>
          </p:nvPr>
        </p:nvSpPr>
        <p:spPr/>
        <p:txBody>
          <a:bodyPr/>
          <a:lstStyle/>
          <a:p>
            <a:r>
              <a:rPr lang="ja-JP" altLang="en-US"/>
              <a:t>マスタ タイトルの書式設定</a:t>
            </a:r>
          </a:p>
        </p:txBody>
      </p:sp>
      <p:sp>
        <p:nvSpPr>
          <p:cNvPr id="446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47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71"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473" name="Group 18"/>
          <p:cNvGrpSpPr/>
          <p:nvPr userDrawn="1"/>
        </p:nvGrpSpPr>
        <p:grpSpPr>
          <a:xfrm>
            <a:off x="0" y="0"/>
            <a:ext cx="9144000" cy="546100"/>
            <a:chOff x="0" y="0"/>
            <a:chExt cx="5760" cy="344"/>
          </a:xfrm>
        </p:grpSpPr>
        <p:pic>
          <p:nvPicPr>
            <p:cNvPr id="4474"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475" name="Group 17"/>
            <p:cNvGrpSpPr/>
            <p:nvPr userDrawn="1"/>
          </p:nvGrpSpPr>
          <p:grpSpPr>
            <a:xfrm>
              <a:off x="0" y="0"/>
              <a:ext cx="5760" cy="318"/>
              <a:chOff x="0" y="0"/>
              <a:chExt cx="5760" cy="318"/>
            </a:xfrm>
          </p:grpSpPr>
          <p:pic>
            <p:nvPicPr>
              <p:cNvPr id="447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47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47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479"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480"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56"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657"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658" name="日付プレースホルダ 3"/>
          <p:cNvSpPr>
            <a:spLocks noGrp="1"/>
          </p:cNvSpPr>
          <p:nvPr>
            <p:ph type="dt" sz="half" idx="10"/>
          </p:nvPr>
        </p:nvSpPr>
        <p:spPr/>
        <p:txBody>
          <a:bodyPr/>
          <a:lstStyle/>
          <a:p>
            <a:endParaRPr kumimoji="1" lang="ja-JP" altLang="en-US"/>
          </a:p>
        </p:txBody>
      </p:sp>
      <p:sp>
        <p:nvSpPr>
          <p:cNvPr id="4659" name="フッター プレースホルダ 4"/>
          <p:cNvSpPr>
            <a:spLocks noGrp="1"/>
          </p:cNvSpPr>
          <p:nvPr>
            <p:ph type="ftr" sz="quarter" idx="11"/>
          </p:nvPr>
        </p:nvSpPr>
        <p:spPr/>
        <p:txBody>
          <a:bodyPr/>
          <a:lstStyle/>
          <a:p>
            <a:endParaRPr kumimoji="1" lang="ja-JP" altLang="en-US"/>
          </a:p>
        </p:txBody>
      </p:sp>
      <p:sp>
        <p:nvSpPr>
          <p:cNvPr id="4660"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662" name="タイトル 1"/>
          <p:cNvSpPr>
            <a:spLocks noGrp="1"/>
          </p:cNvSpPr>
          <p:nvPr>
            <p:ph type="title"/>
          </p:nvPr>
        </p:nvSpPr>
        <p:spPr/>
        <p:txBody>
          <a:bodyPr/>
          <a:lstStyle/>
          <a:p>
            <a:r>
              <a:rPr kumimoji="1" lang="ja-JP" altLang="en-US"/>
              <a:t>マスタ タイトルの書式設定</a:t>
            </a:r>
          </a:p>
        </p:txBody>
      </p:sp>
      <p:sp>
        <p:nvSpPr>
          <p:cNvPr id="466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64" name="日付プレースホルダ 3"/>
          <p:cNvSpPr>
            <a:spLocks noGrp="1"/>
          </p:cNvSpPr>
          <p:nvPr>
            <p:ph type="dt" sz="half" idx="10"/>
          </p:nvPr>
        </p:nvSpPr>
        <p:spPr/>
        <p:txBody>
          <a:bodyPr/>
          <a:lstStyle/>
          <a:p>
            <a:endParaRPr kumimoji="1" lang="ja-JP" altLang="en-US"/>
          </a:p>
        </p:txBody>
      </p:sp>
      <p:sp>
        <p:nvSpPr>
          <p:cNvPr id="4665" name="フッター プレースホルダ 4"/>
          <p:cNvSpPr>
            <a:spLocks noGrp="1"/>
          </p:cNvSpPr>
          <p:nvPr>
            <p:ph type="ftr" sz="quarter" idx="11"/>
          </p:nvPr>
        </p:nvSpPr>
        <p:spPr/>
        <p:txBody>
          <a:bodyPr/>
          <a:lstStyle/>
          <a:p>
            <a:endParaRPr kumimoji="1" lang="ja-JP" altLang="en-US"/>
          </a:p>
        </p:txBody>
      </p:sp>
      <p:sp>
        <p:nvSpPr>
          <p:cNvPr id="4666"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668"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669"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670" name="日付プレースホルダ 3"/>
          <p:cNvSpPr>
            <a:spLocks noGrp="1"/>
          </p:cNvSpPr>
          <p:nvPr>
            <p:ph type="dt" sz="half" idx="10"/>
          </p:nvPr>
        </p:nvSpPr>
        <p:spPr/>
        <p:txBody>
          <a:bodyPr/>
          <a:lstStyle/>
          <a:p>
            <a:endParaRPr kumimoji="1" lang="ja-JP" altLang="en-US"/>
          </a:p>
        </p:txBody>
      </p:sp>
      <p:sp>
        <p:nvSpPr>
          <p:cNvPr id="4671" name="フッター プレースホルダ 4"/>
          <p:cNvSpPr>
            <a:spLocks noGrp="1"/>
          </p:cNvSpPr>
          <p:nvPr>
            <p:ph type="ftr" sz="quarter" idx="11"/>
          </p:nvPr>
        </p:nvSpPr>
        <p:spPr/>
        <p:txBody>
          <a:bodyPr/>
          <a:lstStyle/>
          <a:p>
            <a:endParaRPr kumimoji="1" lang="ja-JP" altLang="en-US"/>
          </a:p>
        </p:txBody>
      </p:sp>
      <p:sp>
        <p:nvSpPr>
          <p:cNvPr id="467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674" name="タイトル 1"/>
          <p:cNvSpPr>
            <a:spLocks noGrp="1"/>
          </p:cNvSpPr>
          <p:nvPr>
            <p:ph type="title"/>
          </p:nvPr>
        </p:nvSpPr>
        <p:spPr/>
        <p:txBody>
          <a:bodyPr/>
          <a:lstStyle/>
          <a:p>
            <a:r>
              <a:rPr kumimoji="1" lang="ja-JP" altLang="en-US"/>
              <a:t>マスタ タイトルの書式設定</a:t>
            </a:r>
          </a:p>
        </p:txBody>
      </p:sp>
      <p:sp>
        <p:nvSpPr>
          <p:cNvPr id="4675"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76"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77" name="日付プレースホルダ 4"/>
          <p:cNvSpPr>
            <a:spLocks noGrp="1"/>
          </p:cNvSpPr>
          <p:nvPr>
            <p:ph type="dt" sz="half" idx="10"/>
          </p:nvPr>
        </p:nvSpPr>
        <p:spPr/>
        <p:txBody>
          <a:bodyPr/>
          <a:lstStyle/>
          <a:p>
            <a:endParaRPr kumimoji="1" lang="ja-JP" altLang="en-US"/>
          </a:p>
        </p:txBody>
      </p:sp>
      <p:sp>
        <p:nvSpPr>
          <p:cNvPr id="4678" name="フッター プレースホルダ 5"/>
          <p:cNvSpPr>
            <a:spLocks noGrp="1"/>
          </p:cNvSpPr>
          <p:nvPr>
            <p:ph type="ftr" sz="quarter" idx="11"/>
          </p:nvPr>
        </p:nvSpPr>
        <p:spPr/>
        <p:txBody>
          <a:bodyPr/>
          <a:lstStyle/>
          <a:p>
            <a:endParaRPr kumimoji="1" lang="ja-JP" altLang="en-US"/>
          </a:p>
        </p:txBody>
      </p:sp>
      <p:sp>
        <p:nvSpPr>
          <p:cNvPr id="4679"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1110" name="タイトル 1"/>
          <p:cNvSpPr>
            <a:spLocks noGrp="1"/>
          </p:cNvSpPr>
          <p:nvPr>
            <p:ph type="title"/>
          </p:nvPr>
        </p:nvSpPr>
        <p:spPr/>
        <p:txBody>
          <a:bodyPr/>
          <a:lstStyle/>
          <a:p>
            <a:r>
              <a:rPr lang="ja-JP" altLang="en-US"/>
              <a:t>マスタ タイトルの書式設定</a:t>
            </a:r>
          </a:p>
        </p:txBody>
      </p:sp>
      <p:sp>
        <p:nvSpPr>
          <p:cNvPr id="111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3"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681"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682"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683"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84"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685"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86" name="日付プレースホルダ 6"/>
          <p:cNvSpPr>
            <a:spLocks noGrp="1"/>
          </p:cNvSpPr>
          <p:nvPr>
            <p:ph type="dt" sz="half" idx="10"/>
          </p:nvPr>
        </p:nvSpPr>
        <p:spPr/>
        <p:txBody>
          <a:bodyPr/>
          <a:lstStyle/>
          <a:p>
            <a:endParaRPr kumimoji="1" lang="ja-JP" altLang="en-US"/>
          </a:p>
        </p:txBody>
      </p:sp>
      <p:sp>
        <p:nvSpPr>
          <p:cNvPr id="4687" name="フッター プレースホルダ 7"/>
          <p:cNvSpPr>
            <a:spLocks noGrp="1"/>
          </p:cNvSpPr>
          <p:nvPr>
            <p:ph type="ftr" sz="quarter" idx="11"/>
          </p:nvPr>
        </p:nvSpPr>
        <p:spPr/>
        <p:txBody>
          <a:bodyPr/>
          <a:lstStyle/>
          <a:p>
            <a:endParaRPr kumimoji="1" lang="ja-JP" altLang="en-US"/>
          </a:p>
        </p:txBody>
      </p:sp>
      <p:sp>
        <p:nvSpPr>
          <p:cNvPr id="4688"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690" name="タイトル 1"/>
          <p:cNvSpPr>
            <a:spLocks noGrp="1"/>
          </p:cNvSpPr>
          <p:nvPr>
            <p:ph type="title"/>
          </p:nvPr>
        </p:nvSpPr>
        <p:spPr/>
        <p:txBody>
          <a:bodyPr/>
          <a:lstStyle/>
          <a:p>
            <a:r>
              <a:rPr kumimoji="1" lang="ja-JP" altLang="en-US"/>
              <a:t>マスタ タイトルの書式設定</a:t>
            </a:r>
          </a:p>
        </p:txBody>
      </p:sp>
      <p:sp>
        <p:nvSpPr>
          <p:cNvPr id="4691" name="日付プレースホルダ 2"/>
          <p:cNvSpPr>
            <a:spLocks noGrp="1"/>
          </p:cNvSpPr>
          <p:nvPr>
            <p:ph type="dt" sz="half" idx="10"/>
          </p:nvPr>
        </p:nvSpPr>
        <p:spPr/>
        <p:txBody>
          <a:bodyPr/>
          <a:lstStyle/>
          <a:p>
            <a:endParaRPr kumimoji="1" lang="ja-JP" altLang="en-US"/>
          </a:p>
        </p:txBody>
      </p:sp>
      <p:sp>
        <p:nvSpPr>
          <p:cNvPr id="4692" name="フッター プレースホルダ 3"/>
          <p:cNvSpPr>
            <a:spLocks noGrp="1"/>
          </p:cNvSpPr>
          <p:nvPr>
            <p:ph type="ftr" sz="quarter" idx="11"/>
          </p:nvPr>
        </p:nvSpPr>
        <p:spPr/>
        <p:txBody>
          <a:bodyPr/>
          <a:lstStyle/>
          <a:p>
            <a:endParaRPr kumimoji="1" lang="ja-JP" altLang="en-US"/>
          </a:p>
        </p:txBody>
      </p:sp>
      <p:sp>
        <p:nvSpPr>
          <p:cNvPr id="4693"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695" name="日付プレースホルダ 1"/>
          <p:cNvSpPr>
            <a:spLocks noGrp="1"/>
          </p:cNvSpPr>
          <p:nvPr>
            <p:ph type="dt" sz="half" idx="10"/>
          </p:nvPr>
        </p:nvSpPr>
        <p:spPr/>
        <p:txBody>
          <a:bodyPr/>
          <a:lstStyle/>
          <a:p>
            <a:endParaRPr kumimoji="1" lang="ja-JP" altLang="en-US"/>
          </a:p>
        </p:txBody>
      </p:sp>
      <p:sp>
        <p:nvSpPr>
          <p:cNvPr id="4696" name="フッター プレースホルダ 2"/>
          <p:cNvSpPr>
            <a:spLocks noGrp="1"/>
          </p:cNvSpPr>
          <p:nvPr>
            <p:ph type="ftr" sz="quarter" idx="11"/>
          </p:nvPr>
        </p:nvSpPr>
        <p:spPr/>
        <p:txBody>
          <a:bodyPr/>
          <a:lstStyle/>
          <a:p>
            <a:endParaRPr kumimoji="1" lang="ja-JP" altLang="en-US"/>
          </a:p>
        </p:txBody>
      </p:sp>
      <p:sp>
        <p:nvSpPr>
          <p:cNvPr id="4697"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699"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700"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701"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702" name="日付プレースホルダ 4"/>
          <p:cNvSpPr>
            <a:spLocks noGrp="1"/>
          </p:cNvSpPr>
          <p:nvPr>
            <p:ph type="dt" sz="half" idx="10"/>
          </p:nvPr>
        </p:nvSpPr>
        <p:spPr/>
        <p:txBody>
          <a:bodyPr/>
          <a:lstStyle/>
          <a:p>
            <a:endParaRPr kumimoji="1" lang="ja-JP" altLang="en-US"/>
          </a:p>
        </p:txBody>
      </p:sp>
      <p:sp>
        <p:nvSpPr>
          <p:cNvPr id="4703" name="フッター プレースホルダ 5"/>
          <p:cNvSpPr>
            <a:spLocks noGrp="1"/>
          </p:cNvSpPr>
          <p:nvPr>
            <p:ph type="ftr" sz="quarter" idx="11"/>
          </p:nvPr>
        </p:nvSpPr>
        <p:spPr/>
        <p:txBody>
          <a:bodyPr/>
          <a:lstStyle/>
          <a:p>
            <a:endParaRPr kumimoji="1" lang="ja-JP" altLang="en-US"/>
          </a:p>
        </p:txBody>
      </p:sp>
      <p:sp>
        <p:nvSpPr>
          <p:cNvPr id="4704"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706"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707"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708"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709" name="日付プレースホルダ 4"/>
          <p:cNvSpPr>
            <a:spLocks noGrp="1"/>
          </p:cNvSpPr>
          <p:nvPr>
            <p:ph type="dt" sz="half" idx="10"/>
          </p:nvPr>
        </p:nvSpPr>
        <p:spPr/>
        <p:txBody>
          <a:bodyPr/>
          <a:lstStyle/>
          <a:p>
            <a:endParaRPr kumimoji="1" lang="ja-JP" altLang="en-US"/>
          </a:p>
        </p:txBody>
      </p:sp>
      <p:sp>
        <p:nvSpPr>
          <p:cNvPr id="4710" name="フッター プレースホルダ 5"/>
          <p:cNvSpPr>
            <a:spLocks noGrp="1"/>
          </p:cNvSpPr>
          <p:nvPr>
            <p:ph type="ftr" sz="quarter" idx="11"/>
          </p:nvPr>
        </p:nvSpPr>
        <p:spPr/>
        <p:txBody>
          <a:bodyPr/>
          <a:lstStyle/>
          <a:p>
            <a:endParaRPr kumimoji="1" lang="ja-JP" altLang="en-US"/>
          </a:p>
        </p:txBody>
      </p:sp>
      <p:sp>
        <p:nvSpPr>
          <p:cNvPr id="471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713" name="タイトル 1"/>
          <p:cNvSpPr>
            <a:spLocks noGrp="1"/>
          </p:cNvSpPr>
          <p:nvPr>
            <p:ph type="title"/>
          </p:nvPr>
        </p:nvSpPr>
        <p:spPr/>
        <p:txBody>
          <a:bodyPr/>
          <a:lstStyle/>
          <a:p>
            <a:r>
              <a:rPr kumimoji="1" lang="ja-JP" altLang="en-US"/>
              <a:t>マスタ タイトルの書式設定</a:t>
            </a:r>
          </a:p>
        </p:txBody>
      </p:sp>
      <p:sp>
        <p:nvSpPr>
          <p:cNvPr id="4714"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715" name="日付プレースホルダ 3"/>
          <p:cNvSpPr>
            <a:spLocks noGrp="1"/>
          </p:cNvSpPr>
          <p:nvPr>
            <p:ph type="dt" sz="half" idx="10"/>
          </p:nvPr>
        </p:nvSpPr>
        <p:spPr/>
        <p:txBody>
          <a:bodyPr/>
          <a:lstStyle/>
          <a:p>
            <a:endParaRPr kumimoji="1" lang="ja-JP" altLang="en-US"/>
          </a:p>
        </p:txBody>
      </p:sp>
      <p:sp>
        <p:nvSpPr>
          <p:cNvPr id="4716" name="フッター プレースホルダ 4"/>
          <p:cNvSpPr>
            <a:spLocks noGrp="1"/>
          </p:cNvSpPr>
          <p:nvPr>
            <p:ph type="ftr" sz="quarter" idx="11"/>
          </p:nvPr>
        </p:nvSpPr>
        <p:spPr/>
        <p:txBody>
          <a:bodyPr/>
          <a:lstStyle/>
          <a:p>
            <a:endParaRPr kumimoji="1" lang="ja-JP" altLang="en-US"/>
          </a:p>
        </p:txBody>
      </p:sp>
      <p:sp>
        <p:nvSpPr>
          <p:cNvPr id="4717"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719"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720"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721" name="日付プレースホルダ 3"/>
          <p:cNvSpPr>
            <a:spLocks noGrp="1"/>
          </p:cNvSpPr>
          <p:nvPr>
            <p:ph type="dt" sz="half" idx="10"/>
          </p:nvPr>
        </p:nvSpPr>
        <p:spPr/>
        <p:txBody>
          <a:bodyPr/>
          <a:lstStyle/>
          <a:p>
            <a:endParaRPr kumimoji="1" lang="ja-JP" altLang="en-US"/>
          </a:p>
        </p:txBody>
      </p:sp>
      <p:sp>
        <p:nvSpPr>
          <p:cNvPr id="4722" name="フッター プレースホルダ 4"/>
          <p:cNvSpPr>
            <a:spLocks noGrp="1"/>
          </p:cNvSpPr>
          <p:nvPr>
            <p:ph type="ftr" sz="quarter" idx="11"/>
          </p:nvPr>
        </p:nvSpPr>
        <p:spPr/>
        <p:txBody>
          <a:bodyPr/>
          <a:lstStyle/>
          <a:p>
            <a:endParaRPr kumimoji="1" lang="ja-JP" altLang="en-US"/>
          </a:p>
        </p:txBody>
      </p:sp>
      <p:sp>
        <p:nvSpPr>
          <p:cNvPr id="472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725"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72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2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28"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730" name="タイトル 1"/>
          <p:cNvSpPr>
            <a:spLocks noGrp="1"/>
          </p:cNvSpPr>
          <p:nvPr>
            <p:ph type="title"/>
          </p:nvPr>
        </p:nvSpPr>
        <p:spPr/>
        <p:txBody>
          <a:bodyPr/>
          <a:lstStyle/>
          <a:p>
            <a:r>
              <a:rPr lang="ja-JP" altLang="en-US"/>
              <a:t>マスタ タイトルの書式設定</a:t>
            </a:r>
          </a:p>
        </p:txBody>
      </p:sp>
      <p:sp>
        <p:nvSpPr>
          <p:cNvPr id="473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3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33"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735" name="タイトル 1"/>
          <p:cNvSpPr>
            <a:spLocks noGrp="1"/>
          </p:cNvSpPr>
          <p:nvPr>
            <p:ph type="title"/>
          </p:nvPr>
        </p:nvSpPr>
        <p:spPr/>
        <p:txBody>
          <a:bodyPr/>
          <a:lstStyle/>
          <a:p>
            <a:r>
              <a:rPr lang="ja-JP" altLang="en-US"/>
              <a:t>マスタ タイトルの書式設定</a:t>
            </a:r>
          </a:p>
        </p:txBody>
      </p:sp>
      <p:sp>
        <p:nvSpPr>
          <p:cNvPr id="473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3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38"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1115" name="タイトル 1"/>
          <p:cNvSpPr>
            <a:spLocks noGrp="1"/>
          </p:cNvSpPr>
          <p:nvPr>
            <p:ph type="title"/>
          </p:nvPr>
        </p:nvSpPr>
        <p:spPr/>
        <p:txBody>
          <a:bodyPr/>
          <a:lstStyle/>
          <a:p>
            <a:r>
              <a:rPr lang="ja-JP" altLang="en-US"/>
              <a:t>マスタ タイトルの書式設定</a:t>
            </a:r>
          </a:p>
        </p:txBody>
      </p:sp>
      <p:sp>
        <p:nvSpPr>
          <p:cNvPr id="111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740" name="タイトル 1"/>
          <p:cNvSpPr>
            <a:spLocks noGrp="1"/>
          </p:cNvSpPr>
          <p:nvPr>
            <p:ph type="title"/>
          </p:nvPr>
        </p:nvSpPr>
        <p:spPr/>
        <p:txBody>
          <a:bodyPr/>
          <a:lstStyle/>
          <a:p>
            <a:r>
              <a:rPr lang="ja-JP" altLang="en-US"/>
              <a:t>マスタ タイトルの書式設定</a:t>
            </a:r>
          </a:p>
        </p:txBody>
      </p:sp>
      <p:sp>
        <p:nvSpPr>
          <p:cNvPr id="474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4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43"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745" name="タイトル 1"/>
          <p:cNvSpPr>
            <a:spLocks noGrp="1"/>
          </p:cNvSpPr>
          <p:nvPr>
            <p:ph type="title"/>
          </p:nvPr>
        </p:nvSpPr>
        <p:spPr/>
        <p:txBody>
          <a:bodyPr/>
          <a:lstStyle/>
          <a:p>
            <a:r>
              <a:rPr lang="ja-JP" altLang="en-US"/>
              <a:t>マスタ タイトルの書式設定</a:t>
            </a:r>
          </a:p>
        </p:txBody>
      </p:sp>
      <p:sp>
        <p:nvSpPr>
          <p:cNvPr id="474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4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48"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750" name="タイトル 1"/>
          <p:cNvSpPr>
            <a:spLocks noGrp="1"/>
          </p:cNvSpPr>
          <p:nvPr>
            <p:ph type="title"/>
          </p:nvPr>
        </p:nvSpPr>
        <p:spPr/>
        <p:txBody>
          <a:bodyPr/>
          <a:lstStyle/>
          <a:p>
            <a:r>
              <a:rPr lang="ja-JP" altLang="en-US"/>
              <a:t>マスタ タイトルの書式設定</a:t>
            </a:r>
          </a:p>
        </p:txBody>
      </p:sp>
      <p:sp>
        <p:nvSpPr>
          <p:cNvPr id="475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5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53" name="Rectangle 6"/>
          <p:cNvSpPr>
            <a:spLocks noGrp="1" noChangeArrowheads="1"/>
          </p:cNvSpPr>
          <p:nvPr>
            <p:ph type="sldNum" sz="quarter" idx="12"/>
          </p:nvPr>
        </p:nvSpPr>
        <p:spPr>
          <a:xfrm>
            <a:off x="7010400" y="6474189"/>
            <a:ext cx="2133600" cy="365125"/>
          </a:xfrm>
          <a:ln/>
        </p:spPr>
        <p:txBody>
          <a:bodyPr/>
          <a:lstStyle>
            <a:lvl1pPr>
              <a:defRPr sz="1400">
                <a:solidFill>
                  <a:schemeClr val="tx1"/>
                </a:solidFill>
              </a:defRPr>
            </a:lvl1pPr>
          </a:lstStyle>
          <a:p>
            <a:pPr>
              <a:defRPr/>
            </a:pPr>
            <a:fld id="{41CE4466-932D-42E7-8A53-1CC225428BF2}" type="slidenum">
              <a:rPr lang="en-US" altLang="ja-JP" smtClean="0"/>
              <a:pPr>
                <a:defRPr/>
              </a:pPr>
              <a:t>‹#›</a:t>
            </a:fld>
            <a:endParaRPr lang="en-US" altLang="ja-JP"/>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755" name="タイトル 1"/>
          <p:cNvSpPr>
            <a:spLocks noGrp="1"/>
          </p:cNvSpPr>
          <p:nvPr>
            <p:ph type="title"/>
          </p:nvPr>
        </p:nvSpPr>
        <p:spPr/>
        <p:txBody>
          <a:bodyPr/>
          <a:lstStyle/>
          <a:p>
            <a:r>
              <a:rPr lang="ja-JP" altLang="en-US"/>
              <a:t>マスタ タイトルの書式設定</a:t>
            </a:r>
          </a:p>
        </p:txBody>
      </p:sp>
      <p:sp>
        <p:nvSpPr>
          <p:cNvPr id="47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7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58" name="Rectangle 6"/>
          <p:cNvSpPr>
            <a:spLocks noGrp="1" noChangeArrowheads="1"/>
          </p:cNvSpPr>
          <p:nvPr>
            <p:ph type="sldNum" sz="quarter" idx="12"/>
          </p:nvPr>
        </p:nvSpPr>
        <p:spPr>
          <a:xfrm>
            <a:off x="6876256" y="6492875"/>
            <a:ext cx="2133600" cy="365125"/>
          </a:xfrm>
          <a:ln/>
        </p:spPr>
        <p:txBody>
          <a:bodyPr/>
          <a:lstStyle>
            <a:lvl1pPr>
              <a:defRPr sz="1400"/>
            </a:lvl1pPr>
          </a:lstStyle>
          <a:p>
            <a:pPr>
              <a:defRPr/>
            </a:pPr>
            <a:fld id="{BC84963E-F0B7-403D-A0F0-EA9073922668}" type="slidenum">
              <a:rPr lang="en-US" altLang="ja-JP" smtClean="0"/>
              <a:pPr>
                <a:defRPr/>
              </a:pPr>
              <a:t>‹#›</a:t>
            </a:fld>
            <a:endParaRPr lang="en-US" altLang="ja-JP"/>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760" name="Group 18"/>
          <p:cNvGrpSpPr/>
          <p:nvPr userDrawn="1"/>
        </p:nvGrpSpPr>
        <p:grpSpPr>
          <a:xfrm>
            <a:off x="0" y="0"/>
            <a:ext cx="9144000" cy="546100"/>
            <a:chOff x="0" y="0"/>
            <a:chExt cx="5760" cy="344"/>
          </a:xfrm>
        </p:grpSpPr>
        <p:pic>
          <p:nvPicPr>
            <p:cNvPr id="4761"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762" name="Group 17"/>
            <p:cNvGrpSpPr/>
            <p:nvPr userDrawn="1"/>
          </p:nvGrpSpPr>
          <p:grpSpPr>
            <a:xfrm>
              <a:off x="0" y="0"/>
              <a:ext cx="5760" cy="318"/>
              <a:chOff x="0" y="0"/>
              <a:chExt cx="5760" cy="318"/>
            </a:xfrm>
          </p:grpSpPr>
          <p:pic>
            <p:nvPicPr>
              <p:cNvPr id="4763"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764"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765"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766"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767"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
        <p:nvSpPr>
          <p:cNvPr id="7" name="Text Box 12"/>
          <p:cNvSpPr txBox="1">
            <a:spLocks noChangeArrowheads="1"/>
          </p:cNvSpPr>
          <p:nvPr/>
        </p:nvSpPr>
        <p:spPr bwMode="auto">
          <a:xfrm>
            <a:off x="2" y="6524627"/>
            <a:ext cx="3161443" cy="24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023"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panose="020B0600070205080204" pitchFamily="50" charset="-128"/>
                <a:cs typeface="+mn-cs"/>
              </a:rPr>
              <a:t>Ministry of Land, Infrastructure, Transport and Tourism</a:t>
            </a:r>
          </a:p>
        </p:txBody>
      </p:sp>
    </p:spTree>
    <p:extLst>
      <p:ext uri="{BB962C8B-B14F-4D97-AF65-F5344CB8AC3E}">
        <p14:creationId xmlns:p14="http://schemas.microsoft.com/office/powerpoint/2010/main" val="33292803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144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t="3670"/>
          <a:stretch>
            <a:fillRect/>
          </a:stretch>
        </p:blipFill>
        <p:spPr bwMode="auto">
          <a:xfrm>
            <a:off x="7593625" y="3"/>
            <a:ext cx="155037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8883901" y="6615114"/>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defTabSz="844083" fontAlgn="base">
              <a:spcBef>
                <a:spcPct val="0"/>
              </a:spcBef>
              <a:spcAft>
                <a:spcPct val="0"/>
              </a:spcAft>
              <a:defRPr/>
            </a:pPr>
            <a:fld id="{04BCBD05-F3E9-4113-944D-F52DD492FC9F}" type="slidenum">
              <a:rPr lang="en-US" altLang="ja-JP" smtClean="0"/>
              <a:pPr defTabSz="844083" fontAlgn="base">
                <a:spcBef>
                  <a:spcPct val="0"/>
                </a:spcBef>
                <a:spcAft>
                  <a:spcPct val="0"/>
                </a:spcAft>
                <a:defRPr/>
              </a:pPr>
              <a:t>‹#›</a:t>
            </a:fld>
            <a:endParaRPr lang="en-US" altLang="ja-JP"/>
          </a:p>
        </p:txBody>
      </p:sp>
    </p:spTree>
    <p:extLst>
      <p:ext uri="{BB962C8B-B14F-4D97-AF65-F5344CB8AC3E}">
        <p14:creationId xmlns:p14="http://schemas.microsoft.com/office/powerpoint/2010/main" val="28020940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6" name="Rectangle 6"/>
          <p:cNvSpPr txBox="1">
            <a:spLocks noChangeArrowheads="1"/>
          </p:cNvSpPr>
          <p:nvPr userDrawn="1"/>
        </p:nvSpPr>
        <p:spPr>
          <a:xfrm>
            <a:off x="7010400" y="6237312"/>
            <a:ext cx="2133600" cy="476250"/>
          </a:xfrm>
          <a:prstGeom prst="rect">
            <a:avLst/>
          </a:prstGeom>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fontAlgn="auto">
              <a:spcBef>
                <a:spcPts val="0"/>
              </a:spcBef>
              <a:spcAft>
                <a:spcPts val="0"/>
              </a:spcAft>
              <a:defRPr/>
            </a:pPr>
            <a:fld id="{1FF1CBAA-46A4-4944-9115-069BF7E8F872}" type="slidenum">
              <a:rPr lang="en-US" altLang="ja-JP" sz="1662" smtClean="0">
                <a:solidFill>
                  <a:srgbClr val="000000"/>
                </a:solidFill>
                <a:latin typeface="Arial"/>
                <a:ea typeface="ＭＳ Ｐゴシック"/>
              </a:rPr>
              <a:pPr algn="r" fontAlgn="auto">
                <a:spcBef>
                  <a:spcPts val="0"/>
                </a:spcBef>
                <a:spcAft>
                  <a:spcPts val="0"/>
                </a:spcAft>
                <a:defRPr/>
              </a:pPr>
              <a:t>‹#›</a:t>
            </a:fld>
            <a:endParaRPr lang="en-US" altLang="ja-JP" sz="1662" dirty="0">
              <a:solidFill>
                <a:srgbClr val="000000"/>
              </a:solidFill>
              <a:latin typeface="Arial"/>
              <a:ea typeface="ＭＳ Ｐゴシック"/>
            </a:endParaRPr>
          </a:p>
        </p:txBody>
      </p:sp>
      <p:sp>
        <p:nvSpPr>
          <p:cNvPr id="7" name="タイトル 6"/>
          <p:cNvSpPr>
            <a:spLocks noGrp="1"/>
          </p:cNvSpPr>
          <p:nvPr>
            <p:ph type="title"/>
          </p:nvPr>
        </p:nvSpPr>
        <p:spPr/>
        <p:txBody>
          <a:bodyPr/>
          <a:lstStyle/>
          <a:p>
            <a:r>
              <a:rPr kumimoji="1" lang="ja-JP" altLang="en-US" dirty="0"/>
              <a:t>マスター タイトルの書式設定</a:t>
            </a:r>
          </a:p>
        </p:txBody>
      </p:sp>
      <p:sp>
        <p:nvSpPr>
          <p:cNvPr id="2" name="日付プレースホルダー 1"/>
          <p:cNvSpPr>
            <a:spLocks noGrp="1"/>
          </p:cNvSpPr>
          <p:nvPr>
            <p:ph type="dt" sz="half" idx="10"/>
          </p:nvPr>
        </p:nvSpPr>
        <p:spPr/>
        <p:txBody>
          <a:bodyPr/>
          <a:lstStyle/>
          <a:p>
            <a:pPr defTabSz="844083" fontAlgn="base">
              <a:spcBef>
                <a:spcPct val="0"/>
              </a:spcBef>
              <a:spcAft>
                <a:spcPct val="0"/>
              </a:spcAft>
              <a:defRPr/>
            </a:pPr>
            <a:endParaRPr lang="en-US" altLang="ja-JP" sz="1293">
              <a:solidFill>
                <a:prstClr val="black"/>
              </a:solidFill>
              <a:latin typeface="Arial"/>
              <a:ea typeface="ＭＳ Ｐゴシック" pitchFamily="50" charset="-128"/>
            </a:endParaRPr>
          </a:p>
        </p:txBody>
      </p:sp>
      <p:sp>
        <p:nvSpPr>
          <p:cNvPr id="8" name="フッター プレースホルダー 7"/>
          <p:cNvSpPr>
            <a:spLocks noGrp="1"/>
          </p:cNvSpPr>
          <p:nvPr>
            <p:ph type="ftr" sz="quarter" idx="11"/>
          </p:nvPr>
        </p:nvSpPr>
        <p:spPr/>
        <p:txBody>
          <a:bodyPr/>
          <a:lstStyle/>
          <a:p>
            <a:pPr defTabSz="844083" fontAlgn="base">
              <a:spcBef>
                <a:spcPct val="0"/>
              </a:spcBef>
              <a:spcAft>
                <a:spcPct val="0"/>
              </a:spcAft>
              <a:defRPr/>
            </a:pPr>
            <a:endParaRPr lang="en-US" altLang="ja-JP" sz="1293">
              <a:solidFill>
                <a:prstClr val="black"/>
              </a:solidFill>
              <a:latin typeface="Arial"/>
              <a:ea typeface="ＭＳ Ｐゴシック" pitchFamily="50" charset="-128"/>
            </a:endParaRPr>
          </a:p>
        </p:txBody>
      </p:sp>
    </p:spTree>
    <p:extLst>
      <p:ext uri="{BB962C8B-B14F-4D97-AF65-F5344CB8AC3E}">
        <p14:creationId xmlns:p14="http://schemas.microsoft.com/office/powerpoint/2010/main" val="3442489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1125" name="タイトル 1"/>
          <p:cNvSpPr>
            <a:spLocks noGrp="1"/>
          </p:cNvSpPr>
          <p:nvPr>
            <p:ph type="title"/>
          </p:nvPr>
        </p:nvSpPr>
        <p:spPr/>
        <p:txBody>
          <a:bodyPr/>
          <a:lstStyle/>
          <a:p>
            <a:r>
              <a:rPr lang="ja-JP" altLang="en-US"/>
              <a:t>マスタ タイトルの書式設定</a:t>
            </a:r>
          </a:p>
        </p:txBody>
      </p:sp>
      <p:sp>
        <p:nvSpPr>
          <p:cNvPr id="112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8"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130" name="タイトル 1"/>
          <p:cNvSpPr>
            <a:spLocks noGrp="1"/>
          </p:cNvSpPr>
          <p:nvPr>
            <p:ph type="title"/>
          </p:nvPr>
        </p:nvSpPr>
        <p:spPr/>
        <p:txBody>
          <a:bodyPr/>
          <a:lstStyle/>
          <a:p>
            <a:r>
              <a:rPr lang="ja-JP" altLang="en-US"/>
              <a:t>マスタ タイトルの書式設定</a:t>
            </a:r>
          </a:p>
        </p:txBody>
      </p:sp>
      <p:sp>
        <p:nvSpPr>
          <p:cNvPr id="113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3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33"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1135" name="Group 18"/>
          <p:cNvGrpSpPr/>
          <p:nvPr userDrawn="1"/>
        </p:nvGrpSpPr>
        <p:grpSpPr>
          <a:xfrm>
            <a:off x="0" y="0"/>
            <a:ext cx="9144000" cy="546100"/>
            <a:chOff x="0" y="0"/>
            <a:chExt cx="5760" cy="344"/>
          </a:xfrm>
        </p:grpSpPr>
        <p:pic>
          <p:nvPicPr>
            <p:cNvPr id="1136"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137" name="Group 17"/>
            <p:cNvGrpSpPr/>
            <p:nvPr userDrawn="1"/>
          </p:nvGrpSpPr>
          <p:grpSpPr>
            <a:xfrm>
              <a:off x="0" y="0"/>
              <a:ext cx="5760" cy="318"/>
              <a:chOff x="0" y="0"/>
              <a:chExt cx="5760" cy="318"/>
            </a:xfrm>
          </p:grpSpPr>
          <p:pic>
            <p:nvPicPr>
              <p:cNvPr id="1138"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139"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140"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141"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1142" name="Rectangle 6"/>
          <p:cNvSpPr>
            <a:spLocks noGrp="1" noChangeArrowheads="1"/>
          </p:cNvSpPr>
          <p:nvPr>
            <p:ph type="sldNum" sz="quarter" idx="10"/>
          </p:nvPr>
        </p:nvSpPr>
        <p:spPr>
          <a:xfrm>
            <a:off x="8864665" y="6615113"/>
            <a:ext cx="283732" cy="227306"/>
          </a:xfrm>
        </p:spPr>
        <p:txBody>
          <a:bodyPr wrap="none" lIns="0" tIns="0" rIns="0" bIns="0">
            <a:spAutoFit/>
          </a:bodyPr>
          <a:lstStyle>
            <a:lvl1pPr>
              <a:defRPr sz="1477">
                <a:solidFill>
                  <a:srgbClr val="000000"/>
                </a:solidFill>
                <a:latin typeface="ＭＳ Ｐゴシック" panose="020B0600070205080204" pitchFamily="50" charset="-128"/>
              </a:defRPr>
            </a:lvl1pPr>
          </a:lstStyle>
          <a:p>
            <a:pPr>
              <a:defRPr/>
            </a:pPr>
            <a:fld id="{46C4EBE0-07DE-4B89-9AEF-64D3B5FDC87D}" type="slidenum">
              <a:rPr lang="en-US" altLang="ja-JP"/>
              <a:pPr>
                <a:defRPr/>
              </a:pPr>
              <a:t>‹#›</a:t>
            </a:fld>
            <a:endParaRPr lang="en-US" altLang="ja-JP"/>
          </a:p>
        </p:txBody>
      </p:sp>
    </p:spTree>
    <p:extLst>
      <p:ext uri="{BB962C8B-B14F-4D97-AF65-F5344CB8AC3E}">
        <p14:creationId xmlns:p14="http://schemas.microsoft.com/office/powerpoint/2010/main" val="1343695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 タイトルの書式設定</a:t>
            </a:r>
          </a:p>
        </p:txBody>
      </p:sp>
      <p:sp>
        <p:nvSpPr>
          <p:cNvPr id="1038"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 3"/>
          <p:cNvSpPr>
            <a:spLocks noGrp="1"/>
          </p:cNvSpPr>
          <p:nvPr>
            <p:ph type="dt" sz="half" idx="10"/>
          </p:nvPr>
        </p:nvSpPr>
        <p:spPr/>
        <p:txBody>
          <a:bodyPr/>
          <a:lstStyle/>
          <a:p>
            <a:endParaRPr kumimoji="1" lang="ja-JP" altLang="en-US"/>
          </a:p>
        </p:txBody>
      </p:sp>
      <p:sp>
        <p:nvSpPr>
          <p:cNvPr id="1040" name="フッター プレースホルダ 4"/>
          <p:cNvSpPr>
            <a:spLocks noGrp="1"/>
          </p:cNvSpPr>
          <p:nvPr>
            <p:ph type="ftr" sz="quarter" idx="11"/>
          </p:nvPr>
        </p:nvSpPr>
        <p:spPr/>
        <p:txBody>
          <a:bodyPr/>
          <a:lstStyle/>
          <a:p>
            <a:endParaRPr kumimoji="1" lang="ja-JP" altLang="en-US"/>
          </a:p>
        </p:txBody>
      </p:sp>
      <p:sp>
        <p:nvSpPr>
          <p:cNvPr id="1041" name="スライド番号プレースホルダ 5"/>
          <p:cNvSpPr>
            <a:spLocks noGrp="1"/>
          </p:cNvSpPr>
          <p:nvPr>
            <p:ph type="sldNum" sz="quarter" idx="12"/>
          </p:nvPr>
        </p:nvSpPr>
        <p:spPr>
          <a:xfrm>
            <a:off x="6876256" y="6461310"/>
            <a:ext cx="2133600" cy="365125"/>
          </a:xfrm>
        </p:spPr>
        <p:txBody>
          <a:bodyPr/>
          <a:lstStyle>
            <a:lvl1pPr>
              <a:defRPr sz="1400">
                <a:solidFill>
                  <a:schemeClr val="tx1"/>
                </a:solidFill>
                <a:latin typeface="+mn-lt"/>
              </a:defRPr>
            </a:lvl1pPr>
          </a:lstStyle>
          <a:p>
            <a:fld id="{BBC6651C-975C-4D16-85EA-07A4540B3099}" type="slidenum">
              <a:rPr lang="ja-JP" altLang="en-US" smtClean="0"/>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57" name="Picture 7" descr="mlit_top"/>
          <p:cNvPicPr>
            <a:picLocks noChangeAspect="1" noChangeArrowheads="1"/>
          </p:cNvPicPr>
          <p:nvPr/>
        </p:nvPicPr>
        <p:blipFill>
          <a:blip r:embed="rId2"/>
          <a:srcRect t="62230"/>
          <a:stretch>
            <a:fillRect/>
          </a:stretch>
        </p:blipFill>
        <p:spPr>
          <a:xfrm>
            <a:off x="0" y="6524630"/>
            <a:ext cx="9144000" cy="333375"/>
          </a:xfrm>
          <a:prstGeom prst="rect">
            <a:avLst/>
          </a:prstGeom>
          <a:noFill/>
          <a:ln w="9525">
            <a:noFill/>
            <a:miter lim="800000"/>
            <a:headEnd/>
            <a:tailEnd/>
          </a:ln>
        </p:spPr>
      </p:pic>
      <p:sp>
        <p:nvSpPr>
          <p:cNvPr id="1158" name="Rectangle 8"/>
          <p:cNvSpPr>
            <a:spLocks noChangeArrowheads="1"/>
          </p:cNvSpPr>
          <p:nvPr/>
        </p:nvSpPr>
        <p:spPr>
          <a:xfrm>
            <a:off x="1692793" y="3284543"/>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800">
              <a:solidFill>
                <a:srgbClr val="000000"/>
              </a:solidFill>
            </a:endParaRPr>
          </a:p>
        </p:txBody>
      </p:sp>
      <p:pic>
        <p:nvPicPr>
          <p:cNvPr id="1159" name="Picture 9"/>
          <p:cNvPicPr>
            <a:picLocks noChangeAspect="1" noChangeArrowheads="1"/>
          </p:cNvPicPr>
          <p:nvPr/>
        </p:nvPicPr>
        <p:blipFill>
          <a:blip r:embed="rId3"/>
          <a:stretch>
            <a:fillRect/>
          </a:stretch>
        </p:blipFill>
        <p:spPr>
          <a:xfrm>
            <a:off x="1" y="6051555"/>
            <a:ext cx="2125148" cy="473075"/>
          </a:xfrm>
          <a:prstGeom prst="rect">
            <a:avLst/>
          </a:prstGeom>
          <a:noFill/>
          <a:ln w="9525">
            <a:noFill/>
            <a:miter lim="800000"/>
            <a:headEnd/>
            <a:tailEnd/>
          </a:ln>
        </p:spPr>
      </p:pic>
      <p:sp>
        <p:nvSpPr>
          <p:cNvPr id="1160" name="Text Box 10"/>
          <p:cNvSpPr txBox="1">
            <a:spLocks noChangeArrowheads="1"/>
          </p:cNvSpPr>
          <p:nvPr/>
        </p:nvSpPr>
        <p:spPr>
          <a:xfrm>
            <a:off x="0" y="6524629"/>
            <a:ext cx="3642920"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200" i="1">
                <a:solidFill>
                  <a:srgbClr val="FFFFFF"/>
                </a:solidFill>
                <a:latin typeface="Times New Roman" pitchFamily="18" charset="0"/>
              </a:rPr>
              <a:t>Ministry of Land, Infrastructure, Transport and Tourism</a:t>
            </a:r>
          </a:p>
        </p:txBody>
      </p:sp>
      <p:sp>
        <p:nvSpPr>
          <p:cNvPr id="1161" name="Rectangle 2"/>
          <p:cNvSpPr>
            <a:spLocks noGrp="1" noChangeArrowheads="1"/>
          </p:cNvSpPr>
          <p:nvPr>
            <p:ph type="ctrTitle"/>
          </p:nvPr>
        </p:nvSpPr>
        <p:spPr>
          <a:xfrm>
            <a:off x="1619511" y="2133605"/>
            <a:ext cx="7524490" cy="1470025"/>
          </a:xfrm>
        </p:spPr>
        <p:txBody>
          <a:bodyPr/>
          <a:lstStyle>
            <a:lvl1pPr>
              <a:defRPr sz="4000"/>
            </a:lvl1pPr>
          </a:lstStyle>
          <a:p>
            <a:r>
              <a:rPr lang="ja-JP" altLang="en-US"/>
              <a:t>マスタ タイトルの書式設定</a:t>
            </a:r>
          </a:p>
        </p:txBody>
      </p:sp>
      <p:sp>
        <p:nvSpPr>
          <p:cNvPr id="1162" name="Rectangle 3"/>
          <p:cNvSpPr>
            <a:spLocks noGrp="1" noChangeArrowheads="1"/>
          </p:cNvSpPr>
          <p:nvPr>
            <p:ph type="subTitle" idx="1"/>
          </p:nvPr>
        </p:nvSpPr>
        <p:spPr>
          <a:xfrm>
            <a:off x="1371822" y="3886200"/>
            <a:ext cx="6400360" cy="1752600"/>
          </a:xfrm>
        </p:spPr>
        <p:txBody>
          <a:bodyPr/>
          <a:lstStyle>
            <a:lvl1pPr marL="0" indent="0" algn="ctr">
              <a:buFontTx/>
              <a:buNone/>
              <a:defRPr/>
            </a:lvl1pPr>
          </a:lstStyle>
          <a:p>
            <a:r>
              <a:rPr lang="ja-JP" altLang="en-US"/>
              <a:t>マスタ サブタイトルの書式設定</a:t>
            </a:r>
          </a:p>
        </p:txBody>
      </p:sp>
      <p:sp>
        <p:nvSpPr>
          <p:cNvPr id="116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16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66" name="タイトル 1"/>
          <p:cNvSpPr>
            <a:spLocks noGrp="1"/>
          </p:cNvSpPr>
          <p:nvPr>
            <p:ph type="title"/>
          </p:nvPr>
        </p:nvSpPr>
        <p:spPr/>
        <p:txBody>
          <a:bodyPr/>
          <a:lstStyle/>
          <a:p>
            <a:r>
              <a:rPr lang="ja-JP" altLang="en-US"/>
              <a:t>マスタ タイトルの書式設定</a:t>
            </a:r>
          </a:p>
        </p:txBody>
      </p:sp>
      <p:sp>
        <p:nvSpPr>
          <p:cNvPr id="116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8"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6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70"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72" name="タイトル 1"/>
          <p:cNvSpPr>
            <a:spLocks noGrp="1"/>
          </p:cNvSpPr>
          <p:nvPr>
            <p:ph type="title"/>
          </p:nvPr>
        </p:nvSpPr>
        <p:spPr/>
        <p:txBody>
          <a:bodyPr/>
          <a:lstStyle/>
          <a:p>
            <a:r>
              <a:rPr lang="ja-JP" altLang="en-US"/>
              <a:t>マスタ タイトルの書式設定</a:t>
            </a:r>
          </a:p>
        </p:txBody>
      </p:sp>
      <p:sp>
        <p:nvSpPr>
          <p:cNvPr id="1173" name="コンテンツ プレースホルダ 2"/>
          <p:cNvSpPr>
            <a:spLocks noGrp="1"/>
          </p:cNvSpPr>
          <p:nvPr>
            <p:ph sz="half" idx="1"/>
          </p:nvPr>
        </p:nvSpPr>
        <p:spPr>
          <a:xfrm>
            <a:off x="457275" y="1600205"/>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4" name="コンテンツ プレースホルダ 3"/>
          <p:cNvSpPr>
            <a:spLocks noGrp="1"/>
          </p:cNvSpPr>
          <p:nvPr>
            <p:ph sz="half" idx="2"/>
          </p:nvPr>
        </p:nvSpPr>
        <p:spPr>
          <a:xfrm>
            <a:off x="4641617" y="1600205"/>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7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77"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79" name="タイトル 1"/>
          <p:cNvSpPr>
            <a:spLocks noGrp="1"/>
          </p:cNvSpPr>
          <p:nvPr>
            <p:ph type="title"/>
          </p:nvPr>
        </p:nvSpPr>
        <p:spPr/>
        <p:txBody>
          <a:bodyPr/>
          <a:lstStyle/>
          <a:p>
            <a:r>
              <a:rPr lang="ja-JP" altLang="en-US"/>
              <a:t>マスタ タイトルの書式設定</a:t>
            </a:r>
          </a:p>
        </p:txBody>
      </p:sp>
      <p:sp>
        <p:nvSpPr>
          <p:cNvPr id="118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8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82"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8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8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86"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88" name="コンテンツ プレースホルダ 1"/>
          <p:cNvSpPr>
            <a:spLocks noGrp="1"/>
          </p:cNvSpPr>
          <p:nvPr>
            <p:ph/>
          </p:nvPr>
        </p:nvSpPr>
        <p:spPr>
          <a:xfrm>
            <a:off x="2" y="4"/>
            <a:ext cx="8686727"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9"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190"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191" name="スライド番号プレースホルダ 4"/>
          <p:cNvSpPr>
            <a:spLocks noGrp="1"/>
          </p:cNvSpPr>
          <p:nvPr>
            <p:ph type="sldNum" sz="quarter" idx="12"/>
          </p:nvPr>
        </p:nvSpPr>
        <p:spPr>
          <a:xfrm>
            <a:off x="7032042" y="6624638"/>
            <a:ext cx="2133942"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93" name="タイトル 1"/>
          <p:cNvSpPr>
            <a:spLocks noGrp="1"/>
          </p:cNvSpPr>
          <p:nvPr>
            <p:ph type="title" sz="quarter"/>
          </p:nvPr>
        </p:nvSpPr>
        <p:spPr>
          <a:xfrm>
            <a:off x="2" y="0"/>
            <a:ext cx="7020317" cy="476250"/>
          </a:xfrm>
        </p:spPr>
        <p:txBody>
          <a:bodyPr/>
          <a:lstStyle/>
          <a:p>
            <a:r>
              <a:rPr lang="ja-JP" altLang="en-US"/>
              <a:t>マスタ タイトルの書式設定</a:t>
            </a:r>
          </a:p>
        </p:txBody>
      </p:sp>
      <p:sp>
        <p:nvSpPr>
          <p:cNvPr id="1194" name="コンテンツ プレースホルダ 2"/>
          <p:cNvSpPr>
            <a:spLocks noGrp="1"/>
          </p:cNvSpPr>
          <p:nvPr>
            <p:ph sz="quarter" idx="1"/>
          </p:nvPr>
        </p:nvSpPr>
        <p:spPr>
          <a:xfrm>
            <a:off x="457275" y="1600200"/>
            <a:ext cx="404364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5" name="コンテンツ プレースホルダ 3"/>
          <p:cNvSpPr>
            <a:spLocks noGrp="1"/>
          </p:cNvSpPr>
          <p:nvPr>
            <p:ph sz="quarter" idx="2"/>
          </p:nvPr>
        </p:nvSpPr>
        <p:spPr>
          <a:xfrm>
            <a:off x="4641617" y="1600200"/>
            <a:ext cx="404511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6" name="コンテンツ プレースホルダ 4"/>
          <p:cNvSpPr>
            <a:spLocks noGrp="1"/>
          </p:cNvSpPr>
          <p:nvPr>
            <p:ph sz="quarter" idx="3"/>
          </p:nvPr>
        </p:nvSpPr>
        <p:spPr>
          <a:xfrm>
            <a:off x="457275" y="3938593"/>
            <a:ext cx="404364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7" name="コンテンツ プレースホルダ 5"/>
          <p:cNvSpPr>
            <a:spLocks noGrp="1"/>
          </p:cNvSpPr>
          <p:nvPr>
            <p:ph sz="quarter" idx="4"/>
          </p:nvPr>
        </p:nvSpPr>
        <p:spPr>
          <a:xfrm>
            <a:off x="4641617" y="3938593"/>
            <a:ext cx="404511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8"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9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00"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02" name="タイトル 1"/>
          <p:cNvSpPr>
            <a:spLocks noGrp="1"/>
          </p:cNvSpPr>
          <p:nvPr>
            <p:ph type="title"/>
          </p:nvPr>
        </p:nvSpPr>
        <p:spPr>
          <a:xfrm>
            <a:off x="2" y="0"/>
            <a:ext cx="7020317" cy="476250"/>
          </a:xfrm>
        </p:spPr>
        <p:txBody>
          <a:bodyPr/>
          <a:lstStyle/>
          <a:p>
            <a:r>
              <a:rPr lang="ja-JP" altLang="en-US"/>
              <a:t>マスタ タイトルの書式設定</a:t>
            </a:r>
          </a:p>
        </p:txBody>
      </p:sp>
      <p:sp>
        <p:nvSpPr>
          <p:cNvPr id="1203" name="表プレースホルダ 2"/>
          <p:cNvSpPr>
            <a:spLocks noGrp="1"/>
          </p:cNvSpPr>
          <p:nvPr>
            <p:ph type="tbl" idx="1"/>
          </p:nvPr>
        </p:nvSpPr>
        <p:spPr>
          <a:xfrm>
            <a:off x="457275" y="1600205"/>
            <a:ext cx="8229453" cy="4525963"/>
          </a:xfrm>
        </p:spPr>
        <p:txBody>
          <a:bodyPr/>
          <a:lstStyle/>
          <a:p>
            <a:pPr lvl="0"/>
            <a:endParaRPr lang="ja-JP" altLang="en-US" noProof="0"/>
          </a:p>
        </p:txBody>
      </p:sp>
      <p:sp>
        <p:nvSpPr>
          <p:cNvPr id="120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0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06"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21" name="Picture 7" descr="mlit_top"/>
          <p:cNvPicPr>
            <a:picLocks noChangeAspect="1" noChangeArrowheads="1"/>
          </p:cNvPicPr>
          <p:nvPr/>
        </p:nvPicPr>
        <p:blipFill>
          <a:blip r:embed="rId2"/>
          <a:srcRect t="62230"/>
          <a:stretch>
            <a:fillRect/>
          </a:stretch>
        </p:blipFill>
        <p:spPr>
          <a:xfrm>
            <a:off x="0" y="6524630"/>
            <a:ext cx="9144000" cy="333375"/>
          </a:xfrm>
          <a:prstGeom prst="rect">
            <a:avLst/>
          </a:prstGeom>
          <a:noFill/>
          <a:ln w="9525">
            <a:noFill/>
            <a:miter lim="800000"/>
            <a:headEnd/>
            <a:tailEnd/>
          </a:ln>
        </p:spPr>
      </p:pic>
      <p:sp>
        <p:nvSpPr>
          <p:cNvPr id="1222" name="Rectangle 8"/>
          <p:cNvSpPr>
            <a:spLocks noChangeArrowheads="1"/>
          </p:cNvSpPr>
          <p:nvPr/>
        </p:nvSpPr>
        <p:spPr>
          <a:xfrm>
            <a:off x="1692793" y="3284543"/>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800">
              <a:solidFill>
                <a:srgbClr val="000000"/>
              </a:solidFill>
            </a:endParaRPr>
          </a:p>
        </p:txBody>
      </p:sp>
      <p:pic>
        <p:nvPicPr>
          <p:cNvPr id="1223" name="Picture 9"/>
          <p:cNvPicPr>
            <a:picLocks noChangeAspect="1" noChangeArrowheads="1"/>
          </p:cNvPicPr>
          <p:nvPr/>
        </p:nvPicPr>
        <p:blipFill>
          <a:blip r:embed="rId3"/>
          <a:stretch>
            <a:fillRect/>
          </a:stretch>
        </p:blipFill>
        <p:spPr>
          <a:xfrm>
            <a:off x="1" y="6051555"/>
            <a:ext cx="2125148" cy="473075"/>
          </a:xfrm>
          <a:prstGeom prst="rect">
            <a:avLst/>
          </a:prstGeom>
          <a:noFill/>
          <a:ln w="9525">
            <a:noFill/>
            <a:miter lim="800000"/>
            <a:headEnd/>
            <a:tailEnd/>
          </a:ln>
        </p:spPr>
      </p:pic>
      <p:sp>
        <p:nvSpPr>
          <p:cNvPr id="1224" name="Text Box 10"/>
          <p:cNvSpPr txBox="1">
            <a:spLocks noChangeArrowheads="1"/>
          </p:cNvSpPr>
          <p:nvPr/>
        </p:nvSpPr>
        <p:spPr>
          <a:xfrm>
            <a:off x="0" y="6524629"/>
            <a:ext cx="3642920"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200" i="1">
                <a:solidFill>
                  <a:srgbClr val="FFFFFF"/>
                </a:solidFill>
                <a:latin typeface="Times New Roman" pitchFamily="18" charset="0"/>
              </a:rPr>
              <a:t>Ministry of Land, Infrastructure, Transport and Tourism</a:t>
            </a:r>
          </a:p>
        </p:txBody>
      </p:sp>
      <p:sp>
        <p:nvSpPr>
          <p:cNvPr id="1225" name="Rectangle 2"/>
          <p:cNvSpPr>
            <a:spLocks noGrp="1" noChangeArrowheads="1"/>
          </p:cNvSpPr>
          <p:nvPr>
            <p:ph type="ctrTitle"/>
          </p:nvPr>
        </p:nvSpPr>
        <p:spPr>
          <a:xfrm>
            <a:off x="1619511" y="2133605"/>
            <a:ext cx="7524490" cy="1470025"/>
          </a:xfrm>
        </p:spPr>
        <p:txBody>
          <a:bodyPr/>
          <a:lstStyle>
            <a:lvl1pPr>
              <a:defRPr sz="4000"/>
            </a:lvl1pPr>
          </a:lstStyle>
          <a:p>
            <a:r>
              <a:rPr lang="ja-JP" altLang="en-US"/>
              <a:t>マスタ タイトルの書式設定</a:t>
            </a:r>
          </a:p>
        </p:txBody>
      </p:sp>
      <p:sp>
        <p:nvSpPr>
          <p:cNvPr id="1226" name="Rectangle 3"/>
          <p:cNvSpPr>
            <a:spLocks noGrp="1" noChangeArrowheads="1"/>
          </p:cNvSpPr>
          <p:nvPr>
            <p:ph type="subTitle" idx="1"/>
          </p:nvPr>
        </p:nvSpPr>
        <p:spPr>
          <a:xfrm>
            <a:off x="1371822" y="3886200"/>
            <a:ext cx="6400360" cy="1752600"/>
          </a:xfrm>
        </p:spPr>
        <p:txBody>
          <a:bodyPr/>
          <a:lstStyle>
            <a:lvl1pPr marL="0" indent="0" algn="ctr">
              <a:buFontTx/>
              <a:buNone/>
              <a:defRPr/>
            </a:lvl1pPr>
          </a:lstStyle>
          <a:p>
            <a:r>
              <a:rPr lang="ja-JP" altLang="en-US"/>
              <a:t>マスタ サブタイトルの書式設定</a:t>
            </a:r>
          </a:p>
        </p:txBody>
      </p:sp>
      <p:sp>
        <p:nvSpPr>
          <p:cNvPr id="1227"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28"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30" name="タイトル 1"/>
          <p:cNvSpPr>
            <a:spLocks noGrp="1"/>
          </p:cNvSpPr>
          <p:nvPr>
            <p:ph type="title"/>
          </p:nvPr>
        </p:nvSpPr>
        <p:spPr/>
        <p:txBody>
          <a:bodyPr/>
          <a:lstStyle/>
          <a:p>
            <a:r>
              <a:rPr lang="ja-JP" altLang="en-US"/>
              <a:t>マスタ タイトルの書式設定</a:t>
            </a:r>
          </a:p>
        </p:txBody>
      </p:sp>
      <p:sp>
        <p:nvSpPr>
          <p:cNvPr id="123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3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4"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1044"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1045" name="日付プレースホルダ 3"/>
          <p:cNvSpPr>
            <a:spLocks noGrp="1"/>
          </p:cNvSpPr>
          <p:nvPr>
            <p:ph type="dt" sz="half" idx="10"/>
          </p:nvPr>
        </p:nvSpPr>
        <p:spPr/>
        <p:txBody>
          <a:bodyPr/>
          <a:lstStyle/>
          <a:p>
            <a:endParaRPr kumimoji="1" lang="ja-JP" altLang="en-US"/>
          </a:p>
        </p:txBody>
      </p:sp>
      <p:sp>
        <p:nvSpPr>
          <p:cNvPr id="1046" name="フッター プレースホルダ 4"/>
          <p:cNvSpPr>
            <a:spLocks noGrp="1"/>
          </p:cNvSpPr>
          <p:nvPr>
            <p:ph type="ftr" sz="quarter" idx="11"/>
          </p:nvPr>
        </p:nvSpPr>
        <p:spPr/>
        <p:txBody>
          <a:bodyPr/>
          <a:lstStyle/>
          <a:p>
            <a:endParaRPr kumimoji="1" lang="ja-JP" altLang="en-US"/>
          </a:p>
        </p:txBody>
      </p:sp>
      <p:sp>
        <p:nvSpPr>
          <p:cNvPr id="1047"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36" name="タイトル 1"/>
          <p:cNvSpPr>
            <a:spLocks noGrp="1"/>
          </p:cNvSpPr>
          <p:nvPr>
            <p:ph type="title"/>
          </p:nvPr>
        </p:nvSpPr>
        <p:spPr/>
        <p:txBody>
          <a:bodyPr/>
          <a:lstStyle/>
          <a:p>
            <a:r>
              <a:rPr lang="ja-JP" altLang="en-US"/>
              <a:t>マスタ タイトルの書式設定</a:t>
            </a:r>
          </a:p>
        </p:txBody>
      </p:sp>
      <p:sp>
        <p:nvSpPr>
          <p:cNvPr id="1237" name="コンテンツ プレースホルダ 2"/>
          <p:cNvSpPr>
            <a:spLocks noGrp="1"/>
          </p:cNvSpPr>
          <p:nvPr>
            <p:ph sz="half" idx="1"/>
          </p:nvPr>
        </p:nvSpPr>
        <p:spPr>
          <a:xfrm>
            <a:off x="457275" y="1600205"/>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8" name="コンテンツ プレースホルダ 3"/>
          <p:cNvSpPr>
            <a:spLocks noGrp="1"/>
          </p:cNvSpPr>
          <p:nvPr>
            <p:ph sz="half" idx="2"/>
          </p:nvPr>
        </p:nvSpPr>
        <p:spPr>
          <a:xfrm>
            <a:off x="4641617" y="1600205"/>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9"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0"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1"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43" name="タイトル 1"/>
          <p:cNvSpPr>
            <a:spLocks noGrp="1"/>
          </p:cNvSpPr>
          <p:nvPr>
            <p:ph type="title"/>
          </p:nvPr>
        </p:nvSpPr>
        <p:spPr/>
        <p:txBody>
          <a:bodyPr/>
          <a:lstStyle/>
          <a:p>
            <a:r>
              <a:rPr lang="ja-JP" altLang="en-US"/>
              <a:t>マスタ タイトルの書式設定</a:t>
            </a:r>
          </a:p>
        </p:txBody>
      </p:sp>
      <p:sp>
        <p:nvSpPr>
          <p:cNvPr id="12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6"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48"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0"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252" name="コンテンツ プレースホルダ 1"/>
          <p:cNvSpPr>
            <a:spLocks noGrp="1"/>
          </p:cNvSpPr>
          <p:nvPr>
            <p:ph/>
          </p:nvPr>
        </p:nvSpPr>
        <p:spPr>
          <a:xfrm>
            <a:off x="2" y="4"/>
            <a:ext cx="8686727"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3"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25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255" name="スライド番号プレースホルダ 4"/>
          <p:cNvSpPr>
            <a:spLocks noGrp="1"/>
          </p:cNvSpPr>
          <p:nvPr>
            <p:ph type="sldNum" sz="quarter" idx="12"/>
          </p:nvPr>
        </p:nvSpPr>
        <p:spPr>
          <a:xfrm>
            <a:off x="7032042" y="6624638"/>
            <a:ext cx="2133942"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257" name="タイトル 1"/>
          <p:cNvSpPr>
            <a:spLocks noGrp="1"/>
          </p:cNvSpPr>
          <p:nvPr>
            <p:ph type="title" sz="quarter"/>
          </p:nvPr>
        </p:nvSpPr>
        <p:spPr>
          <a:xfrm>
            <a:off x="2" y="0"/>
            <a:ext cx="7020317" cy="476250"/>
          </a:xfrm>
        </p:spPr>
        <p:txBody>
          <a:bodyPr/>
          <a:lstStyle/>
          <a:p>
            <a:r>
              <a:rPr lang="ja-JP" altLang="en-US"/>
              <a:t>マスタ タイトルの書式設定</a:t>
            </a:r>
          </a:p>
        </p:txBody>
      </p:sp>
      <p:sp>
        <p:nvSpPr>
          <p:cNvPr id="1258" name="コンテンツ プレースホルダ 2"/>
          <p:cNvSpPr>
            <a:spLocks noGrp="1"/>
          </p:cNvSpPr>
          <p:nvPr>
            <p:ph sz="quarter" idx="1"/>
          </p:nvPr>
        </p:nvSpPr>
        <p:spPr>
          <a:xfrm>
            <a:off x="457275" y="1600200"/>
            <a:ext cx="404364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9" name="コンテンツ プレースホルダ 3"/>
          <p:cNvSpPr>
            <a:spLocks noGrp="1"/>
          </p:cNvSpPr>
          <p:nvPr>
            <p:ph sz="quarter" idx="2"/>
          </p:nvPr>
        </p:nvSpPr>
        <p:spPr>
          <a:xfrm>
            <a:off x="4641617" y="1600200"/>
            <a:ext cx="404511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0" name="コンテンツ プレースホルダ 4"/>
          <p:cNvSpPr>
            <a:spLocks noGrp="1"/>
          </p:cNvSpPr>
          <p:nvPr>
            <p:ph sz="quarter" idx="3"/>
          </p:nvPr>
        </p:nvSpPr>
        <p:spPr>
          <a:xfrm>
            <a:off x="457275" y="3938593"/>
            <a:ext cx="404364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1" name="コンテンツ プレースホルダ 5"/>
          <p:cNvSpPr>
            <a:spLocks noGrp="1"/>
          </p:cNvSpPr>
          <p:nvPr>
            <p:ph sz="quarter" idx="4"/>
          </p:nvPr>
        </p:nvSpPr>
        <p:spPr>
          <a:xfrm>
            <a:off x="4641617" y="3938593"/>
            <a:ext cx="404511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4"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66" name="タイトル 1"/>
          <p:cNvSpPr>
            <a:spLocks noGrp="1"/>
          </p:cNvSpPr>
          <p:nvPr>
            <p:ph type="title"/>
          </p:nvPr>
        </p:nvSpPr>
        <p:spPr>
          <a:xfrm>
            <a:off x="2" y="0"/>
            <a:ext cx="7020317" cy="476250"/>
          </a:xfrm>
        </p:spPr>
        <p:txBody>
          <a:bodyPr/>
          <a:lstStyle/>
          <a:p>
            <a:r>
              <a:rPr lang="ja-JP" altLang="en-US"/>
              <a:t>マスタ タイトルの書式設定</a:t>
            </a:r>
          </a:p>
        </p:txBody>
      </p:sp>
      <p:sp>
        <p:nvSpPr>
          <p:cNvPr id="1267" name="表プレースホルダ 2"/>
          <p:cNvSpPr>
            <a:spLocks noGrp="1"/>
          </p:cNvSpPr>
          <p:nvPr>
            <p:ph type="tbl" idx="1"/>
          </p:nvPr>
        </p:nvSpPr>
        <p:spPr>
          <a:xfrm>
            <a:off x="457275" y="1600205"/>
            <a:ext cx="8229453" cy="4525963"/>
          </a:xfrm>
        </p:spPr>
        <p:txBody>
          <a:bodyPr/>
          <a:lstStyle/>
          <a:p>
            <a:pPr lvl="0"/>
            <a:endParaRPr lang="ja-JP" altLang="en-US" noProof="0"/>
          </a:p>
        </p:txBody>
      </p:sp>
      <p:sp>
        <p:nvSpPr>
          <p:cNvPr id="1268"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0"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85" name="Picture 7" descr="mlit_top"/>
          <p:cNvPicPr>
            <a:picLocks noChangeAspect="1" noChangeArrowheads="1"/>
          </p:cNvPicPr>
          <p:nvPr/>
        </p:nvPicPr>
        <p:blipFill>
          <a:blip r:embed="rId2"/>
          <a:srcRect t="62230"/>
          <a:stretch>
            <a:fillRect/>
          </a:stretch>
        </p:blipFill>
        <p:spPr>
          <a:xfrm>
            <a:off x="0" y="6524630"/>
            <a:ext cx="9144000" cy="333375"/>
          </a:xfrm>
          <a:prstGeom prst="rect">
            <a:avLst/>
          </a:prstGeom>
          <a:noFill/>
          <a:ln w="9525">
            <a:noFill/>
            <a:miter lim="800000"/>
            <a:headEnd/>
            <a:tailEnd/>
          </a:ln>
        </p:spPr>
      </p:pic>
      <p:sp>
        <p:nvSpPr>
          <p:cNvPr id="1286" name="Rectangle 8"/>
          <p:cNvSpPr>
            <a:spLocks noChangeArrowheads="1"/>
          </p:cNvSpPr>
          <p:nvPr/>
        </p:nvSpPr>
        <p:spPr>
          <a:xfrm>
            <a:off x="1692793" y="3284543"/>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800">
              <a:solidFill>
                <a:srgbClr val="000000"/>
              </a:solidFill>
            </a:endParaRPr>
          </a:p>
        </p:txBody>
      </p:sp>
      <p:pic>
        <p:nvPicPr>
          <p:cNvPr id="1287" name="Picture 9"/>
          <p:cNvPicPr>
            <a:picLocks noChangeAspect="1" noChangeArrowheads="1"/>
          </p:cNvPicPr>
          <p:nvPr/>
        </p:nvPicPr>
        <p:blipFill>
          <a:blip r:embed="rId3"/>
          <a:stretch>
            <a:fillRect/>
          </a:stretch>
        </p:blipFill>
        <p:spPr>
          <a:xfrm>
            <a:off x="1" y="6051555"/>
            <a:ext cx="2125148" cy="473075"/>
          </a:xfrm>
          <a:prstGeom prst="rect">
            <a:avLst/>
          </a:prstGeom>
          <a:noFill/>
          <a:ln w="9525">
            <a:noFill/>
            <a:miter lim="800000"/>
            <a:headEnd/>
            <a:tailEnd/>
          </a:ln>
        </p:spPr>
      </p:pic>
      <p:sp>
        <p:nvSpPr>
          <p:cNvPr id="1288" name="Text Box 10"/>
          <p:cNvSpPr txBox="1">
            <a:spLocks noChangeArrowheads="1"/>
          </p:cNvSpPr>
          <p:nvPr/>
        </p:nvSpPr>
        <p:spPr>
          <a:xfrm>
            <a:off x="0" y="6524629"/>
            <a:ext cx="3642920"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200" i="1">
                <a:solidFill>
                  <a:srgbClr val="FFFFFF"/>
                </a:solidFill>
                <a:latin typeface="Times New Roman" pitchFamily="18" charset="0"/>
              </a:rPr>
              <a:t>Ministry of Land, Infrastructure, Transport and Tourism</a:t>
            </a:r>
          </a:p>
        </p:txBody>
      </p:sp>
      <p:sp>
        <p:nvSpPr>
          <p:cNvPr id="1289" name="Rectangle 2"/>
          <p:cNvSpPr>
            <a:spLocks noGrp="1" noChangeArrowheads="1"/>
          </p:cNvSpPr>
          <p:nvPr>
            <p:ph type="ctrTitle"/>
          </p:nvPr>
        </p:nvSpPr>
        <p:spPr>
          <a:xfrm>
            <a:off x="1619511" y="2133605"/>
            <a:ext cx="7524490" cy="1470025"/>
          </a:xfrm>
        </p:spPr>
        <p:txBody>
          <a:bodyPr/>
          <a:lstStyle>
            <a:lvl1pPr>
              <a:defRPr sz="4000"/>
            </a:lvl1pPr>
          </a:lstStyle>
          <a:p>
            <a:r>
              <a:rPr lang="ja-JP" altLang="en-US"/>
              <a:t>マスタ タイトルの書式設定</a:t>
            </a:r>
          </a:p>
        </p:txBody>
      </p:sp>
      <p:sp>
        <p:nvSpPr>
          <p:cNvPr id="1290" name="Rectangle 3"/>
          <p:cNvSpPr>
            <a:spLocks noGrp="1" noChangeArrowheads="1"/>
          </p:cNvSpPr>
          <p:nvPr>
            <p:ph type="subTitle" idx="1"/>
          </p:nvPr>
        </p:nvSpPr>
        <p:spPr>
          <a:xfrm>
            <a:off x="1371822" y="3886200"/>
            <a:ext cx="6400360" cy="1752600"/>
          </a:xfrm>
        </p:spPr>
        <p:txBody>
          <a:bodyPr/>
          <a:lstStyle>
            <a:lvl1pPr marL="0" indent="0" algn="ctr">
              <a:buFontTx/>
              <a:buNone/>
              <a:defRPr/>
            </a:lvl1pPr>
          </a:lstStyle>
          <a:p>
            <a:r>
              <a:rPr lang="ja-JP" altLang="en-US"/>
              <a:t>マスタ サブタイトルの書式設定</a:t>
            </a:r>
          </a:p>
        </p:txBody>
      </p:sp>
      <p:sp>
        <p:nvSpPr>
          <p:cNvPr id="1291"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92"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94" name="タイトル 1"/>
          <p:cNvSpPr>
            <a:spLocks noGrp="1"/>
          </p:cNvSpPr>
          <p:nvPr>
            <p:ph type="title"/>
          </p:nvPr>
        </p:nvSpPr>
        <p:spPr/>
        <p:txBody>
          <a:bodyPr/>
          <a:lstStyle/>
          <a:p>
            <a:r>
              <a:rPr lang="ja-JP" altLang="en-US"/>
              <a:t>マスタ タイトルの書式設定</a:t>
            </a:r>
          </a:p>
        </p:txBody>
      </p:sp>
      <p:sp>
        <p:nvSpPr>
          <p:cNvPr id="129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6"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9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8"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00" name="タイトル 1"/>
          <p:cNvSpPr>
            <a:spLocks noGrp="1"/>
          </p:cNvSpPr>
          <p:nvPr>
            <p:ph type="title"/>
          </p:nvPr>
        </p:nvSpPr>
        <p:spPr/>
        <p:txBody>
          <a:bodyPr/>
          <a:lstStyle/>
          <a:p>
            <a:r>
              <a:rPr lang="ja-JP" altLang="en-US"/>
              <a:t>マスタ タイトルの書式設定</a:t>
            </a:r>
          </a:p>
        </p:txBody>
      </p:sp>
      <p:sp>
        <p:nvSpPr>
          <p:cNvPr id="1301" name="コンテンツ プレースホルダ 2"/>
          <p:cNvSpPr>
            <a:spLocks noGrp="1"/>
          </p:cNvSpPr>
          <p:nvPr>
            <p:ph sz="half" idx="1"/>
          </p:nvPr>
        </p:nvSpPr>
        <p:spPr>
          <a:xfrm>
            <a:off x="457275" y="1600205"/>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02" name="コンテンツ プレースホルダ 3"/>
          <p:cNvSpPr>
            <a:spLocks noGrp="1"/>
          </p:cNvSpPr>
          <p:nvPr>
            <p:ph sz="half" idx="2"/>
          </p:nvPr>
        </p:nvSpPr>
        <p:spPr>
          <a:xfrm>
            <a:off x="4641617" y="1600205"/>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0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0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05"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07" name="タイトル 1"/>
          <p:cNvSpPr>
            <a:spLocks noGrp="1"/>
          </p:cNvSpPr>
          <p:nvPr>
            <p:ph type="title"/>
          </p:nvPr>
        </p:nvSpPr>
        <p:spPr/>
        <p:txBody>
          <a:bodyPr/>
          <a:lstStyle/>
          <a:p>
            <a:r>
              <a:rPr lang="ja-JP" altLang="en-US"/>
              <a:t>マスタ タイトルの書式設定</a:t>
            </a:r>
          </a:p>
        </p:txBody>
      </p:sp>
      <p:sp>
        <p:nvSpPr>
          <p:cNvPr id="1308"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0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10"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 タイトルの書式設定</a:t>
            </a:r>
          </a:p>
        </p:txBody>
      </p:sp>
      <p:sp>
        <p:nvSpPr>
          <p:cNvPr id="1050"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 4"/>
          <p:cNvSpPr>
            <a:spLocks noGrp="1"/>
          </p:cNvSpPr>
          <p:nvPr>
            <p:ph type="dt" sz="half" idx="10"/>
          </p:nvPr>
        </p:nvSpPr>
        <p:spPr/>
        <p:txBody>
          <a:bodyPr/>
          <a:lstStyle/>
          <a:p>
            <a:endParaRPr kumimoji="1" lang="ja-JP" altLang="en-US"/>
          </a:p>
        </p:txBody>
      </p:sp>
      <p:sp>
        <p:nvSpPr>
          <p:cNvPr id="1053" name="フッター プレースホルダ 5"/>
          <p:cNvSpPr>
            <a:spLocks noGrp="1"/>
          </p:cNvSpPr>
          <p:nvPr>
            <p:ph type="ftr" sz="quarter" idx="11"/>
          </p:nvPr>
        </p:nvSpPr>
        <p:spPr/>
        <p:txBody>
          <a:bodyPr/>
          <a:lstStyle/>
          <a:p>
            <a:endParaRPr kumimoji="1" lang="ja-JP" altLang="en-US"/>
          </a:p>
        </p:txBody>
      </p:sp>
      <p:sp>
        <p:nvSpPr>
          <p:cNvPr id="1054"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1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1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1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316" name="コンテンツ プレースホルダ 1"/>
          <p:cNvSpPr>
            <a:spLocks noGrp="1"/>
          </p:cNvSpPr>
          <p:nvPr>
            <p:ph/>
          </p:nvPr>
        </p:nvSpPr>
        <p:spPr>
          <a:xfrm>
            <a:off x="2" y="4"/>
            <a:ext cx="8686727"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17"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318"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319" name="スライド番号プレースホルダ 4"/>
          <p:cNvSpPr>
            <a:spLocks noGrp="1"/>
          </p:cNvSpPr>
          <p:nvPr>
            <p:ph type="sldNum" sz="quarter" idx="12"/>
          </p:nvPr>
        </p:nvSpPr>
        <p:spPr>
          <a:xfrm>
            <a:off x="7032042" y="6624638"/>
            <a:ext cx="2133942"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321" name="タイトル 1"/>
          <p:cNvSpPr>
            <a:spLocks noGrp="1"/>
          </p:cNvSpPr>
          <p:nvPr>
            <p:ph type="title" sz="quarter"/>
          </p:nvPr>
        </p:nvSpPr>
        <p:spPr>
          <a:xfrm>
            <a:off x="2" y="0"/>
            <a:ext cx="7020317" cy="476250"/>
          </a:xfrm>
        </p:spPr>
        <p:txBody>
          <a:bodyPr/>
          <a:lstStyle/>
          <a:p>
            <a:r>
              <a:rPr lang="ja-JP" altLang="en-US"/>
              <a:t>マスタ タイトルの書式設定</a:t>
            </a:r>
          </a:p>
        </p:txBody>
      </p:sp>
      <p:sp>
        <p:nvSpPr>
          <p:cNvPr id="1322" name="コンテンツ プレースホルダ 2"/>
          <p:cNvSpPr>
            <a:spLocks noGrp="1"/>
          </p:cNvSpPr>
          <p:nvPr>
            <p:ph sz="quarter" idx="1"/>
          </p:nvPr>
        </p:nvSpPr>
        <p:spPr>
          <a:xfrm>
            <a:off x="457275" y="1600200"/>
            <a:ext cx="404364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3" name="コンテンツ プレースホルダ 3"/>
          <p:cNvSpPr>
            <a:spLocks noGrp="1"/>
          </p:cNvSpPr>
          <p:nvPr>
            <p:ph sz="quarter" idx="2"/>
          </p:nvPr>
        </p:nvSpPr>
        <p:spPr>
          <a:xfrm>
            <a:off x="4641617" y="1600200"/>
            <a:ext cx="404511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4" name="コンテンツ プレースホルダ 4"/>
          <p:cNvSpPr>
            <a:spLocks noGrp="1"/>
          </p:cNvSpPr>
          <p:nvPr>
            <p:ph sz="quarter" idx="3"/>
          </p:nvPr>
        </p:nvSpPr>
        <p:spPr>
          <a:xfrm>
            <a:off x="457275" y="3938593"/>
            <a:ext cx="404364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5" name="コンテンツ プレースホルダ 5"/>
          <p:cNvSpPr>
            <a:spLocks noGrp="1"/>
          </p:cNvSpPr>
          <p:nvPr>
            <p:ph sz="quarter" idx="4"/>
          </p:nvPr>
        </p:nvSpPr>
        <p:spPr>
          <a:xfrm>
            <a:off x="4641617" y="3938593"/>
            <a:ext cx="404511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6"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28"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330" name="タイトル 1"/>
          <p:cNvSpPr>
            <a:spLocks noGrp="1"/>
          </p:cNvSpPr>
          <p:nvPr>
            <p:ph type="title"/>
          </p:nvPr>
        </p:nvSpPr>
        <p:spPr>
          <a:xfrm>
            <a:off x="2" y="0"/>
            <a:ext cx="7020317" cy="476250"/>
          </a:xfrm>
        </p:spPr>
        <p:txBody>
          <a:bodyPr/>
          <a:lstStyle/>
          <a:p>
            <a:r>
              <a:rPr lang="ja-JP" altLang="en-US"/>
              <a:t>マスタ タイトルの書式設定</a:t>
            </a:r>
          </a:p>
        </p:txBody>
      </p:sp>
      <p:sp>
        <p:nvSpPr>
          <p:cNvPr id="1331" name="表プレースホルダ 2"/>
          <p:cNvSpPr>
            <a:spLocks noGrp="1"/>
          </p:cNvSpPr>
          <p:nvPr>
            <p:ph type="tbl" idx="1"/>
          </p:nvPr>
        </p:nvSpPr>
        <p:spPr>
          <a:xfrm>
            <a:off x="457275" y="1600205"/>
            <a:ext cx="8229453" cy="4525963"/>
          </a:xfrm>
        </p:spPr>
        <p:txBody>
          <a:bodyPr/>
          <a:lstStyle/>
          <a:p>
            <a:pPr lvl="0"/>
            <a:endParaRPr lang="ja-JP" altLang="en-US" noProof="0"/>
          </a:p>
        </p:txBody>
      </p:sp>
      <p:sp>
        <p:nvSpPr>
          <p:cNvPr id="133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3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4"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59" name="Picture 7" descr="mlit_top"/>
          <p:cNvPicPr>
            <a:picLocks noChangeAspect="1" noChangeArrowheads="1"/>
          </p:cNvPicPr>
          <p:nvPr/>
        </p:nvPicPr>
        <p:blipFill>
          <a:blip r:embed="rId2"/>
          <a:srcRect t="62230"/>
          <a:stretch>
            <a:fillRect/>
          </a:stretch>
        </p:blipFill>
        <p:spPr>
          <a:xfrm>
            <a:off x="10" y="6524711"/>
            <a:ext cx="9144000" cy="333375"/>
          </a:xfrm>
          <a:prstGeom prst="rect">
            <a:avLst/>
          </a:prstGeom>
          <a:noFill/>
          <a:ln w="9525">
            <a:noFill/>
            <a:miter lim="800000"/>
            <a:headEnd/>
            <a:tailEnd/>
          </a:ln>
        </p:spPr>
      </p:pic>
      <p:sp>
        <p:nvSpPr>
          <p:cNvPr id="1460" name="Rectangle 8"/>
          <p:cNvSpPr>
            <a:spLocks noChangeArrowheads="1"/>
          </p:cNvSpPr>
          <p:nvPr/>
        </p:nvSpPr>
        <p:spPr>
          <a:xfrm>
            <a:off x="1692815" y="3284624"/>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662">
              <a:solidFill>
                <a:srgbClr val="000000"/>
              </a:solidFill>
            </a:endParaRPr>
          </a:p>
        </p:txBody>
      </p:sp>
      <p:pic>
        <p:nvPicPr>
          <p:cNvPr id="1461" name="Picture 9"/>
          <p:cNvPicPr>
            <a:picLocks noChangeAspect="1" noChangeArrowheads="1"/>
          </p:cNvPicPr>
          <p:nvPr/>
        </p:nvPicPr>
        <p:blipFill>
          <a:blip r:embed="rId3"/>
          <a:stretch>
            <a:fillRect/>
          </a:stretch>
        </p:blipFill>
        <p:spPr>
          <a:xfrm>
            <a:off x="0" y="6051636"/>
            <a:ext cx="2125148" cy="473075"/>
          </a:xfrm>
          <a:prstGeom prst="rect">
            <a:avLst/>
          </a:prstGeom>
          <a:noFill/>
          <a:ln w="9525">
            <a:noFill/>
            <a:miter lim="800000"/>
            <a:headEnd/>
            <a:tailEnd/>
          </a:ln>
        </p:spPr>
      </p:pic>
      <p:sp>
        <p:nvSpPr>
          <p:cNvPr id="1462" name="Text Box 10"/>
          <p:cNvSpPr txBox="1">
            <a:spLocks noChangeArrowheads="1"/>
          </p:cNvSpPr>
          <p:nvPr/>
        </p:nvSpPr>
        <p:spPr>
          <a:xfrm>
            <a:off x="1" y="6524689"/>
            <a:ext cx="3389069" cy="26282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108" i="1">
                <a:solidFill>
                  <a:srgbClr val="FFFFFF"/>
                </a:solidFill>
                <a:latin typeface="Times New Roman" pitchFamily="18" charset="0"/>
              </a:rPr>
              <a:t>Ministry of Land, Infrastructure, Transport and Tourism</a:t>
            </a:r>
          </a:p>
        </p:txBody>
      </p:sp>
      <p:sp>
        <p:nvSpPr>
          <p:cNvPr id="1463" name="Rectangle 2"/>
          <p:cNvSpPr>
            <a:spLocks noGrp="1" noChangeArrowheads="1"/>
          </p:cNvSpPr>
          <p:nvPr>
            <p:ph type="ctrTitle"/>
          </p:nvPr>
        </p:nvSpPr>
        <p:spPr>
          <a:xfrm>
            <a:off x="1619521" y="2133686"/>
            <a:ext cx="7524490" cy="1470025"/>
          </a:xfrm>
        </p:spPr>
        <p:txBody>
          <a:bodyPr/>
          <a:lstStyle>
            <a:lvl1pPr>
              <a:defRPr sz="3692"/>
            </a:lvl1pPr>
          </a:lstStyle>
          <a:p>
            <a:r>
              <a:rPr lang="ja-JP" altLang="en-US"/>
              <a:t>マスタ タイトルの書式設定</a:t>
            </a:r>
          </a:p>
        </p:txBody>
      </p:sp>
      <p:sp>
        <p:nvSpPr>
          <p:cNvPr id="1464" name="Rectangle 3"/>
          <p:cNvSpPr>
            <a:spLocks noGrp="1" noChangeArrowheads="1"/>
          </p:cNvSpPr>
          <p:nvPr>
            <p:ph type="subTitle" idx="1"/>
          </p:nvPr>
        </p:nvSpPr>
        <p:spPr>
          <a:xfrm>
            <a:off x="1371832" y="3886200"/>
            <a:ext cx="6400361" cy="1752600"/>
          </a:xfrm>
        </p:spPr>
        <p:txBody>
          <a:bodyPr/>
          <a:lstStyle>
            <a:lvl1pPr marL="0" indent="0" algn="ctr">
              <a:buFontTx/>
              <a:buNone/>
              <a:defRPr/>
            </a:lvl1pPr>
          </a:lstStyle>
          <a:p>
            <a:r>
              <a:rPr lang="ja-JP" altLang="en-US"/>
              <a:t>マスタ サブタイトルの書式設定</a:t>
            </a:r>
          </a:p>
        </p:txBody>
      </p:sp>
      <p:sp>
        <p:nvSpPr>
          <p:cNvPr id="146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6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179947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68" name="タイトル 1"/>
          <p:cNvSpPr>
            <a:spLocks noGrp="1"/>
          </p:cNvSpPr>
          <p:nvPr>
            <p:ph type="title"/>
          </p:nvPr>
        </p:nvSpPr>
        <p:spPr/>
        <p:txBody>
          <a:bodyPr/>
          <a:lstStyle/>
          <a:p>
            <a:r>
              <a:rPr lang="ja-JP" altLang="en-US"/>
              <a:t>マスタ タイトルの書式設定</a:t>
            </a:r>
          </a:p>
        </p:txBody>
      </p:sp>
      <p:sp>
        <p:nvSpPr>
          <p:cNvPr id="146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2" name="Rectangle 5"/>
          <p:cNvSpPr>
            <a:spLocks noGrp="1" noChangeArrowheads="1"/>
          </p:cNvSpPr>
          <p:nvPr>
            <p:ph type="sldNum" sz="quarter" idx="12"/>
          </p:nvPr>
        </p:nvSpPr>
        <p:spPr>
          <a:xfrm>
            <a:off x="7065759" y="6597352"/>
            <a:ext cx="2133942" cy="476250"/>
          </a:xfrm>
          <a:ln/>
        </p:spPr>
        <p:txBody>
          <a:bodyPr/>
          <a:lstStyle>
            <a:lvl1pPr>
              <a:defRPr b="1"/>
            </a:lvl1pPr>
          </a:lstStyle>
          <a:p>
            <a:pPr>
              <a:defRPr/>
            </a:pPr>
            <a:fld id="{F9FF9615-DBC3-4DA0-9B60-CCFD94E9E75E}"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255596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74" name="タイトル 1"/>
          <p:cNvSpPr>
            <a:spLocks noGrp="1"/>
          </p:cNvSpPr>
          <p:nvPr>
            <p:ph type="title"/>
          </p:nvPr>
        </p:nvSpPr>
        <p:spPr/>
        <p:txBody>
          <a:bodyPr/>
          <a:lstStyle/>
          <a:p>
            <a:r>
              <a:rPr lang="ja-JP" altLang="en-US"/>
              <a:t>マスタ タイトルの書式設定</a:t>
            </a:r>
          </a:p>
        </p:txBody>
      </p:sp>
      <p:sp>
        <p:nvSpPr>
          <p:cNvPr id="147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7"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17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79"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80"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81"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41337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1483" name="Group 18"/>
          <p:cNvGrpSpPr/>
          <p:nvPr userDrawn="1"/>
        </p:nvGrpSpPr>
        <p:grpSpPr>
          <a:xfrm>
            <a:off x="0" y="0"/>
            <a:ext cx="9144000" cy="546100"/>
            <a:chOff x="0" y="0"/>
            <a:chExt cx="5760" cy="344"/>
          </a:xfrm>
        </p:grpSpPr>
        <p:pic>
          <p:nvPicPr>
            <p:cNvPr id="1484"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1485" name="Group 17"/>
            <p:cNvGrpSpPr/>
            <p:nvPr userDrawn="1"/>
          </p:nvGrpSpPr>
          <p:grpSpPr>
            <a:xfrm>
              <a:off x="0" y="0"/>
              <a:ext cx="5760" cy="318"/>
              <a:chOff x="0" y="0"/>
              <a:chExt cx="5760" cy="318"/>
            </a:xfrm>
          </p:grpSpPr>
          <p:pic>
            <p:nvPicPr>
              <p:cNvPr id="148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48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48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489" name="Picture 14"/>
          <p:cNvPicPr>
            <a:picLocks noChangeAspect="1" noChangeArrowheads="1"/>
          </p:cNvPicPr>
          <p:nvPr userDrawn="1"/>
        </p:nvPicPr>
        <p:blipFill>
          <a:blip r:embed="rId5"/>
          <a:srcRect t="3670"/>
          <a:stretch>
            <a:fillRect/>
          </a:stretch>
        </p:blipFill>
        <p:spPr>
          <a:xfrm>
            <a:off x="7593625" y="3"/>
            <a:ext cx="1550377" cy="333375"/>
          </a:xfrm>
          <a:prstGeom prst="rect">
            <a:avLst/>
          </a:prstGeom>
          <a:noFill/>
          <a:ln>
            <a:noFill/>
          </a:ln>
        </p:spPr>
      </p:pic>
      <p:sp>
        <p:nvSpPr>
          <p:cNvPr id="1490" name="Rectangle 6"/>
          <p:cNvSpPr>
            <a:spLocks noGrp="1" noChangeArrowheads="1"/>
          </p:cNvSpPr>
          <p:nvPr>
            <p:ph type="sldNum" sz="quarter" idx="10"/>
          </p:nvPr>
        </p:nvSpPr>
        <p:spPr>
          <a:xfrm>
            <a:off x="8898328" y="6615114"/>
            <a:ext cx="250068" cy="198837"/>
          </a:xfrm>
        </p:spPr>
        <p:txBody>
          <a:bodyPr wrap="none" lIns="0" tIns="0" rIns="0" bIns="0">
            <a:spAutoFit/>
          </a:bodyPr>
          <a:lstStyle>
            <a:lvl1pPr>
              <a:defRPr sz="1292">
                <a:solidFill>
                  <a:srgbClr val="000000"/>
                </a:solidFill>
                <a:latin typeface="ＭＳ Ｐゴシック" panose="020B060007020508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3758525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587" name="Picture 7" descr="mlit_top"/>
          <p:cNvPicPr>
            <a:picLocks noChangeAspect="1" noChangeArrowheads="1"/>
          </p:cNvPicPr>
          <p:nvPr/>
        </p:nvPicPr>
        <p:blipFill>
          <a:blip r:embed="rId2"/>
          <a:srcRect t="62230"/>
          <a:stretch>
            <a:fillRect/>
          </a:stretch>
        </p:blipFill>
        <p:spPr>
          <a:xfrm>
            <a:off x="0" y="6524626"/>
            <a:ext cx="9144000" cy="333375"/>
          </a:xfrm>
          <a:prstGeom prst="rect">
            <a:avLst/>
          </a:prstGeom>
          <a:noFill/>
          <a:ln w="9525">
            <a:noFill/>
            <a:miter lim="800000"/>
            <a:headEnd/>
            <a:tailEnd/>
          </a:ln>
        </p:spPr>
      </p:pic>
      <p:sp>
        <p:nvSpPr>
          <p:cNvPr id="1588" name="Rectangle 9"/>
          <p:cNvSpPr>
            <a:spLocks noChangeArrowheads="1"/>
          </p:cNvSpPr>
          <p:nvPr/>
        </p:nvSpPr>
        <p:spPr>
          <a:xfrm>
            <a:off x="1692520" y="3284539"/>
            <a:ext cx="7451480"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662">
              <a:solidFill>
                <a:prstClr val="black"/>
              </a:solidFill>
            </a:endParaRPr>
          </a:p>
        </p:txBody>
      </p:sp>
      <p:pic>
        <p:nvPicPr>
          <p:cNvPr id="1589" name="Picture 11"/>
          <p:cNvPicPr>
            <a:picLocks noChangeAspect="1" noChangeArrowheads="1"/>
          </p:cNvPicPr>
          <p:nvPr/>
        </p:nvPicPr>
        <p:blipFill>
          <a:blip r:embed="rId3"/>
          <a:stretch>
            <a:fillRect/>
          </a:stretch>
        </p:blipFill>
        <p:spPr>
          <a:xfrm>
            <a:off x="0" y="6051551"/>
            <a:ext cx="1943100" cy="468313"/>
          </a:xfrm>
          <a:prstGeom prst="rect">
            <a:avLst/>
          </a:prstGeom>
          <a:noFill/>
          <a:ln w="9525">
            <a:noFill/>
            <a:miter lim="800000"/>
            <a:headEnd/>
            <a:tailEnd/>
          </a:ln>
        </p:spPr>
      </p:pic>
      <p:sp>
        <p:nvSpPr>
          <p:cNvPr id="1590" name="Text Box 12"/>
          <p:cNvSpPr txBox="1">
            <a:spLocks noChangeArrowheads="1"/>
          </p:cNvSpPr>
          <p:nvPr/>
        </p:nvSpPr>
        <p:spPr>
          <a:xfrm>
            <a:off x="1" y="6524626"/>
            <a:ext cx="3389069" cy="26282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108" i="1">
                <a:solidFill>
                  <a:prstClr val="white"/>
                </a:solidFill>
                <a:latin typeface="Times New Roman" pitchFamily="18" charset="0"/>
              </a:rPr>
              <a:t>Ministry of Land, Infrastructure, Transport and Tourism</a:t>
            </a:r>
          </a:p>
        </p:txBody>
      </p:sp>
      <p:sp>
        <p:nvSpPr>
          <p:cNvPr id="1591" name="Rectangle 2"/>
          <p:cNvSpPr>
            <a:spLocks noGrp="1" noChangeArrowheads="1"/>
          </p:cNvSpPr>
          <p:nvPr>
            <p:ph type="ctrTitle"/>
          </p:nvPr>
        </p:nvSpPr>
        <p:spPr>
          <a:xfrm>
            <a:off x="1619250" y="2133602"/>
            <a:ext cx="7524750" cy="1470025"/>
          </a:xfrm>
        </p:spPr>
        <p:txBody>
          <a:bodyPr/>
          <a:lstStyle>
            <a:lvl1pPr>
              <a:defRPr sz="3692"/>
            </a:lvl1pPr>
          </a:lstStyle>
          <a:p>
            <a:r>
              <a:rPr lang="ja-JP" altLang="en-US"/>
              <a:t>マスタ タイトルの書式設定</a:t>
            </a:r>
          </a:p>
        </p:txBody>
      </p:sp>
      <p:sp>
        <p:nvSpPr>
          <p:cNvPr id="159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593"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594"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595" name="Rectangle 6"/>
          <p:cNvSpPr>
            <a:spLocks noGrp="1" noChangeArrowheads="1"/>
          </p:cNvSpPr>
          <p:nvPr>
            <p:ph type="sldNum" sz="quarter" idx="12"/>
          </p:nvPr>
        </p:nvSpPr>
        <p:spPr/>
        <p:txBody>
          <a:bodyPr/>
          <a:lstStyle>
            <a:lvl1pPr>
              <a:defRPr/>
            </a:lvl1pPr>
          </a:lstStyle>
          <a:p>
            <a:pPr>
              <a:defRPr/>
            </a:pPr>
            <a:fld id="{8406FF21-A8ED-4636-A88F-1F40D4C2D16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2889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kumimoji="1" lang="ja-JP" altLang="en-US"/>
              <a:t>マスタ タイトルの書式設定</a:t>
            </a:r>
          </a:p>
        </p:txBody>
      </p:sp>
      <p:sp>
        <p:nvSpPr>
          <p:cNvPr id="105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105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1060"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 6"/>
          <p:cNvSpPr>
            <a:spLocks noGrp="1"/>
          </p:cNvSpPr>
          <p:nvPr>
            <p:ph type="dt" sz="half" idx="10"/>
          </p:nvPr>
        </p:nvSpPr>
        <p:spPr/>
        <p:txBody>
          <a:bodyPr/>
          <a:lstStyle/>
          <a:p>
            <a:endParaRPr kumimoji="1" lang="ja-JP" altLang="en-US"/>
          </a:p>
        </p:txBody>
      </p:sp>
      <p:sp>
        <p:nvSpPr>
          <p:cNvPr id="1062" name="フッター プレースホルダ 7"/>
          <p:cNvSpPr>
            <a:spLocks noGrp="1"/>
          </p:cNvSpPr>
          <p:nvPr>
            <p:ph type="ftr" sz="quarter" idx="11"/>
          </p:nvPr>
        </p:nvSpPr>
        <p:spPr/>
        <p:txBody>
          <a:bodyPr/>
          <a:lstStyle/>
          <a:p>
            <a:endParaRPr kumimoji="1" lang="ja-JP" altLang="en-US"/>
          </a:p>
        </p:txBody>
      </p:sp>
      <p:sp>
        <p:nvSpPr>
          <p:cNvPr id="1063"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597" name="タイトル 1"/>
          <p:cNvSpPr>
            <a:spLocks noGrp="1"/>
          </p:cNvSpPr>
          <p:nvPr>
            <p:ph type="title"/>
          </p:nvPr>
        </p:nvSpPr>
        <p:spPr/>
        <p:txBody>
          <a:bodyPr/>
          <a:lstStyle/>
          <a:p>
            <a:r>
              <a:rPr lang="ja-JP" altLang="en-US"/>
              <a:t>マスタ タイトルの書式設定</a:t>
            </a:r>
          </a:p>
        </p:txBody>
      </p:sp>
      <p:sp>
        <p:nvSpPr>
          <p:cNvPr id="1598"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59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0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01"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656904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603" name="タイトル 1"/>
          <p:cNvSpPr>
            <a:spLocks noGrp="1"/>
          </p:cNvSpPr>
          <p:nvPr>
            <p:ph type="title"/>
          </p:nvPr>
        </p:nvSpPr>
        <p:spPr>
          <a:xfrm>
            <a:off x="722313" y="4406902"/>
            <a:ext cx="7772400" cy="1362075"/>
          </a:xfrm>
        </p:spPr>
        <p:txBody>
          <a:bodyPr anchor="t"/>
          <a:lstStyle>
            <a:lvl1pPr algn="l">
              <a:defRPr sz="3692" b="1" cap="all"/>
            </a:lvl1pPr>
          </a:lstStyle>
          <a:p>
            <a:r>
              <a:rPr lang="ja-JP" altLang="en-US"/>
              <a:t>マスタ タイトルの書式設定</a:t>
            </a:r>
          </a:p>
        </p:txBody>
      </p:sp>
      <p:sp>
        <p:nvSpPr>
          <p:cNvPr id="1604" name="テキスト プレースホルダ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160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0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07"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84447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609" name="タイトル 1"/>
          <p:cNvSpPr>
            <a:spLocks noGrp="1"/>
          </p:cNvSpPr>
          <p:nvPr>
            <p:ph type="title"/>
          </p:nvPr>
        </p:nvSpPr>
        <p:spPr/>
        <p:txBody>
          <a:bodyPr/>
          <a:lstStyle/>
          <a:p>
            <a:r>
              <a:rPr lang="ja-JP" altLang="en-US"/>
              <a:t>マスタ タイトルの書式設定</a:t>
            </a:r>
          </a:p>
        </p:txBody>
      </p:sp>
      <p:sp>
        <p:nvSpPr>
          <p:cNvPr id="1610" name="コンテンツ プレースホルダ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1" name="コンテンツ プレースホルダ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1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14"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427473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616"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617" name="テキスト プレースホル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618" name="コンテンツ プレースホル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9" name="テキスト プレースホルダ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620" name="コンテンツ プレースホルダ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2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2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23"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40542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625" name="タイトル 1"/>
          <p:cNvSpPr>
            <a:spLocks noGrp="1"/>
          </p:cNvSpPr>
          <p:nvPr>
            <p:ph type="title"/>
          </p:nvPr>
        </p:nvSpPr>
        <p:spPr/>
        <p:txBody>
          <a:bodyPr/>
          <a:lstStyle/>
          <a:p>
            <a:r>
              <a:rPr lang="ja-JP" altLang="en-US"/>
              <a:t>マスタ タイトルの書式設定</a:t>
            </a:r>
          </a:p>
        </p:txBody>
      </p:sp>
      <p:sp>
        <p:nvSpPr>
          <p:cNvPr id="162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2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28"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99875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63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3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32"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82478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634"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 タイトルの書式設定</a:t>
            </a:r>
          </a:p>
        </p:txBody>
      </p:sp>
      <p:sp>
        <p:nvSpPr>
          <p:cNvPr id="1635" name="コンテンツ プレースホルダ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36" name="テキスト プレースホルダ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63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3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39"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440314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641"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 タイトルの書式設定</a:t>
            </a:r>
          </a:p>
        </p:txBody>
      </p:sp>
      <p:sp>
        <p:nvSpPr>
          <p:cNvPr id="1642" name="図プレースホルダ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1643" name="テキスト プレースホル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6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46"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90430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648" name="タイトル 1"/>
          <p:cNvSpPr>
            <a:spLocks noGrp="1"/>
          </p:cNvSpPr>
          <p:nvPr>
            <p:ph type="title"/>
          </p:nvPr>
        </p:nvSpPr>
        <p:spPr/>
        <p:txBody>
          <a:bodyPr/>
          <a:lstStyle/>
          <a:p>
            <a:r>
              <a:rPr lang="ja-JP" altLang="en-US"/>
              <a:t>マスタ タイトルの書式設定</a:t>
            </a:r>
          </a:p>
        </p:txBody>
      </p:sp>
      <p:sp>
        <p:nvSpPr>
          <p:cNvPr id="164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5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52"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61382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654" name="縦書きタイトル 1"/>
          <p:cNvSpPr>
            <a:spLocks noGrp="1"/>
          </p:cNvSpPr>
          <p:nvPr>
            <p:ph type="title" orient="vert"/>
          </p:nvPr>
        </p:nvSpPr>
        <p:spPr>
          <a:xfrm>
            <a:off x="6515100" y="2"/>
            <a:ext cx="2171700" cy="6126163"/>
          </a:xfrm>
        </p:spPr>
        <p:txBody>
          <a:bodyPr vert="eaVert"/>
          <a:lstStyle/>
          <a:p>
            <a:r>
              <a:rPr lang="ja-JP" altLang="en-US"/>
              <a:t>マスタ タイトルの書式設定</a:t>
            </a:r>
          </a:p>
        </p:txBody>
      </p:sp>
      <p:sp>
        <p:nvSpPr>
          <p:cNvPr id="1655" name="縦書きテキスト プレースホルダ 2"/>
          <p:cNvSpPr>
            <a:spLocks noGrp="1"/>
          </p:cNvSpPr>
          <p:nvPr>
            <p:ph type="body" orient="vert" idx="1"/>
          </p:nvPr>
        </p:nvSpPr>
        <p:spPr>
          <a:xfrm>
            <a:off x="0" y="2"/>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5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58"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00208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 タイトルの書式設定</a:t>
            </a:r>
          </a:p>
        </p:txBody>
      </p:sp>
      <p:sp>
        <p:nvSpPr>
          <p:cNvPr id="1066" name="日付プレースホルダ 2"/>
          <p:cNvSpPr>
            <a:spLocks noGrp="1"/>
          </p:cNvSpPr>
          <p:nvPr>
            <p:ph type="dt" sz="half" idx="10"/>
          </p:nvPr>
        </p:nvSpPr>
        <p:spPr/>
        <p:txBody>
          <a:bodyPr/>
          <a:lstStyle/>
          <a:p>
            <a:endParaRPr kumimoji="1" lang="ja-JP" altLang="en-US"/>
          </a:p>
        </p:txBody>
      </p:sp>
      <p:sp>
        <p:nvSpPr>
          <p:cNvPr id="1067" name="フッター プレースホルダ 3"/>
          <p:cNvSpPr>
            <a:spLocks noGrp="1"/>
          </p:cNvSpPr>
          <p:nvPr>
            <p:ph type="ftr" sz="quarter" idx="11"/>
          </p:nvPr>
        </p:nvSpPr>
        <p:spPr/>
        <p:txBody>
          <a:bodyPr/>
          <a:lstStyle/>
          <a:p>
            <a:endParaRPr kumimoji="1" lang="ja-JP" altLang="en-US"/>
          </a:p>
        </p:txBody>
      </p:sp>
      <p:sp>
        <p:nvSpPr>
          <p:cNvPr id="1068"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778"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2779"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2780" name="日付プレースホルダ 3"/>
          <p:cNvSpPr>
            <a:spLocks noGrp="1"/>
          </p:cNvSpPr>
          <p:nvPr>
            <p:ph type="dt" sz="half" idx="10"/>
          </p:nvPr>
        </p:nvSpPr>
        <p:spPr/>
        <p:txBody>
          <a:bodyPr/>
          <a:lstStyle/>
          <a:p>
            <a:endParaRPr kumimoji="1" lang="ja-JP" altLang="en-US"/>
          </a:p>
        </p:txBody>
      </p:sp>
      <p:sp>
        <p:nvSpPr>
          <p:cNvPr id="2781" name="フッター プレースホルダ 4"/>
          <p:cNvSpPr>
            <a:spLocks noGrp="1"/>
          </p:cNvSpPr>
          <p:nvPr>
            <p:ph type="ftr" sz="quarter" idx="11"/>
          </p:nvPr>
        </p:nvSpPr>
        <p:spPr/>
        <p:txBody>
          <a:bodyPr/>
          <a:lstStyle/>
          <a:p>
            <a:endParaRPr kumimoji="1" lang="ja-JP" altLang="en-US"/>
          </a:p>
        </p:txBody>
      </p:sp>
      <p:sp>
        <p:nvSpPr>
          <p:cNvPr id="278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784" name="タイトル 1"/>
          <p:cNvSpPr>
            <a:spLocks noGrp="1"/>
          </p:cNvSpPr>
          <p:nvPr>
            <p:ph type="title"/>
          </p:nvPr>
        </p:nvSpPr>
        <p:spPr/>
        <p:txBody>
          <a:bodyPr/>
          <a:lstStyle/>
          <a:p>
            <a:r>
              <a:rPr kumimoji="1" lang="ja-JP" altLang="en-US"/>
              <a:t>マスタ タイトルの書式設定</a:t>
            </a:r>
          </a:p>
        </p:txBody>
      </p:sp>
      <p:sp>
        <p:nvSpPr>
          <p:cNvPr id="2785"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86" name="日付プレースホルダ 3"/>
          <p:cNvSpPr>
            <a:spLocks noGrp="1"/>
          </p:cNvSpPr>
          <p:nvPr>
            <p:ph type="dt" sz="half" idx="10"/>
          </p:nvPr>
        </p:nvSpPr>
        <p:spPr/>
        <p:txBody>
          <a:bodyPr/>
          <a:lstStyle/>
          <a:p>
            <a:endParaRPr kumimoji="1" lang="ja-JP" altLang="en-US"/>
          </a:p>
        </p:txBody>
      </p:sp>
      <p:sp>
        <p:nvSpPr>
          <p:cNvPr id="2787" name="フッター プレースホルダ 4"/>
          <p:cNvSpPr>
            <a:spLocks noGrp="1"/>
          </p:cNvSpPr>
          <p:nvPr>
            <p:ph type="ftr" sz="quarter" idx="11"/>
          </p:nvPr>
        </p:nvSpPr>
        <p:spPr/>
        <p:txBody>
          <a:bodyPr/>
          <a:lstStyle/>
          <a:p>
            <a:endParaRPr kumimoji="1" lang="ja-JP" altLang="en-US"/>
          </a:p>
        </p:txBody>
      </p:sp>
      <p:sp>
        <p:nvSpPr>
          <p:cNvPr id="278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790"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2791"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2792" name="日付プレースホルダ 3"/>
          <p:cNvSpPr>
            <a:spLocks noGrp="1"/>
          </p:cNvSpPr>
          <p:nvPr>
            <p:ph type="dt" sz="half" idx="10"/>
          </p:nvPr>
        </p:nvSpPr>
        <p:spPr/>
        <p:txBody>
          <a:bodyPr/>
          <a:lstStyle/>
          <a:p>
            <a:endParaRPr kumimoji="1" lang="ja-JP" altLang="en-US"/>
          </a:p>
        </p:txBody>
      </p:sp>
      <p:sp>
        <p:nvSpPr>
          <p:cNvPr id="2793" name="フッター プレースホルダ 4"/>
          <p:cNvSpPr>
            <a:spLocks noGrp="1"/>
          </p:cNvSpPr>
          <p:nvPr>
            <p:ph type="ftr" sz="quarter" idx="11"/>
          </p:nvPr>
        </p:nvSpPr>
        <p:spPr/>
        <p:txBody>
          <a:bodyPr/>
          <a:lstStyle/>
          <a:p>
            <a:endParaRPr kumimoji="1" lang="ja-JP" altLang="en-US"/>
          </a:p>
        </p:txBody>
      </p:sp>
      <p:sp>
        <p:nvSpPr>
          <p:cNvPr id="2794"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796" name="タイトル 1"/>
          <p:cNvSpPr>
            <a:spLocks noGrp="1"/>
          </p:cNvSpPr>
          <p:nvPr>
            <p:ph type="title"/>
          </p:nvPr>
        </p:nvSpPr>
        <p:spPr/>
        <p:txBody>
          <a:bodyPr/>
          <a:lstStyle/>
          <a:p>
            <a:r>
              <a:rPr kumimoji="1" lang="ja-JP" altLang="en-US"/>
              <a:t>マスタ タイトルの書式設定</a:t>
            </a:r>
          </a:p>
        </p:txBody>
      </p:sp>
      <p:sp>
        <p:nvSpPr>
          <p:cNvPr id="2797"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98"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99" name="日付プレースホルダ 4"/>
          <p:cNvSpPr>
            <a:spLocks noGrp="1"/>
          </p:cNvSpPr>
          <p:nvPr>
            <p:ph type="dt" sz="half" idx="10"/>
          </p:nvPr>
        </p:nvSpPr>
        <p:spPr/>
        <p:txBody>
          <a:bodyPr/>
          <a:lstStyle/>
          <a:p>
            <a:endParaRPr kumimoji="1" lang="ja-JP" altLang="en-US"/>
          </a:p>
        </p:txBody>
      </p:sp>
      <p:sp>
        <p:nvSpPr>
          <p:cNvPr id="2800" name="フッター プレースホルダ 5"/>
          <p:cNvSpPr>
            <a:spLocks noGrp="1"/>
          </p:cNvSpPr>
          <p:nvPr>
            <p:ph type="ftr" sz="quarter" idx="11"/>
          </p:nvPr>
        </p:nvSpPr>
        <p:spPr/>
        <p:txBody>
          <a:bodyPr/>
          <a:lstStyle/>
          <a:p>
            <a:endParaRPr kumimoji="1" lang="ja-JP" altLang="en-US"/>
          </a:p>
        </p:txBody>
      </p:sp>
      <p:sp>
        <p:nvSpPr>
          <p:cNvPr id="280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803" name="タイトル 1"/>
          <p:cNvSpPr>
            <a:spLocks noGrp="1"/>
          </p:cNvSpPr>
          <p:nvPr>
            <p:ph type="title"/>
          </p:nvPr>
        </p:nvSpPr>
        <p:spPr/>
        <p:txBody>
          <a:bodyPr/>
          <a:lstStyle>
            <a:lvl1pPr>
              <a:defRPr/>
            </a:lvl1pPr>
          </a:lstStyle>
          <a:p>
            <a:r>
              <a:rPr kumimoji="1" lang="ja-JP" altLang="en-US"/>
              <a:t>マスタ タイトルの書式設定</a:t>
            </a:r>
          </a:p>
        </p:txBody>
      </p:sp>
      <p:sp>
        <p:nvSpPr>
          <p:cNvPr id="2804"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2805"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06"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2807"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08" name="日付プレースホルダ 6"/>
          <p:cNvSpPr>
            <a:spLocks noGrp="1"/>
          </p:cNvSpPr>
          <p:nvPr>
            <p:ph type="dt" sz="half" idx="10"/>
          </p:nvPr>
        </p:nvSpPr>
        <p:spPr/>
        <p:txBody>
          <a:bodyPr/>
          <a:lstStyle/>
          <a:p>
            <a:endParaRPr kumimoji="1" lang="ja-JP" altLang="en-US"/>
          </a:p>
        </p:txBody>
      </p:sp>
      <p:sp>
        <p:nvSpPr>
          <p:cNvPr id="2809" name="フッター プレースホルダ 7"/>
          <p:cNvSpPr>
            <a:spLocks noGrp="1"/>
          </p:cNvSpPr>
          <p:nvPr>
            <p:ph type="ftr" sz="quarter" idx="11"/>
          </p:nvPr>
        </p:nvSpPr>
        <p:spPr/>
        <p:txBody>
          <a:bodyPr/>
          <a:lstStyle/>
          <a:p>
            <a:endParaRPr kumimoji="1" lang="ja-JP" altLang="en-US"/>
          </a:p>
        </p:txBody>
      </p:sp>
      <p:sp>
        <p:nvSpPr>
          <p:cNvPr id="2810"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812" name="タイトル 1"/>
          <p:cNvSpPr>
            <a:spLocks noGrp="1"/>
          </p:cNvSpPr>
          <p:nvPr>
            <p:ph type="title"/>
          </p:nvPr>
        </p:nvSpPr>
        <p:spPr/>
        <p:txBody>
          <a:bodyPr/>
          <a:lstStyle/>
          <a:p>
            <a:r>
              <a:rPr kumimoji="1" lang="ja-JP" altLang="en-US"/>
              <a:t>マスタ タイトルの書式設定</a:t>
            </a:r>
          </a:p>
        </p:txBody>
      </p:sp>
      <p:sp>
        <p:nvSpPr>
          <p:cNvPr id="2813" name="日付プレースホルダ 2"/>
          <p:cNvSpPr>
            <a:spLocks noGrp="1"/>
          </p:cNvSpPr>
          <p:nvPr>
            <p:ph type="dt" sz="half" idx="10"/>
          </p:nvPr>
        </p:nvSpPr>
        <p:spPr/>
        <p:txBody>
          <a:bodyPr/>
          <a:lstStyle/>
          <a:p>
            <a:endParaRPr kumimoji="1" lang="ja-JP" altLang="en-US"/>
          </a:p>
        </p:txBody>
      </p:sp>
      <p:sp>
        <p:nvSpPr>
          <p:cNvPr id="2814" name="フッター プレースホルダ 3"/>
          <p:cNvSpPr>
            <a:spLocks noGrp="1"/>
          </p:cNvSpPr>
          <p:nvPr>
            <p:ph type="ftr" sz="quarter" idx="11"/>
          </p:nvPr>
        </p:nvSpPr>
        <p:spPr/>
        <p:txBody>
          <a:bodyPr/>
          <a:lstStyle/>
          <a:p>
            <a:endParaRPr kumimoji="1" lang="ja-JP" altLang="en-US"/>
          </a:p>
        </p:txBody>
      </p:sp>
      <p:sp>
        <p:nvSpPr>
          <p:cNvPr id="2815"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817" name="日付プレースホルダ 1"/>
          <p:cNvSpPr>
            <a:spLocks noGrp="1"/>
          </p:cNvSpPr>
          <p:nvPr>
            <p:ph type="dt" sz="half" idx="10"/>
          </p:nvPr>
        </p:nvSpPr>
        <p:spPr/>
        <p:txBody>
          <a:bodyPr/>
          <a:lstStyle/>
          <a:p>
            <a:endParaRPr kumimoji="1" lang="ja-JP" altLang="en-US"/>
          </a:p>
        </p:txBody>
      </p:sp>
      <p:sp>
        <p:nvSpPr>
          <p:cNvPr id="2818" name="フッター プレースホルダ 2"/>
          <p:cNvSpPr>
            <a:spLocks noGrp="1"/>
          </p:cNvSpPr>
          <p:nvPr>
            <p:ph type="ftr" sz="quarter" idx="11"/>
          </p:nvPr>
        </p:nvSpPr>
        <p:spPr/>
        <p:txBody>
          <a:bodyPr/>
          <a:lstStyle/>
          <a:p>
            <a:endParaRPr kumimoji="1" lang="ja-JP" altLang="en-US"/>
          </a:p>
        </p:txBody>
      </p:sp>
      <p:sp>
        <p:nvSpPr>
          <p:cNvPr id="2819"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821"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2822"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23"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2824" name="日付プレースホルダ 4"/>
          <p:cNvSpPr>
            <a:spLocks noGrp="1"/>
          </p:cNvSpPr>
          <p:nvPr>
            <p:ph type="dt" sz="half" idx="10"/>
          </p:nvPr>
        </p:nvSpPr>
        <p:spPr/>
        <p:txBody>
          <a:bodyPr/>
          <a:lstStyle/>
          <a:p>
            <a:endParaRPr kumimoji="1" lang="ja-JP" altLang="en-US"/>
          </a:p>
        </p:txBody>
      </p:sp>
      <p:sp>
        <p:nvSpPr>
          <p:cNvPr id="2825" name="フッター プレースホルダ 5"/>
          <p:cNvSpPr>
            <a:spLocks noGrp="1"/>
          </p:cNvSpPr>
          <p:nvPr>
            <p:ph type="ftr" sz="quarter" idx="11"/>
          </p:nvPr>
        </p:nvSpPr>
        <p:spPr/>
        <p:txBody>
          <a:bodyPr/>
          <a:lstStyle/>
          <a:p>
            <a:endParaRPr kumimoji="1" lang="ja-JP" altLang="en-US"/>
          </a:p>
        </p:txBody>
      </p:sp>
      <p:sp>
        <p:nvSpPr>
          <p:cNvPr id="282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828"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2829"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2830"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2831" name="日付プレースホルダ 4"/>
          <p:cNvSpPr>
            <a:spLocks noGrp="1"/>
          </p:cNvSpPr>
          <p:nvPr>
            <p:ph type="dt" sz="half" idx="10"/>
          </p:nvPr>
        </p:nvSpPr>
        <p:spPr/>
        <p:txBody>
          <a:bodyPr/>
          <a:lstStyle/>
          <a:p>
            <a:endParaRPr kumimoji="1" lang="ja-JP" altLang="en-US"/>
          </a:p>
        </p:txBody>
      </p:sp>
      <p:sp>
        <p:nvSpPr>
          <p:cNvPr id="2832" name="フッター プレースホルダ 5"/>
          <p:cNvSpPr>
            <a:spLocks noGrp="1"/>
          </p:cNvSpPr>
          <p:nvPr>
            <p:ph type="ftr" sz="quarter" idx="11"/>
          </p:nvPr>
        </p:nvSpPr>
        <p:spPr/>
        <p:txBody>
          <a:bodyPr/>
          <a:lstStyle/>
          <a:p>
            <a:endParaRPr kumimoji="1" lang="ja-JP" altLang="en-US"/>
          </a:p>
        </p:txBody>
      </p:sp>
      <p:sp>
        <p:nvSpPr>
          <p:cNvPr id="2833"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835" name="タイトル 1"/>
          <p:cNvSpPr>
            <a:spLocks noGrp="1"/>
          </p:cNvSpPr>
          <p:nvPr>
            <p:ph type="title"/>
          </p:nvPr>
        </p:nvSpPr>
        <p:spPr/>
        <p:txBody>
          <a:bodyPr/>
          <a:lstStyle/>
          <a:p>
            <a:r>
              <a:rPr kumimoji="1" lang="ja-JP" altLang="en-US"/>
              <a:t>マスタ タイトルの書式設定</a:t>
            </a:r>
          </a:p>
        </p:txBody>
      </p:sp>
      <p:sp>
        <p:nvSpPr>
          <p:cNvPr id="2836"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37" name="日付プレースホルダ 3"/>
          <p:cNvSpPr>
            <a:spLocks noGrp="1"/>
          </p:cNvSpPr>
          <p:nvPr>
            <p:ph type="dt" sz="half" idx="10"/>
          </p:nvPr>
        </p:nvSpPr>
        <p:spPr/>
        <p:txBody>
          <a:bodyPr/>
          <a:lstStyle/>
          <a:p>
            <a:endParaRPr kumimoji="1" lang="ja-JP" altLang="en-US"/>
          </a:p>
        </p:txBody>
      </p:sp>
      <p:sp>
        <p:nvSpPr>
          <p:cNvPr id="2838" name="フッター プレースホルダ 4"/>
          <p:cNvSpPr>
            <a:spLocks noGrp="1"/>
          </p:cNvSpPr>
          <p:nvPr>
            <p:ph type="ftr" sz="quarter" idx="11"/>
          </p:nvPr>
        </p:nvSpPr>
        <p:spPr/>
        <p:txBody>
          <a:bodyPr/>
          <a:lstStyle/>
          <a:p>
            <a:endParaRPr kumimoji="1" lang="ja-JP" altLang="en-US"/>
          </a:p>
        </p:txBody>
      </p:sp>
      <p:sp>
        <p:nvSpPr>
          <p:cNvPr id="283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 1"/>
          <p:cNvSpPr>
            <a:spLocks noGrp="1"/>
          </p:cNvSpPr>
          <p:nvPr>
            <p:ph type="dt" sz="half" idx="10"/>
          </p:nvPr>
        </p:nvSpPr>
        <p:spPr/>
        <p:txBody>
          <a:bodyPr/>
          <a:lstStyle/>
          <a:p>
            <a:endParaRPr kumimoji="1" lang="ja-JP" altLang="en-US"/>
          </a:p>
        </p:txBody>
      </p:sp>
      <p:sp>
        <p:nvSpPr>
          <p:cNvPr id="1071" name="フッター プレースホルダ 2"/>
          <p:cNvSpPr>
            <a:spLocks noGrp="1"/>
          </p:cNvSpPr>
          <p:nvPr>
            <p:ph type="ftr" sz="quarter" idx="11"/>
          </p:nvPr>
        </p:nvSpPr>
        <p:spPr/>
        <p:txBody>
          <a:bodyPr/>
          <a:lstStyle/>
          <a:p>
            <a:endParaRPr kumimoji="1" lang="ja-JP" altLang="en-US"/>
          </a:p>
        </p:txBody>
      </p:sp>
      <p:sp>
        <p:nvSpPr>
          <p:cNvPr id="1072"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841"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2842"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43" name="日付プレースホルダ 3"/>
          <p:cNvSpPr>
            <a:spLocks noGrp="1"/>
          </p:cNvSpPr>
          <p:nvPr>
            <p:ph type="dt" sz="half" idx="10"/>
          </p:nvPr>
        </p:nvSpPr>
        <p:spPr/>
        <p:txBody>
          <a:bodyPr/>
          <a:lstStyle/>
          <a:p>
            <a:endParaRPr kumimoji="1" lang="ja-JP" altLang="en-US"/>
          </a:p>
        </p:txBody>
      </p:sp>
      <p:sp>
        <p:nvSpPr>
          <p:cNvPr id="2844" name="フッター プレースホルダ 4"/>
          <p:cNvSpPr>
            <a:spLocks noGrp="1"/>
          </p:cNvSpPr>
          <p:nvPr>
            <p:ph type="ftr" sz="quarter" idx="11"/>
          </p:nvPr>
        </p:nvSpPr>
        <p:spPr/>
        <p:txBody>
          <a:bodyPr/>
          <a:lstStyle/>
          <a:p>
            <a:endParaRPr kumimoji="1" lang="ja-JP" altLang="en-US"/>
          </a:p>
        </p:txBody>
      </p:sp>
      <p:sp>
        <p:nvSpPr>
          <p:cNvPr id="284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847"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84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4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50"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852" name="タイトル 1"/>
          <p:cNvSpPr>
            <a:spLocks noGrp="1"/>
          </p:cNvSpPr>
          <p:nvPr>
            <p:ph type="title"/>
          </p:nvPr>
        </p:nvSpPr>
        <p:spPr/>
        <p:txBody>
          <a:bodyPr/>
          <a:lstStyle/>
          <a:p>
            <a:r>
              <a:rPr lang="ja-JP" altLang="en-US"/>
              <a:t>マスタ タイトルの書式設定</a:t>
            </a:r>
          </a:p>
        </p:txBody>
      </p:sp>
      <p:sp>
        <p:nvSpPr>
          <p:cNvPr id="285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5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55"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857" name="タイトル 1"/>
          <p:cNvSpPr>
            <a:spLocks noGrp="1"/>
          </p:cNvSpPr>
          <p:nvPr>
            <p:ph type="title"/>
          </p:nvPr>
        </p:nvSpPr>
        <p:spPr/>
        <p:txBody>
          <a:bodyPr/>
          <a:lstStyle/>
          <a:p>
            <a:r>
              <a:rPr lang="ja-JP" altLang="en-US"/>
              <a:t>マスタ タイトルの書式設定</a:t>
            </a:r>
          </a:p>
        </p:txBody>
      </p:sp>
      <p:sp>
        <p:nvSpPr>
          <p:cNvPr id="285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5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60"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2862" name="タイトル 1"/>
          <p:cNvSpPr>
            <a:spLocks noGrp="1"/>
          </p:cNvSpPr>
          <p:nvPr>
            <p:ph type="title"/>
          </p:nvPr>
        </p:nvSpPr>
        <p:spPr/>
        <p:txBody>
          <a:bodyPr/>
          <a:lstStyle/>
          <a:p>
            <a:r>
              <a:rPr lang="ja-JP" altLang="en-US"/>
              <a:t>マスタ タイトルの書式設定</a:t>
            </a:r>
          </a:p>
        </p:txBody>
      </p:sp>
      <p:sp>
        <p:nvSpPr>
          <p:cNvPr id="28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65"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867" name="タイトル 1"/>
          <p:cNvSpPr>
            <a:spLocks noGrp="1"/>
          </p:cNvSpPr>
          <p:nvPr>
            <p:ph type="title"/>
          </p:nvPr>
        </p:nvSpPr>
        <p:spPr/>
        <p:txBody>
          <a:bodyPr/>
          <a:lstStyle/>
          <a:p>
            <a:r>
              <a:rPr lang="ja-JP" altLang="en-US"/>
              <a:t>マスタ タイトルの書式設定</a:t>
            </a:r>
          </a:p>
        </p:txBody>
      </p:sp>
      <p:sp>
        <p:nvSpPr>
          <p:cNvPr id="286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6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70"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872" name="タイトル 1"/>
          <p:cNvSpPr>
            <a:spLocks noGrp="1"/>
          </p:cNvSpPr>
          <p:nvPr>
            <p:ph type="title"/>
          </p:nvPr>
        </p:nvSpPr>
        <p:spPr/>
        <p:txBody>
          <a:bodyPr/>
          <a:lstStyle/>
          <a:p>
            <a:r>
              <a:rPr lang="ja-JP" altLang="en-US"/>
              <a:t>マスタ タイトルの書式設定</a:t>
            </a:r>
          </a:p>
        </p:txBody>
      </p:sp>
      <p:sp>
        <p:nvSpPr>
          <p:cNvPr id="287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7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75"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877" name="タイトル 1"/>
          <p:cNvSpPr>
            <a:spLocks noGrp="1"/>
          </p:cNvSpPr>
          <p:nvPr>
            <p:ph type="title"/>
          </p:nvPr>
        </p:nvSpPr>
        <p:spPr/>
        <p:txBody>
          <a:bodyPr/>
          <a:lstStyle/>
          <a:p>
            <a:r>
              <a:rPr lang="ja-JP" altLang="en-US"/>
              <a:t>マスタ タイトルの書式設定</a:t>
            </a:r>
          </a:p>
        </p:txBody>
      </p:sp>
      <p:sp>
        <p:nvSpPr>
          <p:cNvPr id="287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287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80"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2882" name="Group 18"/>
          <p:cNvGrpSpPr/>
          <p:nvPr userDrawn="1"/>
        </p:nvGrpSpPr>
        <p:grpSpPr>
          <a:xfrm>
            <a:off x="0" y="0"/>
            <a:ext cx="9144000" cy="546100"/>
            <a:chOff x="0" y="0"/>
            <a:chExt cx="5760" cy="344"/>
          </a:xfrm>
        </p:grpSpPr>
        <p:pic>
          <p:nvPicPr>
            <p:cNvPr id="2883"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2884" name="Group 17"/>
            <p:cNvGrpSpPr/>
            <p:nvPr userDrawn="1"/>
          </p:nvGrpSpPr>
          <p:grpSpPr>
            <a:xfrm>
              <a:off x="0" y="0"/>
              <a:ext cx="5760" cy="318"/>
              <a:chOff x="0" y="0"/>
              <a:chExt cx="5760" cy="318"/>
            </a:xfrm>
          </p:grpSpPr>
          <p:pic>
            <p:nvPicPr>
              <p:cNvPr id="288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288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288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2888"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2889"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108"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109"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110" name="日付プレースホルダ 3"/>
          <p:cNvSpPr>
            <a:spLocks noGrp="1"/>
          </p:cNvSpPr>
          <p:nvPr>
            <p:ph type="dt" sz="half" idx="10"/>
          </p:nvPr>
        </p:nvSpPr>
        <p:spPr/>
        <p:txBody>
          <a:bodyPr/>
          <a:lstStyle/>
          <a:p>
            <a:endParaRPr kumimoji="1" lang="ja-JP" altLang="en-US"/>
          </a:p>
        </p:txBody>
      </p:sp>
      <p:sp>
        <p:nvSpPr>
          <p:cNvPr id="4111" name="フッター プレースホルダ 4"/>
          <p:cNvSpPr>
            <a:spLocks noGrp="1"/>
          </p:cNvSpPr>
          <p:nvPr>
            <p:ph type="ftr" sz="quarter" idx="11"/>
          </p:nvPr>
        </p:nvSpPr>
        <p:spPr/>
        <p:txBody>
          <a:bodyPr/>
          <a:lstStyle/>
          <a:p>
            <a:endParaRPr kumimoji="1" lang="ja-JP" altLang="en-US"/>
          </a:p>
        </p:txBody>
      </p:sp>
      <p:sp>
        <p:nvSpPr>
          <p:cNvPr id="411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1075"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6"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1077" name="日付プレースホルダ 4"/>
          <p:cNvSpPr>
            <a:spLocks noGrp="1"/>
          </p:cNvSpPr>
          <p:nvPr>
            <p:ph type="dt" sz="half" idx="10"/>
          </p:nvPr>
        </p:nvSpPr>
        <p:spPr/>
        <p:txBody>
          <a:bodyPr/>
          <a:lstStyle/>
          <a:p>
            <a:endParaRPr kumimoji="1" lang="ja-JP" altLang="en-US"/>
          </a:p>
        </p:txBody>
      </p:sp>
      <p:sp>
        <p:nvSpPr>
          <p:cNvPr id="1078" name="フッター プレースホルダ 5"/>
          <p:cNvSpPr>
            <a:spLocks noGrp="1"/>
          </p:cNvSpPr>
          <p:nvPr>
            <p:ph type="ftr" sz="quarter" idx="11"/>
          </p:nvPr>
        </p:nvSpPr>
        <p:spPr/>
        <p:txBody>
          <a:bodyPr/>
          <a:lstStyle/>
          <a:p>
            <a:endParaRPr kumimoji="1" lang="ja-JP" altLang="en-US"/>
          </a:p>
        </p:txBody>
      </p:sp>
      <p:sp>
        <p:nvSpPr>
          <p:cNvPr id="1079"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114" name="タイトル 1"/>
          <p:cNvSpPr>
            <a:spLocks noGrp="1"/>
          </p:cNvSpPr>
          <p:nvPr>
            <p:ph type="title"/>
          </p:nvPr>
        </p:nvSpPr>
        <p:spPr/>
        <p:txBody>
          <a:bodyPr/>
          <a:lstStyle/>
          <a:p>
            <a:r>
              <a:rPr kumimoji="1" lang="ja-JP" altLang="en-US"/>
              <a:t>マスタ タイトルの書式設定</a:t>
            </a:r>
          </a:p>
        </p:txBody>
      </p:sp>
      <p:sp>
        <p:nvSpPr>
          <p:cNvPr id="4115"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16" name="日付プレースホルダ 3"/>
          <p:cNvSpPr>
            <a:spLocks noGrp="1"/>
          </p:cNvSpPr>
          <p:nvPr>
            <p:ph type="dt" sz="half" idx="10"/>
          </p:nvPr>
        </p:nvSpPr>
        <p:spPr/>
        <p:txBody>
          <a:bodyPr/>
          <a:lstStyle/>
          <a:p>
            <a:endParaRPr kumimoji="1" lang="ja-JP" altLang="en-US"/>
          </a:p>
        </p:txBody>
      </p:sp>
      <p:sp>
        <p:nvSpPr>
          <p:cNvPr id="4117" name="フッター プレースホルダ 4"/>
          <p:cNvSpPr>
            <a:spLocks noGrp="1"/>
          </p:cNvSpPr>
          <p:nvPr>
            <p:ph type="ftr" sz="quarter" idx="11"/>
          </p:nvPr>
        </p:nvSpPr>
        <p:spPr/>
        <p:txBody>
          <a:bodyPr/>
          <a:lstStyle/>
          <a:p>
            <a:endParaRPr kumimoji="1" lang="ja-JP" altLang="en-US"/>
          </a:p>
        </p:txBody>
      </p:sp>
      <p:sp>
        <p:nvSpPr>
          <p:cNvPr id="411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120"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121"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122" name="日付プレースホルダ 3"/>
          <p:cNvSpPr>
            <a:spLocks noGrp="1"/>
          </p:cNvSpPr>
          <p:nvPr>
            <p:ph type="dt" sz="half" idx="10"/>
          </p:nvPr>
        </p:nvSpPr>
        <p:spPr/>
        <p:txBody>
          <a:bodyPr/>
          <a:lstStyle/>
          <a:p>
            <a:endParaRPr kumimoji="1" lang="ja-JP" altLang="en-US"/>
          </a:p>
        </p:txBody>
      </p:sp>
      <p:sp>
        <p:nvSpPr>
          <p:cNvPr id="4123" name="フッター プレースホルダ 4"/>
          <p:cNvSpPr>
            <a:spLocks noGrp="1"/>
          </p:cNvSpPr>
          <p:nvPr>
            <p:ph type="ftr" sz="quarter" idx="11"/>
          </p:nvPr>
        </p:nvSpPr>
        <p:spPr/>
        <p:txBody>
          <a:bodyPr/>
          <a:lstStyle/>
          <a:p>
            <a:endParaRPr kumimoji="1" lang="ja-JP" altLang="en-US"/>
          </a:p>
        </p:txBody>
      </p:sp>
      <p:sp>
        <p:nvSpPr>
          <p:cNvPr id="4124"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126" name="タイトル 1"/>
          <p:cNvSpPr>
            <a:spLocks noGrp="1"/>
          </p:cNvSpPr>
          <p:nvPr>
            <p:ph type="title"/>
          </p:nvPr>
        </p:nvSpPr>
        <p:spPr/>
        <p:txBody>
          <a:bodyPr/>
          <a:lstStyle/>
          <a:p>
            <a:r>
              <a:rPr kumimoji="1" lang="ja-JP" altLang="en-US"/>
              <a:t>マスタ タイトルの書式設定</a:t>
            </a:r>
          </a:p>
        </p:txBody>
      </p:sp>
      <p:sp>
        <p:nvSpPr>
          <p:cNvPr id="4127"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28"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29" name="日付プレースホルダ 4"/>
          <p:cNvSpPr>
            <a:spLocks noGrp="1"/>
          </p:cNvSpPr>
          <p:nvPr>
            <p:ph type="dt" sz="half" idx="10"/>
          </p:nvPr>
        </p:nvSpPr>
        <p:spPr/>
        <p:txBody>
          <a:bodyPr/>
          <a:lstStyle/>
          <a:p>
            <a:endParaRPr kumimoji="1" lang="ja-JP" altLang="en-US"/>
          </a:p>
        </p:txBody>
      </p:sp>
      <p:sp>
        <p:nvSpPr>
          <p:cNvPr id="4130" name="フッター プレースホルダ 5"/>
          <p:cNvSpPr>
            <a:spLocks noGrp="1"/>
          </p:cNvSpPr>
          <p:nvPr>
            <p:ph type="ftr" sz="quarter" idx="11"/>
          </p:nvPr>
        </p:nvSpPr>
        <p:spPr/>
        <p:txBody>
          <a:bodyPr/>
          <a:lstStyle/>
          <a:p>
            <a:endParaRPr kumimoji="1" lang="ja-JP" altLang="en-US"/>
          </a:p>
        </p:txBody>
      </p:sp>
      <p:sp>
        <p:nvSpPr>
          <p:cNvPr id="413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133"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134"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135"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36"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137"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38" name="日付プレースホルダ 6"/>
          <p:cNvSpPr>
            <a:spLocks noGrp="1"/>
          </p:cNvSpPr>
          <p:nvPr>
            <p:ph type="dt" sz="half" idx="10"/>
          </p:nvPr>
        </p:nvSpPr>
        <p:spPr/>
        <p:txBody>
          <a:bodyPr/>
          <a:lstStyle/>
          <a:p>
            <a:endParaRPr kumimoji="1" lang="ja-JP" altLang="en-US"/>
          </a:p>
        </p:txBody>
      </p:sp>
      <p:sp>
        <p:nvSpPr>
          <p:cNvPr id="4139" name="フッター プレースホルダ 7"/>
          <p:cNvSpPr>
            <a:spLocks noGrp="1"/>
          </p:cNvSpPr>
          <p:nvPr>
            <p:ph type="ftr" sz="quarter" idx="11"/>
          </p:nvPr>
        </p:nvSpPr>
        <p:spPr/>
        <p:txBody>
          <a:bodyPr/>
          <a:lstStyle/>
          <a:p>
            <a:endParaRPr kumimoji="1" lang="ja-JP" altLang="en-US"/>
          </a:p>
        </p:txBody>
      </p:sp>
      <p:sp>
        <p:nvSpPr>
          <p:cNvPr id="4140"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142" name="タイトル 1"/>
          <p:cNvSpPr>
            <a:spLocks noGrp="1"/>
          </p:cNvSpPr>
          <p:nvPr>
            <p:ph type="title"/>
          </p:nvPr>
        </p:nvSpPr>
        <p:spPr/>
        <p:txBody>
          <a:bodyPr/>
          <a:lstStyle/>
          <a:p>
            <a:r>
              <a:rPr kumimoji="1" lang="ja-JP" altLang="en-US"/>
              <a:t>マスタ タイトルの書式設定</a:t>
            </a:r>
          </a:p>
        </p:txBody>
      </p:sp>
      <p:sp>
        <p:nvSpPr>
          <p:cNvPr id="4143" name="日付プレースホルダ 2"/>
          <p:cNvSpPr>
            <a:spLocks noGrp="1"/>
          </p:cNvSpPr>
          <p:nvPr>
            <p:ph type="dt" sz="half" idx="10"/>
          </p:nvPr>
        </p:nvSpPr>
        <p:spPr/>
        <p:txBody>
          <a:bodyPr/>
          <a:lstStyle/>
          <a:p>
            <a:endParaRPr kumimoji="1" lang="ja-JP" altLang="en-US"/>
          </a:p>
        </p:txBody>
      </p:sp>
      <p:sp>
        <p:nvSpPr>
          <p:cNvPr id="4144" name="フッター プレースホルダ 3"/>
          <p:cNvSpPr>
            <a:spLocks noGrp="1"/>
          </p:cNvSpPr>
          <p:nvPr>
            <p:ph type="ftr" sz="quarter" idx="11"/>
          </p:nvPr>
        </p:nvSpPr>
        <p:spPr/>
        <p:txBody>
          <a:bodyPr/>
          <a:lstStyle/>
          <a:p>
            <a:endParaRPr kumimoji="1" lang="ja-JP" altLang="en-US"/>
          </a:p>
        </p:txBody>
      </p:sp>
      <p:sp>
        <p:nvSpPr>
          <p:cNvPr id="4145"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147" name="日付プレースホルダ 1"/>
          <p:cNvSpPr>
            <a:spLocks noGrp="1"/>
          </p:cNvSpPr>
          <p:nvPr>
            <p:ph type="dt" sz="half" idx="10"/>
          </p:nvPr>
        </p:nvSpPr>
        <p:spPr/>
        <p:txBody>
          <a:bodyPr/>
          <a:lstStyle/>
          <a:p>
            <a:endParaRPr kumimoji="1" lang="ja-JP" altLang="en-US"/>
          </a:p>
        </p:txBody>
      </p:sp>
      <p:sp>
        <p:nvSpPr>
          <p:cNvPr id="4148" name="フッター プレースホルダ 2"/>
          <p:cNvSpPr>
            <a:spLocks noGrp="1"/>
          </p:cNvSpPr>
          <p:nvPr>
            <p:ph type="ftr" sz="quarter" idx="11"/>
          </p:nvPr>
        </p:nvSpPr>
        <p:spPr/>
        <p:txBody>
          <a:bodyPr/>
          <a:lstStyle/>
          <a:p>
            <a:endParaRPr kumimoji="1" lang="ja-JP" altLang="en-US"/>
          </a:p>
        </p:txBody>
      </p:sp>
      <p:sp>
        <p:nvSpPr>
          <p:cNvPr id="4149"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151"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152"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53"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154" name="日付プレースホルダ 4"/>
          <p:cNvSpPr>
            <a:spLocks noGrp="1"/>
          </p:cNvSpPr>
          <p:nvPr>
            <p:ph type="dt" sz="half" idx="10"/>
          </p:nvPr>
        </p:nvSpPr>
        <p:spPr/>
        <p:txBody>
          <a:bodyPr/>
          <a:lstStyle/>
          <a:p>
            <a:endParaRPr kumimoji="1" lang="ja-JP" altLang="en-US"/>
          </a:p>
        </p:txBody>
      </p:sp>
      <p:sp>
        <p:nvSpPr>
          <p:cNvPr id="4155" name="フッター プレースホルダ 5"/>
          <p:cNvSpPr>
            <a:spLocks noGrp="1"/>
          </p:cNvSpPr>
          <p:nvPr>
            <p:ph type="ftr" sz="quarter" idx="11"/>
          </p:nvPr>
        </p:nvSpPr>
        <p:spPr/>
        <p:txBody>
          <a:bodyPr/>
          <a:lstStyle/>
          <a:p>
            <a:endParaRPr kumimoji="1" lang="ja-JP" altLang="en-US"/>
          </a:p>
        </p:txBody>
      </p:sp>
      <p:sp>
        <p:nvSpPr>
          <p:cNvPr id="415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158"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159"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160"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161" name="日付プレースホルダ 4"/>
          <p:cNvSpPr>
            <a:spLocks noGrp="1"/>
          </p:cNvSpPr>
          <p:nvPr>
            <p:ph type="dt" sz="half" idx="10"/>
          </p:nvPr>
        </p:nvSpPr>
        <p:spPr/>
        <p:txBody>
          <a:bodyPr/>
          <a:lstStyle/>
          <a:p>
            <a:endParaRPr kumimoji="1" lang="ja-JP" altLang="en-US"/>
          </a:p>
        </p:txBody>
      </p:sp>
      <p:sp>
        <p:nvSpPr>
          <p:cNvPr id="4162" name="フッター プレースホルダ 5"/>
          <p:cNvSpPr>
            <a:spLocks noGrp="1"/>
          </p:cNvSpPr>
          <p:nvPr>
            <p:ph type="ftr" sz="quarter" idx="11"/>
          </p:nvPr>
        </p:nvSpPr>
        <p:spPr/>
        <p:txBody>
          <a:bodyPr/>
          <a:lstStyle/>
          <a:p>
            <a:endParaRPr kumimoji="1" lang="ja-JP" altLang="en-US"/>
          </a:p>
        </p:txBody>
      </p:sp>
      <p:sp>
        <p:nvSpPr>
          <p:cNvPr id="4163"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165" name="タイトル 1"/>
          <p:cNvSpPr>
            <a:spLocks noGrp="1"/>
          </p:cNvSpPr>
          <p:nvPr>
            <p:ph type="title"/>
          </p:nvPr>
        </p:nvSpPr>
        <p:spPr/>
        <p:txBody>
          <a:bodyPr/>
          <a:lstStyle/>
          <a:p>
            <a:r>
              <a:rPr kumimoji="1" lang="ja-JP" altLang="en-US"/>
              <a:t>マスタ タイトルの書式設定</a:t>
            </a:r>
          </a:p>
        </p:txBody>
      </p:sp>
      <p:sp>
        <p:nvSpPr>
          <p:cNvPr id="4166"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67" name="日付プレースホルダ 3"/>
          <p:cNvSpPr>
            <a:spLocks noGrp="1"/>
          </p:cNvSpPr>
          <p:nvPr>
            <p:ph type="dt" sz="half" idx="10"/>
          </p:nvPr>
        </p:nvSpPr>
        <p:spPr/>
        <p:txBody>
          <a:bodyPr/>
          <a:lstStyle/>
          <a:p>
            <a:endParaRPr kumimoji="1" lang="ja-JP" altLang="en-US"/>
          </a:p>
        </p:txBody>
      </p:sp>
      <p:sp>
        <p:nvSpPr>
          <p:cNvPr id="4168" name="フッター プレースホルダ 4"/>
          <p:cNvSpPr>
            <a:spLocks noGrp="1"/>
          </p:cNvSpPr>
          <p:nvPr>
            <p:ph type="ftr" sz="quarter" idx="11"/>
          </p:nvPr>
        </p:nvSpPr>
        <p:spPr/>
        <p:txBody>
          <a:bodyPr/>
          <a:lstStyle/>
          <a:p>
            <a:endParaRPr kumimoji="1" lang="ja-JP" altLang="en-US"/>
          </a:p>
        </p:txBody>
      </p:sp>
      <p:sp>
        <p:nvSpPr>
          <p:cNvPr id="416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171"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172"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73" name="日付プレースホルダ 3"/>
          <p:cNvSpPr>
            <a:spLocks noGrp="1"/>
          </p:cNvSpPr>
          <p:nvPr>
            <p:ph type="dt" sz="half" idx="10"/>
          </p:nvPr>
        </p:nvSpPr>
        <p:spPr/>
        <p:txBody>
          <a:bodyPr/>
          <a:lstStyle/>
          <a:p>
            <a:endParaRPr kumimoji="1" lang="ja-JP" altLang="en-US"/>
          </a:p>
        </p:txBody>
      </p:sp>
      <p:sp>
        <p:nvSpPr>
          <p:cNvPr id="4174" name="フッター プレースホルダ 4"/>
          <p:cNvSpPr>
            <a:spLocks noGrp="1"/>
          </p:cNvSpPr>
          <p:nvPr>
            <p:ph type="ftr" sz="quarter" idx="11"/>
          </p:nvPr>
        </p:nvSpPr>
        <p:spPr/>
        <p:txBody>
          <a:bodyPr/>
          <a:lstStyle/>
          <a:p>
            <a:endParaRPr kumimoji="1" lang="ja-JP" altLang="en-US"/>
          </a:p>
        </p:txBody>
      </p:sp>
      <p:sp>
        <p:nvSpPr>
          <p:cNvPr id="417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108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8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1084" name="日付プレースホルダ 4"/>
          <p:cNvSpPr>
            <a:spLocks noGrp="1"/>
          </p:cNvSpPr>
          <p:nvPr>
            <p:ph type="dt" sz="half" idx="10"/>
          </p:nvPr>
        </p:nvSpPr>
        <p:spPr/>
        <p:txBody>
          <a:bodyPr/>
          <a:lstStyle/>
          <a:p>
            <a:endParaRPr kumimoji="1" lang="ja-JP" altLang="en-US"/>
          </a:p>
        </p:txBody>
      </p:sp>
      <p:sp>
        <p:nvSpPr>
          <p:cNvPr id="1085" name="フッター プレースホルダ 5"/>
          <p:cNvSpPr>
            <a:spLocks noGrp="1"/>
          </p:cNvSpPr>
          <p:nvPr>
            <p:ph type="ftr" sz="quarter" idx="11"/>
          </p:nvPr>
        </p:nvSpPr>
        <p:spPr/>
        <p:txBody>
          <a:bodyPr/>
          <a:lstStyle/>
          <a:p>
            <a:endParaRPr kumimoji="1" lang="ja-JP" altLang="en-US"/>
          </a:p>
        </p:txBody>
      </p:sp>
      <p:sp>
        <p:nvSpPr>
          <p:cNvPr id="108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177"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7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17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80"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182" name="タイトル 1"/>
          <p:cNvSpPr>
            <a:spLocks noGrp="1"/>
          </p:cNvSpPr>
          <p:nvPr>
            <p:ph type="title"/>
          </p:nvPr>
        </p:nvSpPr>
        <p:spPr/>
        <p:txBody>
          <a:bodyPr/>
          <a:lstStyle/>
          <a:p>
            <a:r>
              <a:rPr lang="ja-JP" altLang="en-US"/>
              <a:t>マスタ タイトルの書式設定</a:t>
            </a:r>
          </a:p>
        </p:txBody>
      </p:sp>
      <p:sp>
        <p:nvSpPr>
          <p:cNvPr id="418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18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85"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187" name="タイトル 1"/>
          <p:cNvSpPr>
            <a:spLocks noGrp="1"/>
          </p:cNvSpPr>
          <p:nvPr>
            <p:ph type="title"/>
          </p:nvPr>
        </p:nvSpPr>
        <p:spPr/>
        <p:txBody>
          <a:bodyPr/>
          <a:lstStyle/>
          <a:p>
            <a:r>
              <a:rPr lang="ja-JP" altLang="en-US"/>
              <a:t>マスタ タイトルの書式設定</a:t>
            </a:r>
          </a:p>
        </p:txBody>
      </p:sp>
      <p:sp>
        <p:nvSpPr>
          <p:cNvPr id="41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1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90"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192" name="タイトル 1"/>
          <p:cNvSpPr>
            <a:spLocks noGrp="1"/>
          </p:cNvSpPr>
          <p:nvPr>
            <p:ph type="title"/>
          </p:nvPr>
        </p:nvSpPr>
        <p:spPr/>
        <p:txBody>
          <a:bodyPr/>
          <a:lstStyle/>
          <a:p>
            <a:r>
              <a:rPr lang="ja-JP" altLang="en-US"/>
              <a:t>マスタ タイトルの書式設定</a:t>
            </a:r>
          </a:p>
        </p:txBody>
      </p:sp>
      <p:sp>
        <p:nvSpPr>
          <p:cNvPr id="419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19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95"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197" name="タイトル 1"/>
          <p:cNvSpPr>
            <a:spLocks noGrp="1"/>
          </p:cNvSpPr>
          <p:nvPr>
            <p:ph type="title"/>
          </p:nvPr>
        </p:nvSpPr>
        <p:spPr/>
        <p:txBody>
          <a:bodyPr/>
          <a:lstStyle/>
          <a:p>
            <a:r>
              <a:rPr lang="ja-JP" altLang="en-US"/>
              <a:t>マスタ タイトルの書式設定</a:t>
            </a:r>
          </a:p>
        </p:txBody>
      </p:sp>
      <p:sp>
        <p:nvSpPr>
          <p:cNvPr id="419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19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200"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202" name="タイトル 1"/>
          <p:cNvSpPr>
            <a:spLocks noGrp="1"/>
          </p:cNvSpPr>
          <p:nvPr>
            <p:ph type="title"/>
          </p:nvPr>
        </p:nvSpPr>
        <p:spPr/>
        <p:txBody>
          <a:bodyPr/>
          <a:lstStyle/>
          <a:p>
            <a:r>
              <a:rPr lang="ja-JP" altLang="en-US"/>
              <a:t>マスタ タイトルの書式設定</a:t>
            </a:r>
          </a:p>
        </p:txBody>
      </p:sp>
      <p:sp>
        <p:nvSpPr>
          <p:cNvPr id="420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20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205"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207" name="タイトル 1"/>
          <p:cNvSpPr>
            <a:spLocks noGrp="1"/>
          </p:cNvSpPr>
          <p:nvPr>
            <p:ph type="title"/>
          </p:nvPr>
        </p:nvSpPr>
        <p:spPr/>
        <p:txBody>
          <a:bodyPr/>
          <a:lstStyle/>
          <a:p>
            <a:r>
              <a:rPr lang="ja-JP" altLang="en-US"/>
              <a:t>マスタ タイトルの書式設定</a:t>
            </a:r>
          </a:p>
        </p:txBody>
      </p:sp>
      <p:sp>
        <p:nvSpPr>
          <p:cNvPr id="420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20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210"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212" name="Group 18"/>
          <p:cNvGrpSpPr/>
          <p:nvPr userDrawn="1"/>
        </p:nvGrpSpPr>
        <p:grpSpPr>
          <a:xfrm>
            <a:off x="0" y="0"/>
            <a:ext cx="9144000" cy="546100"/>
            <a:chOff x="0" y="0"/>
            <a:chExt cx="5760" cy="344"/>
          </a:xfrm>
        </p:grpSpPr>
        <p:pic>
          <p:nvPicPr>
            <p:cNvPr id="4213"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214" name="Group 17"/>
            <p:cNvGrpSpPr/>
            <p:nvPr userDrawn="1"/>
          </p:nvGrpSpPr>
          <p:grpSpPr>
            <a:xfrm>
              <a:off x="0" y="0"/>
              <a:ext cx="5760" cy="318"/>
              <a:chOff x="0" y="0"/>
              <a:chExt cx="5760" cy="318"/>
            </a:xfrm>
          </p:grpSpPr>
          <p:pic>
            <p:nvPicPr>
              <p:cNvPr id="421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21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21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218"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219"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23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23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234" name="日付プレースホルダ 3"/>
          <p:cNvSpPr>
            <a:spLocks noGrp="1"/>
          </p:cNvSpPr>
          <p:nvPr>
            <p:ph type="dt" sz="half" idx="10"/>
          </p:nvPr>
        </p:nvSpPr>
        <p:spPr/>
        <p:txBody>
          <a:bodyPr/>
          <a:lstStyle/>
          <a:p>
            <a:endParaRPr kumimoji="1" lang="ja-JP" altLang="en-US"/>
          </a:p>
        </p:txBody>
      </p:sp>
      <p:sp>
        <p:nvSpPr>
          <p:cNvPr id="4235" name="フッター プレースホルダ 4"/>
          <p:cNvSpPr>
            <a:spLocks noGrp="1"/>
          </p:cNvSpPr>
          <p:nvPr>
            <p:ph type="ftr" sz="quarter" idx="11"/>
          </p:nvPr>
        </p:nvSpPr>
        <p:spPr/>
        <p:txBody>
          <a:bodyPr/>
          <a:lstStyle/>
          <a:p>
            <a:endParaRPr kumimoji="1" lang="ja-JP" altLang="en-US"/>
          </a:p>
        </p:txBody>
      </p:sp>
      <p:sp>
        <p:nvSpPr>
          <p:cNvPr id="4236"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238" name="タイトル 1"/>
          <p:cNvSpPr>
            <a:spLocks noGrp="1"/>
          </p:cNvSpPr>
          <p:nvPr>
            <p:ph type="title"/>
          </p:nvPr>
        </p:nvSpPr>
        <p:spPr/>
        <p:txBody>
          <a:bodyPr/>
          <a:lstStyle/>
          <a:p>
            <a:r>
              <a:rPr kumimoji="1" lang="ja-JP" altLang="en-US"/>
              <a:t>マスタ タイトルの書式設定</a:t>
            </a:r>
          </a:p>
        </p:txBody>
      </p:sp>
      <p:sp>
        <p:nvSpPr>
          <p:cNvPr id="4239"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40" name="日付プレースホルダ 3"/>
          <p:cNvSpPr>
            <a:spLocks noGrp="1"/>
          </p:cNvSpPr>
          <p:nvPr>
            <p:ph type="dt" sz="half" idx="10"/>
          </p:nvPr>
        </p:nvSpPr>
        <p:spPr/>
        <p:txBody>
          <a:bodyPr/>
          <a:lstStyle/>
          <a:p>
            <a:endParaRPr kumimoji="1" lang="ja-JP" altLang="en-US"/>
          </a:p>
        </p:txBody>
      </p:sp>
      <p:sp>
        <p:nvSpPr>
          <p:cNvPr id="4241" name="フッター プレースホルダ 4"/>
          <p:cNvSpPr>
            <a:spLocks noGrp="1"/>
          </p:cNvSpPr>
          <p:nvPr>
            <p:ph type="ftr" sz="quarter" idx="11"/>
          </p:nvPr>
        </p:nvSpPr>
        <p:spPr/>
        <p:txBody>
          <a:bodyPr/>
          <a:lstStyle/>
          <a:p>
            <a:endParaRPr kumimoji="1" lang="ja-JP" altLang="en-US"/>
          </a:p>
        </p:txBody>
      </p:sp>
      <p:sp>
        <p:nvSpPr>
          <p:cNvPr id="424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slideLayouts/slideLayout18.xml" Type="http://schemas.openxmlformats.org/officeDocument/2006/relationships/slideLayout"/><Relationship Id="rId19" Target="../slideLayouts/slideLayout19.xml" Type="http://schemas.openxmlformats.org/officeDocument/2006/relationships/slideLayout"/><Relationship Id="rId2" Target="../slideLayouts/slideLayout2.xml" Type="http://schemas.openxmlformats.org/officeDocument/2006/relationships/slideLayout"/><Relationship Id="rId20" Target="../theme/theme1.xml" Type="http://schemas.openxmlformats.org/officeDocument/2006/relationships/theme"/><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117.xml" Type="http://schemas.openxmlformats.org/officeDocument/2006/relationships/slideLayout"/><Relationship Id="rId10" Target="../slideLayouts/slideLayout126.xml" Type="http://schemas.openxmlformats.org/officeDocument/2006/relationships/slideLayout"/><Relationship Id="rId11" Target="../slideLayouts/slideLayout127.xml" Type="http://schemas.openxmlformats.org/officeDocument/2006/relationships/slideLayout"/><Relationship Id="rId12" Target="../slideLayouts/slideLayout128.xml" Type="http://schemas.openxmlformats.org/officeDocument/2006/relationships/slideLayout"/><Relationship Id="rId13" Target="../slideLayouts/slideLayout129.xml" Type="http://schemas.openxmlformats.org/officeDocument/2006/relationships/slideLayout"/><Relationship Id="rId14" Target="../slideLayouts/slideLayout130.xml" Type="http://schemas.openxmlformats.org/officeDocument/2006/relationships/slideLayout"/><Relationship Id="rId15" Target="../slideLayouts/slideLayout131.xml" Type="http://schemas.openxmlformats.org/officeDocument/2006/relationships/slideLayout"/><Relationship Id="rId16" Target="../slideLayouts/slideLayout132.xml" Type="http://schemas.openxmlformats.org/officeDocument/2006/relationships/slideLayout"/><Relationship Id="rId17" Target="../slideLayouts/slideLayout133.xml" Type="http://schemas.openxmlformats.org/officeDocument/2006/relationships/slideLayout"/><Relationship Id="rId18" Target="../slideLayouts/slideLayout134.xml" Type="http://schemas.openxmlformats.org/officeDocument/2006/relationships/slideLayout"/><Relationship Id="rId19" Target="../slideLayouts/slideLayout135.xml" Type="http://schemas.openxmlformats.org/officeDocument/2006/relationships/slideLayout"/><Relationship Id="rId2" Target="../slideLayouts/slideLayout118.xml" Type="http://schemas.openxmlformats.org/officeDocument/2006/relationships/slideLayout"/><Relationship Id="rId20" Target="../theme/theme10.xml" Type="http://schemas.openxmlformats.org/officeDocument/2006/relationships/theme"/><Relationship Id="rId3" Target="../slideLayouts/slideLayout119.xml" Type="http://schemas.openxmlformats.org/officeDocument/2006/relationships/slideLayout"/><Relationship Id="rId4" Target="../slideLayouts/slideLayout120.xml" Type="http://schemas.openxmlformats.org/officeDocument/2006/relationships/slideLayout"/><Relationship Id="rId5" Target="../slideLayouts/slideLayout121.xml" Type="http://schemas.openxmlformats.org/officeDocument/2006/relationships/slideLayout"/><Relationship Id="rId6" Target="../slideLayouts/slideLayout122.xml" Type="http://schemas.openxmlformats.org/officeDocument/2006/relationships/slideLayout"/><Relationship Id="rId7" Target="../slideLayouts/slideLayout123.xml" Type="http://schemas.openxmlformats.org/officeDocument/2006/relationships/slideLayout"/><Relationship Id="rId8" Target="../slideLayouts/slideLayout124.xml" Type="http://schemas.openxmlformats.org/officeDocument/2006/relationships/slideLayout"/><Relationship Id="rId9" Target="../slideLayouts/slideLayout125.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36.xml" Type="http://schemas.openxmlformats.org/officeDocument/2006/relationships/slideLayout"/><Relationship Id="rId10" Target="../slideLayouts/slideLayout145.xml" Type="http://schemas.openxmlformats.org/officeDocument/2006/relationships/slideLayout"/><Relationship Id="rId11" Target="../slideLayouts/slideLayout146.xml" Type="http://schemas.openxmlformats.org/officeDocument/2006/relationships/slideLayout"/><Relationship Id="rId12" Target="../slideLayouts/slideLayout147.xml" Type="http://schemas.openxmlformats.org/officeDocument/2006/relationships/slideLayout"/><Relationship Id="rId13" Target="../slideLayouts/slideLayout148.xml" Type="http://schemas.openxmlformats.org/officeDocument/2006/relationships/slideLayout"/><Relationship Id="rId14" Target="../slideLayouts/slideLayout149.xml" Type="http://schemas.openxmlformats.org/officeDocument/2006/relationships/slideLayout"/><Relationship Id="rId15" Target="../slideLayouts/slideLayout150.xml" Type="http://schemas.openxmlformats.org/officeDocument/2006/relationships/slideLayout"/><Relationship Id="rId16" Target="../slideLayouts/slideLayout151.xml" Type="http://schemas.openxmlformats.org/officeDocument/2006/relationships/slideLayout"/><Relationship Id="rId17" Target="../slideLayouts/slideLayout152.xml" Type="http://schemas.openxmlformats.org/officeDocument/2006/relationships/slideLayout"/><Relationship Id="rId18" Target="../slideLayouts/slideLayout153.xml" Type="http://schemas.openxmlformats.org/officeDocument/2006/relationships/slideLayout"/><Relationship Id="rId19" Target="../slideLayouts/slideLayout154.xml" Type="http://schemas.openxmlformats.org/officeDocument/2006/relationships/slideLayout"/><Relationship Id="rId2" Target="../slideLayouts/slideLayout137.xml" Type="http://schemas.openxmlformats.org/officeDocument/2006/relationships/slideLayout"/><Relationship Id="rId20" Target="../slideLayouts/slideLayout155.xml" Type="http://schemas.openxmlformats.org/officeDocument/2006/relationships/slideLayout"/><Relationship Id="rId21" Target="../slideLayouts/slideLayout156.xml" Type="http://schemas.openxmlformats.org/officeDocument/2006/relationships/slideLayout"/><Relationship Id="rId22" Target="../slideLayouts/slideLayout157.xml" Type="http://schemas.openxmlformats.org/officeDocument/2006/relationships/slideLayout"/><Relationship Id="rId23" Target="../theme/theme11.xml" Type="http://schemas.openxmlformats.org/officeDocument/2006/relationships/theme"/><Relationship Id="rId3" Target="../slideLayouts/slideLayout138.xml" Type="http://schemas.openxmlformats.org/officeDocument/2006/relationships/slideLayout"/><Relationship Id="rId4" Target="../slideLayouts/slideLayout139.xml" Type="http://schemas.openxmlformats.org/officeDocument/2006/relationships/slideLayout"/><Relationship Id="rId5" Target="../slideLayouts/slideLayout140.xml" Type="http://schemas.openxmlformats.org/officeDocument/2006/relationships/slideLayout"/><Relationship Id="rId6" Target="../slideLayouts/slideLayout141.xml" Type="http://schemas.openxmlformats.org/officeDocument/2006/relationships/slideLayout"/><Relationship Id="rId7" Target="../slideLayouts/slideLayout142.xml" Type="http://schemas.openxmlformats.org/officeDocument/2006/relationships/slideLayout"/><Relationship Id="rId8" Target="../slideLayouts/slideLayout143.xml" Type="http://schemas.openxmlformats.org/officeDocument/2006/relationships/slideLayout"/><Relationship Id="rId9" Target="../slideLayouts/slideLayout144.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20.xml" Type="http://schemas.openxmlformats.org/officeDocument/2006/relationships/slideLayout"/><Relationship Id="rId10" Target="../media/image5.png" Type="http://schemas.openxmlformats.org/officeDocument/2006/relationships/image"/><Relationship Id="rId11" Target="../media/image2.png" Type="http://schemas.openxmlformats.org/officeDocument/2006/relationships/image"/><Relationship Id="rId12" Target="../media/image3.png" Type="http://schemas.openxmlformats.org/officeDocument/2006/relationships/image"/><Relationship Id="rId13" Target="../media/image4.wmf" Type="http://schemas.openxmlformats.org/officeDocument/2006/relationships/image"/><Relationship Id="rId2" Target="../slideLayouts/slideLayout21.xml" Type="http://schemas.openxmlformats.org/officeDocument/2006/relationships/slideLayout"/><Relationship Id="rId3" Target="../slideLayouts/slideLayout22.xml" Type="http://schemas.openxmlformats.org/officeDocument/2006/relationships/slideLayout"/><Relationship Id="rId4" Target="../slideLayouts/slideLayout23.xml" Type="http://schemas.openxmlformats.org/officeDocument/2006/relationships/slideLayout"/><Relationship Id="rId5" Target="../slideLayouts/slideLayout24.xml" Type="http://schemas.openxmlformats.org/officeDocument/2006/relationships/slideLayout"/><Relationship Id="rId6" Target="../slideLayouts/slideLayout25.xml" Type="http://schemas.openxmlformats.org/officeDocument/2006/relationships/slideLayout"/><Relationship Id="rId7" Target="../slideLayouts/slideLayout26.xml" Type="http://schemas.openxmlformats.org/officeDocument/2006/relationships/slideLayout"/><Relationship Id="rId8" Target="../slideLayouts/slideLayout27.xml" Type="http://schemas.openxmlformats.org/officeDocument/2006/relationships/slideLayout"/><Relationship Id="rId9" Target="../theme/theme2.xml" Type="http://schemas.openxmlformats.org/officeDocument/2006/relationships/theme"/></Relationships>
</file>

<file path=ppt/slideMasters/_rels/slideMaster3.xml.rels><?xml version="1.0" encoding="UTF-8" standalone="yes"?><Relationships xmlns="http://schemas.openxmlformats.org/package/2006/relationships"><Relationship Id="rId1" Target="../slideLayouts/slideLayout28.xml" Type="http://schemas.openxmlformats.org/officeDocument/2006/relationships/slideLayout"/><Relationship Id="rId10" Target="../media/image5.png" Type="http://schemas.openxmlformats.org/officeDocument/2006/relationships/image"/><Relationship Id="rId11" Target="../media/image2.png" Type="http://schemas.openxmlformats.org/officeDocument/2006/relationships/image"/><Relationship Id="rId12" Target="../media/image3.png" Type="http://schemas.openxmlformats.org/officeDocument/2006/relationships/image"/><Relationship Id="rId13" Target="../media/image4.wmf" Type="http://schemas.openxmlformats.org/officeDocument/2006/relationships/image"/><Relationship Id="rId2" Target="../slideLayouts/slideLayout29.xml" Type="http://schemas.openxmlformats.org/officeDocument/2006/relationships/slideLayout"/><Relationship Id="rId3" Target="../slideLayouts/slideLayout30.xml" Type="http://schemas.openxmlformats.org/officeDocument/2006/relationships/slideLayout"/><Relationship Id="rId4" Target="../slideLayouts/slideLayout31.xml" Type="http://schemas.openxmlformats.org/officeDocument/2006/relationships/slideLayout"/><Relationship Id="rId5" Target="../slideLayouts/slideLayout32.xml" Type="http://schemas.openxmlformats.org/officeDocument/2006/relationships/slideLayout"/><Relationship Id="rId6" Target="../slideLayouts/slideLayout33.xml" Type="http://schemas.openxmlformats.org/officeDocument/2006/relationships/slideLayout"/><Relationship Id="rId7" Target="../slideLayouts/slideLayout34.xml" Type="http://schemas.openxmlformats.org/officeDocument/2006/relationships/slideLayout"/><Relationship Id="rId8" Target="../slideLayouts/slideLayout35.xml" Type="http://schemas.openxmlformats.org/officeDocument/2006/relationships/slideLayout"/><Relationship Id="rId9" Target="../theme/theme3.xml" Type="http://schemas.openxmlformats.org/officeDocument/2006/relationships/theme"/></Relationships>
</file>

<file path=ppt/slideMasters/_rels/slideMaster4.xml.rels><?xml version="1.0" encoding="UTF-8" standalone="yes"?><Relationships xmlns="http://schemas.openxmlformats.org/package/2006/relationships"><Relationship Id="rId1" Target="../slideLayouts/slideLayout36.xml" Type="http://schemas.openxmlformats.org/officeDocument/2006/relationships/slideLayout"/><Relationship Id="rId10" Target="../media/image5.png" Type="http://schemas.openxmlformats.org/officeDocument/2006/relationships/image"/><Relationship Id="rId11" Target="../media/image2.png" Type="http://schemas.openxmlformats.org/officeDocument/2006/relationships/image"/><Relationship Id="rId12" Target="../media/image3.png" Type="http://schemas.openxmlformats.org/officeDocument/2006/relationships/image"/><Relationship Id="rId13" Target="../media/image4.wmf" Type="http://schemas.openxmlformats.org/officeDocument/2006/relationships/image"/><Relationship Id="rId2" Target="../slideLayouts/slideLayout37.xml" Type="http://schemas.openxmlformats.org/officeDocument/2006/relationships/slideLayout"/><Relationship Id="rId3" Target="../slideLayouts/slideLayout38.xml" Type="http://schemas.openxmlformats.org/officeDocument/2006/relationships/slideLayout"/><Relationship Id="rId4" Target="../slideLayouts/slideLayout39.xml" Type="http://schemas.openxmlformats.org/officeDocument/2006/relationships/slideLayout"/><Relationship Id="rId5" Target="../slideLayouts/slideLayout40.xml" Type="http://schemas.openxmlformats.org/officeDocument/2006/relationships/slideLayout"/><Relationship Id="rId6" Target="../slideLayouts/slideLayout41.xml" Type="http://schemas.openxmlformats.org/officeDocument/2006/relationships/slideLayout"/><Relationship Id="rId7" Target="../slideLayouts/slideLayout42.xml" Type="http://schemas.openxmlformats.org/officeDocument/2006/relationships/slideLayout"/><Relationship Id="rId8" Target="../slideLayouts/slideLayout43.xml" Type="http://schemas.openxmlformats.org/officeDocument/2006/relationships/slideLayout"/><Relationship Id="rId9" Target="../theme/theme4.xml" Type="http://schemas.openxmlformats.org/officeDocument/2006/relationships/theme"/></Relationships>
</file>

<file path=ppt/slideMasters/_rels/slideMaster5.xml.rels><?xml version="1.0" encoding="UTF-8" standalone="yes"?><Relationships xmlns="http://schemas.openxmlformats.org/package/2006/relationships"><Relationship Id="rId1" Target="../slideLayouts/slideLayout44.xml" Type="http://schemas.openxmlformats.org/officeDocument/2006/relationships/slideLayout"/><Relationship Id="rId10" Target="../media/image4.wmf" Type="http://schemas.openxmlformats.org/officeDocument/2006/relationships/image"/><Relationship Id="rId2" Target="../slideLayouts/slideLayout45.xml" Type="http://schemas.openxmlformats.org/officeDocument/2006/relationships/slideLayout"/><Relationship Id="rId3" Target="../slideLayouts/slideLayout46.xml" Type="http://schemas.openxmlformats.org/officeDocument/2006/relationships/slideLayout"/><Relationship Id="rId4" Target="../slideLayouts/slideLayout47.xml" Type="http://schemas.openxmlformats.org/officeDocument/2006/relationships/slideLayout"/><Relationship Id="rId5" Target="../slideLayouts/slideLayout48.xml" Type="http://schemas.openxmlformats.org/officeDocument/2006/relationships/slideLayout"/><Relationship Id="rId6" Target="../theme/theme5.xml" Type="http://schemas.openxmlformats.org/officeDocument/2006/relationships/theme"/><Relationship Id="rId7" Target="../media/image5.png" Type="http://schemas.openxmlformats.org/officeDocument/2006/relationships/image"/><Relationship Id="rId8" Target="../media/image2.png" Type="http://schemas.openxmlformats.org/officeDocument/2006/relationships/image"/><Relationship Id="rId9" Target="../media/image3.png" Type="http://schemas.openxmlformats.org/officeDocument/2006/relationships/image"/></Relationships>
</file>

<file path=ppt/slideMasters/_rels/slideMaster6.xml.rels><?xml version="1.0" encoding="UTF-8" standalone="yes"?><Relationships xmlns="http://schemas.openxmlformats.org/package/2006/relationships"><Relationship Id="rId1" Target="../slideLayouts/slideLayout49.xml" Type="http://schemas.openxmlformats.org/officeDocument/2006/relationships/slideLayout"/><Relationship Id="rId10" Target="../slideLayouts/slideLayout58.xml" Type="http://schemas.openxmlformats.org/officeDocument/2006/relationships/slideLayout"/><Relationship Id="rId11" Target="../slideLayouts/slideLayout59.xml" Type="http://schemas.openxmlformats.org/officeDocument/2006/relationships/slideLayout"/><Relationship Id="rId12" Target="../theme/theme6.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50.xml" Type="http://schemas.openxmlformats.org/officeDocument/2006/relationships/slideLayout"/><Relationship Id="rId3" Target="../slideLayouts/slideLayout51.xml" Type="http://schemas.openxmlformats.org/officeDocument/2006/relationships/slideLayout"/><Relationship Id="rId4" Target="../slideLayouts/slideLayout52.xml" Type="http://schemas.openxmlformats.org/officeDocument/2006/relationships/slideLayout"/><Relationship Id="rId5" Target="../slideLayouts/slideLayout53.xml" Type="http://schemas.openxmlformats.org/officeDocument/2006/relationships/slideLayout"/><Relationship Id="rId6" Target="../slideLayouts/slideLayout54.xml" Type="http://schemas.openxmlformats.org/officeDocument/2006/relationships/slideLayout"/><Relationship Id="rId7" Target="../slideLayouts/slideLayout55.xml" Type="http://schemas.openxmlformats.org/officeDocument/2006/relationships/slideLayout"/><Relationship Id="rId8" Target="../slideLayouts/slideLayout56.xml" Type="http://schemas.openxmlformats.org/officeDocument/2006/relationships/slideLayout"/><Relationship Id="rId9" Target="../slideLayouts/slideLayout57.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60.xml" Type="http://schemas.openxmlformats.org/officeDocument/2006/relationships/slideLayout"/><Relationship Id="rId10" Target="../slideLayouts/slideLayout69.xml" Type="http://schemas.openxmlformats.org/officeDocument/2006/relationships/slideLayout"/><Relationship Id="rId11" Target="../slideLayouts/slideLayout70.xml" Type="http://schemas.openxmlformats.org/officeDocument/2006/relationships/slideLayout"/><Relationship Id="rId12" Target="../slideLayouts/slideLayout71.xml" Type="http://schemas.openxmlformats.org/officeDocument/2006/relationships/slideLayout"/><Relationship Id="rId13" Target="../slideLayouts/slideLayout72.xml" Type="http://schemas.openxmlformats.org/officeDocument/2006/relationships/slideLayout"/><Relationship Id="rId14" Target="../slideLayouts/slideLayout73.xml" Type="http://schemas.openxmlformats.org/officeDocument/2006/relationships/slideLayout"/><Relationship Id="rId15" Target="../slideLayouts/slideLayout74.xml" Type="http://schemas.openxmlformats.org/officeDocument/2006/relationships/slideLayout"/><Relationship Id="rId16" Target="../slideLayouts/slideLayout75.xml" Type="http://schemas.openxmlformats.org/officeDocument/2006/relationships/slideLayout"/><Relationship Id="rId17" Target="../slideLayouts/slideLayout76.xml" Type="http://schemas.openxmlformats.org/officeDocument/2006/relationships/slideLayout"/><Relationship Id="rId18" Target="../slideLayouts/slideLayout77.xml" Type="http://schemas.openxmlformats.org/officeDocument/2006/relationships/slideLayout"/><Relationship Id="rId19" Target="../slideLayouts/slideLayout78.xml" Type="http://schemas.openxmlformats.org/officeDocument/2006/relationships/slideLayout"/><Relationship Id="rId2" Target="../slideLayouts/slideLayout61.xml" Type="http://schemas.openxmlformats.org/officeDocument/2006/relationships/slideLayout"/><Relationship Id="rId20" Target="../theme/theme7.xml" Type="http://schemas.openxmlformats.org/officeDocument/2006/relationships/theme"/><Relationship Id="rId3" Target="../slideLayouts/slideLayout62.xml" Type="http://schemas.openxmlformats.org/officeDocument/2006/relationships/slideLayout"/><Relationship Id="rId4" Target="../slideLayouts/slideLayout63.xml" Type="http://schemas.openxmlformats.org/officeDocument/2006/relationships/slideLayout"/><Relationship Id="rId5" Target="../slideLayouts/slideLayout64.xml" Type="http://schemas.openxmlformats.org/officeDocument/2006/relationships/slideLayout"/><Relationship Id="rId6" Target="../slideLayouts/slideLayout65.xml" Type="http://schemas.openxmlformats.org/officeDocument/2006/relationships/slideLayout"/><Relationship Id="rId7" Target="../slideLayouts/slideLayout66.xml" Type="http://schemas.openxmlformats.org/officeDocument/2006/relationships/slideLayout"/><Relationship Id="rId8" Target="../slideLayouts/slideLayout67.xml" Type="http://schemas.openxmlformats.org/officeDocument/2006/relationships/slideLayout"/><Relationship Id="rId9" Target="../slideLayouts/slideLayout68.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79.xml" Type="http://schemas.openxmlformats.org/officeDocument/2006/relationships/slideLayout"/><Relationship Id="rId10" Target="../slideLayouts/slideLayout88.xml" Type="http://schemas.openxmlformats.org/officeDocument/2006/relationships/slideLayout"/><Relationship Id="rId11" Target="../slideLayouts/slideLayout89.xml" Type="http://schemas.openxmlformats.org/officeDocument/2006/relationships/slideLayout"/><Relationship Id="rId12" Target="../slideLayouts/slideLayout90.xml" Type="http://schemas.openxmlformats.org/officeDocument/2006/relationships/slideLayout"/><Relationship Id="rId13" Target="../slideLayouts/slideLayout91.xml" Type="http://schemas.openxmlformats.org/officeDocument/2006/relationships/slideLayout"/><Relationship Id="rId14" Target="../slideLayouts/slideLayout92.xml" Type="http://schemas.openxmlformats.org/officeDocument/2006/relationships/slideLayout"/><Relationship Id="rId15" Target="../slideLayouts/slideLayout93.xml" Type="http://schemas.openxmlformats.org/officeDocument/2006/relationships/slideLayout"/><Relationship Id="rId16" Target="../slideLayouts/slideLayout94.xml" Type="http://schemas.openxmlformats.org/officeDocument/2006/relationships/slideLayout"/><Relationship Id="rId17" Target="../slideLayouts/slideLayout95.xml" Type="http://schemas.openxmlformats.org/officeDocument/2006/relationships/slideLayout"/><Relationship Id="rId18" Target="../slideLayouts/slideLayout96.xml" Type="http://schemas.openxmlformats.org/officeDocument/2006/relationships/slideLayout"/><Relationship Id="rId19" Target="../slideLayouts/slideLayout97.xml" Type="http://schemas.openxmlformats.org/officeDocument/2006/relationships/slideLayout"/><Relationship Id="rId2" Target="../slideLayouts/slideLayout80.xml" Type="http://schemas.openxmlformats.org/officeDocument/2006/relationships/slideLayout"/><Relationship Id="rId20" Target="../theme/theme8.xml" Type="http://schemas.openxmlformats.org/officeDocument/2006/relationships/theme"/><Relationship Id="rId3" Target="../slideLayouts/slideLayout81.xml" Type="http://schemas.openxmlformats.org/officeDocument/2006/relationships/slideLayout"/><Relationship Id="rId4" Target="../slideLayouts/slideLayout82.xml" Type="http://schemas.openxmlformats.org/officeDocument/2006/relationships/slideLayout"/><Relationship Id="rId5" Target="../slideLayouts/slideLayout83.xml" Type="http://schemas.openxmlformats.org/officeDocument/2006/relationships/slideLayout"/><Relationship Id="rId6" Target="../slideLayouts/slideLayout84.xml" Type="http://schemas.openxmlformats.org/officeDocument/2006/relationships/slideLayout"/><Relationship Id="rId7" Target="../slideLayouts/slideLayout85.xml" Type="http://schemas.openxmlformats.org/officeDocument/2006/relationships/slideLayout"/><Relationship Id="rId8" Target="../slideLayouts/slideLayout86.xml" Type="http://schemas.openxmlformats.org/officeDocument/2006/relationships/slideLayout"/><Relationship Id="rId9" Target="../slideLayouts/slideLayout87.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98.xml" Type="http://schemas.openxmlformats.org/officeDocument/2006/relationships/slideLayout"/><Relationship Id="rId10" Target="../slideLayouts/slideLayout107.xml" Type="http://schemas.openxmlformats.org/officeDocument/2006/relationships/slideLayout"/><Relationship Id="rId11" Target="../slideLayouts/slideLayout108.xml" Type="http://schemas.openxmlformats.org/officeDocument/2006/relationships/slideLayout"/><Relationship Id="rId12" Target="../slideLayouts/slideLayout109.xml" Type="http://schemas.openxmlformats.org/officeDocument/2006/relationships/slideLayout"/><Relationship Id="rId13" Target="../slideLayouts/slideLayout110.xml" Type="http://schemas.openxmlformats.org/officeDocument/2006/relationships/slideLayout"/><Relationship Id="rId14" Target="../slideLayouts/slideLayout111.xml" Type="http://schemas.openxmlformats.org/officeDocument/2006/relationships/slideLayout"/><Relationship Id="rId15" Target="../slideLayouts/slideLayout112.xml" Type="http://schemas.openxmlformats.org/officeDocument/2006/relationships/slideLayout"/><Relationship Id="rId16" Target="../slideLayouts/slideLayout113.xml" Type="http://schemas.openxmlformats.org/officeDocument/2006/relationships/slideLayout"/><Relationship Id="rId17" Target="../slideLayouts/slideLayout114.xml" Type="http://schemas.openxmlformats.org/officeDocument/2006/relationships/slideLayout"/><Relationship Id="rId18" Target="../slideLayouts/slideLayout115.xml" Type="http://schemas.openxmlformats.org/officeDocument/2006/relationships/slideLayout"/><Relationship Id="rId19" Target="../slideLayouts/slideLayout116.xml" Type="http://schemas.openxmlformats.org/officeDocument/2006/relationships/slideLayout"/><Relationship Id="rId2" Target="../slideLayouts/slideLayout99.xml" Type="http://schemas.openxmlformats.org/officeDocument/2006/relationships/slideLayout"/><Relationship Id="rId20" Target="../theme/theme9.xml" Type="http://schemas.openxmlformats.org/officeDocument/2006/relationships/theme"/><Relationship Id="rId3" Target="../slideLayouts/slideLayout100.xml" Type="http://schemas.openxmlformats.org/officeDocument/2006/relationships/slideLayout"/><Relationship Id="rId4" Target="../slideLayouts/slideLayout101.xml" Type="http://schemas.openxmlformats.org/officeDocument/2006/relationships/slideLayout"/><Relationship Id="rId5" Target="../slideLayouts/slideLayout102.xml" Type="http://schemas.openxmlformats.org/officeDocument/2006/relationships/slideLayout"/><Relationship Id="rId6" Target="../slideLayouts/slideLayout103.xml" Type="http://schemas.openxmlformats.org/officeDocument/2006/relationships/slideLayout"/><Relationship Id="rId7" Target="../slideLayouts/slideLayout104.xml" Type="http://schemas.openxmlformats.org/officeDocument/2006/relationships/slideLayout"/><Relationship Id="rId8" Target="../slideLayouts/slideLayout105.xml" Type="http://schemas.openxmlformats.org/officeDocument/2006/relationships/slideLayout"/><Relationship Id="rId9" Target="../slideLayouts/slideLayout106.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1026"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1028"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6" r:id="rId13"/>
    <p:sldLayoutId id="2147483677" r:id="rId14"/>
    <p:sldLayoutId id="2147483678" r:id="rId15"/>
    <p:sldLayoutId id="2147483679" r:id="rId16"/>
    <p:sldLayoutId id="2147483680" r:id="rId17"/>
    <p:sldLayoutId id="2147483681" r:id="rId18"/>
    <p:sldLayoutId id="214748375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63"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364"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65"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4366"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367"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50"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651"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52"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4653"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654"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4019" r:id="rId20"/>
    <p:sldLayoutId id="2147484030" r:id="rId21"/>
    <p:sldLayoutId id="2147484031" r:id="rId22"/>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4" name="Rectangle 2"/>
          <p:cNvSpPr>
            <a:spLocks noGrp="1" noChangeArrowheads="1"/>
          </p:cNvSpPr>
          <p:nvPr>
            <p:ph type="body" idx="1"/>
          </p:nvPr>
        </p:nvSpPr>
        <p:spPr>
          <a:xfrm>
            <a:off x="457275" y="1600205"/>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2"/>
          </p:nvPr>
        </p:nvSpPr>
        <p:spPr>
          <a:xfrm>
            <a:off x="457274"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146" name="Rectangle 4"/>
          <p:cNvSpPr>
            <a:spLocks noGrp="1" noChangeArrowheads="1"/>
          </p:cNvSpPr>
          <p:nvPr>
            <p:ph type="ftr" sz="quarter" idx="3"/>
          </p:nvPr>
        </p:nvSpPr>
        <p:spPr>
          <a:xfrm>
            <a:off x="3124702" y="6245225"/>
            <a:ext cx="289459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147" name="Rectangle 5"/>
          <p:cNvSpPr>
            <a:spLocks noGrp="1" noChangeArrowheads="1"/>
          </p:cNvSpPr>
          <p:nvPr>
            <p:ph type="sldNum" sz="quarter" idx="4"/>
          </p:nvPr>
        </p:nvSpPr>
        <p:spPr>
          <a:xfrm>
            <a:off x="7092134" y="6624638"/>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fontAlgn="base">
              <a:spcBef>
                <a:spcPct val="0"/>
              </a:spcBef>
              <a:spcAft>
                <a:spcPct val="0"/>
              </a:spcAft>
              <a:defRPr/>
            </a:pPr>
            <a:fld id="{D9E746D5-93E6-494C-97DF-253AFA8860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grpSp>
        <p:nvGrpSpPr>
          <p:cNvPr id="1148" name="Group 6"/>
          <p:cNvGrpSpPr/>
          <p:nvPr/>
        </p:nvGrpSpPr>
        <p:grpSpPr>
          <a:xfrm>
            <a:off x="0" y="0"/>
            <a:ext cx="9144000" cy="546100"/>
            <a:chOff x="0" y="0"/>
            <a:chExt cx="5760" cy="344"/>
          </a:xfrm>
        </p:grpSpPr>
        <p:pic>
          <p:nvPicPr>
            <p:cNvPr id="1149"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150" name="Group 8"/>
            <p:cNvGrpSpPr/>
            <p:nvPr userDrawn="1"/>
          </p:nvGrpSpPr>
          <p:grpSpPr>
            <a:xfrm>
              <a:off x="0" y="0"/>
              <a:ext cx="5760" cy="318"/>
              <a:chOff x="0" y="0"/>
              <a:chExt cx="5760" cy="318"/>
            </a:xfrm>
          </p:grpSpPr>
          <p:pic>
            <p:nvPicPr>
              <p:cNvPr id="1151"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152"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153"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154" name="Rectangle 12"/>
          <p:cNvSpPr>
            <a:spLocks noGrp="1" noChangeArrowheads="1"/>
          </p:cNvSpPr>
          <p:nvPr>
            <p:ph type="title"/>
          </p:nvPr>
        </p:nvSpPr>
        <p:spPr>
          <a:xfrm>
            <a:off x="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55" name="Picture 13"/>
          <p:cNvPicPr>
            <a:picLocks noChangeAspect="1" noChangeArrowheads="1"/>
          </p:cNvPicPr>
          <p:nvPr/>
        </p:nvPicPr>
        <p:blipFill>
          <a:blip r:embed="rId13"/>
          <a:srcRect t="3670"/>
          <a:stretch>
            <a:fillRect/>
          </a:stretch>
        </p:blipFill>
        <p:spPr>
          <a:xfrm>
            <a:off x="7593377" y="5"/>
            <a:ext cx="155062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08" name="Rectangle 2"/>
          <p:cNvSpPr>
            <a:spLocks noGrp="1" noChangeArrowheads="1"/>
          </p:cNvSpPr>
          <p:nvPr>
            <p:ph type="body" idx="1"/>
          </p:nvPr>
        </p:nvSpPr>
        <p:spPr>
          <a:xfrm>
            <a:off x="457275" y="1600205"/>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9" name="Rectangle 3"/>
          <p:cNvSpPr>
            <a:spLocks noGrp="1" noChangeArrowheads="1"/>
          </p:cNvSpPr>
          <p:nvPr>
            <p:ph type="dt" sz="half" idx="2"/>
          </p:nvPr>
        </p:nvSpPr>
        <p:spPr>
          <a:xfrm>
            <a:off x="457274"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210" name="Rectangle 4"/>
          <p:cNvSpPr>
            <a:spLocks noGrp="1" noChangeArrowheads="1"/>
          </p:cNvSpPr>
          <p:nvPr>
            <p:ph type="ftr" sz="quarter" idx="3"/>
          </p:nvPr>
        </p:nvSpPr>
        <p:spPr>
          <a:xfrm>
            <a:off x="3124702" y="6245225"/>
            <a:ext cx="289459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211" name="Rectangle 5"/>
          <p:cNvSpPr>
            <a:spLocks noGrp="1" noChangeArrowheads="1"/>
          </p:cNvSpPr>
          <p:nvPr>
            <p:ph type="sldNum" sz="quarter" idx="4"/>
          </p:nvPr>
        </p:nvSpPr>
        <p:spPr>
          <a:xfrm>
            <a:off x="7092134" y="6624638"/>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fontAlgn="base">
              <a:spcBef>
                <a:spcPct val="0"/>
              </a:spcBef>
              <a:spcAft>
                <a:spcPct val="0"/>
              </a:spcAft>
              <a:defRPr/>
            </a:pPr>
            <a:fld id="{D9E746D5-93E6-494C-97DF-253AFA8860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grpSp>
        <p:nvGrpSpPr>
          <p:cNvPr id="1212" name="Group 6"/>
          <p:cNvGrpSpPr/>
          <p:nvPr/>
        </p:nvGrpSpPr>
        <p:grpSpPr>
          <a:xfrm>
            <a:off x="0" y="0"/>
            <a:ext cx="9144000" cy="546100"/>
            <a:chOff x="0" y="0"/>
            <a:chExt cx="5760" cy="344"/>
          </a:xfrm>
        </p:grpSpPr>
        <p:pic>
          <p:nvPicPr>
            <p:cNvPr id="1213"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214" name="Group 8"/>
            <p:cNvGrpSpPr/>
            <p:nvPr userDrawn="1"/>
          </p:nvGrpSpPr>
          <p:grpSpPr>
            <a:xfrm>
              <a:off x="0" y="0"/>
              <a:ext cx="5760" cy="318"/>
              <a:chOff x="0" y="0"/>
              <a:chExt cx="5760" cy="318"/>
            </a:xfrm>
          </p:grpSpPr>
          <p:pic>
            <p:nvPicPr>
              <p:cNvPr id="1215"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216"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217"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218" name="Rectangle 12"/>
          <p:cNvSpPr>
            <a:spLocks noGrp="1" noChangeArrowheads="1"/>
          </p:cNvSpPr>
          <p:nvPr>
            <p:ph type="title"/>
          </p:nvPr>
        </p:nvSpPr>
        <p:spPr>
          <a:xfrm>
            <a:off x="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19" name="Picture 13"/>
          <p:cNvPicPr>
            <a:picLocks noChangeAspect="1" noChangeArrowheads="1"/>
          </p:cNvPicPr>
          <p:nvPr/>
        </p:nvPicPr>
        <p:blipFill>
          <a:blip r:embed="rId13"/>
          <a:srcRect t="3670"/>
          <a:stretch>
            <a:fillRect/>
          </a:stretch>
        </p:blipFill>
        <p:spPr>
          <a:xfrm>
            <a:off x="7593377" y="5"/>
            <a:ext cx="155062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72" name="Rectangle 2"/>
          <p:cNvSpPr>
            <a:spLocks noGrp="1" noChangeArrowheads="1"/>
          </p:cNvSpPr>
          <p:nvPr>
            <p:ph type="body" idx="1"/>
          </p:nvPr>
        </p:nvSpPr>
        <p:spPr>
          <a:xfrm>
            <a:off x="457275" y="1600205"/>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3" name="Rectangle 3"/>
          <p:cNvSpPr>
            <a:spLocks noGrp="1" noChangeArrowheads="1"/>
          </p:cNvSpPr>
          <p:nvPr>
            <p:ph type="dt" sz="half" idx="2"/>
          </p:nvPr>
        </p:nvSpPr>
        <p:spPr>
          <a:xfrm>
            <a:off x="457274"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274" name="Rectangle 4"/>
          <p:cNvSpPr>
            <a:spLocks noGrp="1" noChangeArrowheads="1"/>
          </p:cNvSpPr>
          <p:nvPr>
            <p:ph type="ftr" sz="quarter" idx="3"/>
          </p:nvPr>
        </p:nvSpPr>
        <p:spPr>
          <a:xfrm>
            <a:off x="3124702" y="6245225"/>
            <a:ext cx="289459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275" name="Rectangle 5"/>
          <p:cNvSpPr>
            <a:spLocks noGrp="1" noChangeArrowheads="1"/>
          </p:cNvSpPr>
          <p:nvPr>
            <p:ph type="sldNum" sz="quarter" idx="4"/>
          </p:nvPr>
        </p:nvSpPr>
        <p:spPr>
          <a:xfrm>
            <a:off x="7092134" y="6624638"/>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fontAlgn="base">
              <a:spcBef>
                <a:spcPct val="0"/>
              </a:spcBef>
              <a:spcAft>
                <a:spcPct val="0"/>
              </a:spcAft>
              <a:defRPr/>
            </a:pPr>
            <a:fld id="{D9E746D5-93E6-494C-97DF-253AFA8860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grpSp>
        <p:nvGrpSpPr>
          <p:cNvPr id="1276" name="Group 6"/>
          <p:cNvGrpSpPr/>
          <p:nvPr/>
        </p:nvGrpSpPr>
        <p:grpSpPr>
          <a:xfrm>
            <a:off x="0" y="0"/>
            <a:ext cx="9144000" cy="546100"/>
            <a:chOff x="0" y="0"/>
            <a:chExt cx="5760" cy="344"/>
          </a:xfrm>
        </p:grpSpPr>
        <p:pic>
          <p:nvPicPr>
            <p:cNvPr id="1277"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278" name="Group 8"/>
            <p:cNvGrpSpPr/>
            <p:nvPr userDrawn="1"/>
          </p:nvGrpSpPr>
          <p:grpSpPr>
            <a:xfrm>
              <a:off x="0" y="0"/>
              <a:ext cx="5760" cy="318"/>
              <a:chOff x="0" y="0"/>
              <a:chExt cx="5760" cy="318"/>
            </a:xfrm>
          </p:grpSpPr>
          <p:pic>
            <p:nvPicPr>
              <p:cNvPr id="1279"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280"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281"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282" name="Rectangle 12"/>
          <p:cNvSpPr>
            <a:spLocks noGrp="1" noChangeArrowheads="1"/>
          </p:cNvSpPr>
          <p:nvPr>
            <p:ph type="title"/>
          </p:nvPr>
        </p:nvSpPr>
        <p:spPr>
          <a:xfrm>
            <a:off x="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83" name="Picture 13"/>
          <p:cNvPicPr>
            <a:picLocks noChangeAspect="1" noChangeArrowheads="1"/>
          </p:cNvPicPr>
          <p:nvPr/>
        </p:nvPicPr>
        <p:blipFill>
          <a:blip r:embed="rId13"/>
          <a:srcRect t="3670"/>
          <a:stretch>
            <a:fillRect/>
          </a:stretch>
        </p:blipFill>
        <p:spPr>
          <a:xfrm>
            <a:off x="7593377" y="5"/>
            <a:ext cx="155062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46" name="Rectangle 2"/>
          <p:cNvSpPr>
            <a:spLocks noGrp="1" noChangeArrowheads="1"/>
          </p:cNvSpPr>
          <p:nvPr>
            <p:ph type="body" idx="1"/>
          </p:nvPr>
        </p:nvSpPr>
        <p:spPr>
          <a:xfrm>
            <a:off x="457316" y="1600206"/>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7" name="Rectangle 3"/>
          <p:cNvSpPr>
            <a:spLocks noGrp="1" noChangeArrowheads="1"/>
          </p:cNvSpPr>
          <p:nvPr>
            <p:ph type="dt" sz="half" idx="2"/>
          </p:nvPr>
        </p:nvSpPr>
        <p:spPr>
          <a:xfrm>
            <a:off x="457275"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448" name="Rectangle 4"/>
          <p:cNvSpPr>
            <a:spLocks noGrp="1" noChangeArrowheads="1"/>
          </p:cNvSpPr>
          <p:nvPr>
            <p:ph type="ftr" sz="quarter" idx="3"/>
          </p:nvPr>
        </p:nvSpPr>
        <p:spPr>
          <a:xfrm>
            <a:off x="3124711" y="6245225"/>
            <a:ext cx="289459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449" name="Rectangle 5"/>
          <p:cNvSpPr>
            <a:spLocks noGrp="1" noChangeArrowheads="1"/>
          </p:cNvSpPr>
          <p:nvPr>
            <p:ph type="sldNum" sz="quarter" idx="4"/>
          </p:nvPr>
        </p:nvSpPr>
        <p:spPr>
          <a:xfrm>
            <a:off x="7020999" y="6509022"/>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b="1">
                <a:latin typeface="Calibri" panose="020F0502020204030204" pitchFamily="34" charset="0"/>
                <a:ea typeface="ＭＳ Ｐゴシック" charset="-128"/>
              </a:defRPr>
            </a:lvl1pPr>
          </a:lstStyle>
          <a:p>
            <a:pPr fontAlgn="base">
              <a:spcBef>
                <a:spcPct val="0"/>
              </a:spcBef>
              <a:spcAft>
                <a:spcPct val="0"/>
              </a:spcAft>
              <a:defRPr/>
            </a:pPr>
            <a:fld id="{D9E746D5-93E6-494C-97DF-253AFA8860DF}"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grpSp>
        <p:nvGrpSpPr>
          <p:cNvPr id="1450" name="Group 6"/>
          <p:cNvGrpSpPr/>
          <p:nvPr/>
        </p:nvGrpSpPr>
        <p:grpSpPr>
          <a:xfrm>
            <a:off x="10" y="0"/>
            <a:ext cx="9144000" cy="546100"/>
            <a:chOff x="0" y="0"/>
            <a:chExt cx="5760" cy="344"/>
          </a:xfrm>
        </p:grpSpPr>
        <p:pic>
          <p:nvPicPr>
            <p:cNvPr id="1451" name="Picture 7" descr="mlit_top"/>
            <p:cNvPicPr>
              <a:picLocks noChangeAspect="1" noChangeArrowheads="1"/>
            </p:cNvPicPr>
            <p:nvPr userDrawn="1"/>
          </p:nvPicPr>
          <p:blipFill>
            <a:blip r:embed="rId7"/>
            <a:stretch>
              <a:fillRect/>
            </a:stretch>
          </p:blipFill>
          <p:spPr>
            <a:xfrm>
              <a:off x="0" y="300"/>
              <a:ext cx="5760" cy="44"/>
            </a:xfrm>
            <a:prstGeom prst="rect">
              <a:avLst/>
            </a:prstGeom>
            <a:noFill/>
            <a:ln w="9525">
              <a:noFill/>
              <a:miter lim="800000"/>
              <a:headEnd/>
              <a:tailEnd/>
            </a:ln>
          </p:spPr>
        </p:pic>
        <p:grpSp>
          <p:nvGrpSpPr>
            <p:cNvPr id="1452" name="Group 8"/>
            <p:cNvGrpSpPr/>
            <p:nvPr userDrawn="1"/>
          </p:nvGrpSpPr>
          <p:grpSpPr>
            <a:xfrm>
              <a:off x="0" y="0"/>
              <a:ext cx="5760" cy="318"/>
              <a:chOff x="0" y="0"/>
              <a:chExt cx="5760" cy="318"/>
            </a:xfrm>
          </p:grpSpPr>
          <p:pic>
            <p:nvPicPr>
              <p:cNvPr id="1453" name="Picture 9" descr="mlit_top"/>
              <p:cNvPicPr>
                <a:picLocks noChangeAspect="1" noChangeArrowheads="1"/>
              </p:cNvPicPr>
              <p:nvPr userDrawn="1"/>
            </p:nvPicPr>
            <p:blipFill>
              <a:blip r:embed="rId8"/>
              <a:srcRect r="66945" b="42805"/>
              <a:stretch>
                <a:fillRect/>
              </a:stretch>
            </p:blipFill>
            <p:spPr>
              <a:xfrm>
                <a:off x="3856" y="0"/>
                <a:ext cx="1904" cy="318"/>
              </a:xfrm>
              <a:prstGeom prst="rect">
                <a:avLst/>
              </a:prstGeom>
              <a:noFill/>
              <a:ln w="9525">
                <a:noFill/>
                <a:miter lim="800000"/>
                <a:headEnd/>
                <a:tailEnd/>
              </a:ln>
            </p:spPr>
          </p:pic>
          <p:pic>
            <p:nvPicPr>
              <p:cNvPr id="1454" name="Picture 10" descr="mlit_top"/>
              <p:cNvPicPr>
                <a:picLocks noChangeAspect="1" noChangeArrowheads="1"/>
              </p:cNvPicPr>
              <p:nvPr userDrawn="1"/>
            </p:nvPicPr>
            <p:blipFill>
              <a:blip r:embed="rId9"/>
              <a:srcRect l="50000" b="42805"/>
              <a:stretch>
                <a:fillRect/>
              </a:stretch>
            </p:blipFill>
            <p:spPr>
              <a:xfrm>
                <a:off x="1043" y="0"/>
                <a:ext cx="2880" cy="318"/>
              </a:xfrm>
              <a:prstGeom prst="rect">
                <a:avLst/>
              </a:prstGeom>
              <a:noFill/>
              <a:ln w="9525">
                <a:noFill/>
                <a:miter lim="800000"/>
                <a:headEnd/>
                <a:tailEnd/>
              </a:ln>
            </p:spPr>
          </p:pic>
          <p:pic>
            <p:nvPicPr>
              <p:cNvPr id="1455" name="Picture 11" descr="mlit_top"/>
              <p:cNvPicPr>
                <a:picLocks noChangeAspect="1" noChangeArrowheads="1"/>
              </p:cNvPicPr>
              <p:nvPr userDrawn="1"/>
            </p:nvPicPr>
            <p:blipFill>
              <a:blip r:embed="rId9"/>
              <a:srcRect l="68906" b="42805"/>
              <a:stretch>
                <a:fillRect/>
              </a:stretch>
            </p:blipFill>
            <p:spPr>
              <a:xfrm>
                <a:off x="0" y="0"/>
                <a:ext cx="1791" cy="318"/>
              </a:xfrm>
              <a:prstGeom prst="rect">
                <a:avLst/>
              </a:prstGeom>
              <a:noFill/>
              <a:ln w="9525">
                <a:noFill/>
                <a:miter lim="800000"/>
                <a:headEnd/>
                <a:tailEnd/>
              </a:ln>
            </p:spPr>
          </p:pic>
        </p:grpSp>
      </p:grpSp>
      <p:sp>
        <p:nvSpPr>
          <p:cNvPr id="1456" name="Rectangle 12"/>
          <p:cNvSpPr>
            <a:spLocks noGrp="1" noChangeArrowheads="1"/>
          </p:cNvSpPr>
          <p:nvPr>
            <p:ph type="title"/>
          </p:nvPr>
        </p:nvSpPr>
        <p:spPr>
          <a:xfrm>
            <a:off x="4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457" name="Picture 13"/>
          <p:cNvPicPr>
            <a:picLocks noChangeAspect="1" noChangeArrowheads="1"/>
          </p:cNvPicPr>
          <p:nvPr/>
        </p:nvPicPr>
        <p:blipFill>
          <a:blip r:embed="rId10"/>
          <a:srcRect t="3670"/>
          <a:stretch>
            <a:fillRect/>
          </a:stretch>
        </p:blipFill>
        <p:spPr>
          <a:xfrm>
            <a:off x="7593380" y="25"/>
            <a:ext cx="1550625" cy="333375"/>
          </a:xfrm>
          <a:prstGeom prst="rect">
            <a:avLst/>
          </a:prstGeom>
          <a:noFill/>
          <a:ln w="9525">
            <a:noFill/>
            <a:miter lim="800000"/>
            <a:headEnd/>
            <a:tailEnd/>
          </a:ln>
        </p:spPr>
      </p:pic>
    </p:spTree>
    <p:extLst>
      <p:ext uri="{BB962C8B-B14F-4D97-AF65-F5344CB8AC3E}">
        <p14:creationId xmlns:p14="http://schemas.microsoft.com/office/powerpoint/2010/main" val="389594963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hf sldNum="0"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5pPr>
      <a:lvl6pPr marL="422041" algn="l" rtl="0" fontAlgn="base">
        <a:spcBef>
          <a:spcPct val="0"/>
        </a:spcBef>
        <a:spcAft>
          <a:spcPct val="0"/>
        </a:spcAft>
        <a:defRPr kumimoji="1" sz="2585">
          <a:solidFill>
            <a:srgbClr val="4087C8"/>
          </a:solidFill>
          <a:latin typeface="HGP創英角ｺﾞｼｯｸUB" pitchFamily="50" charset="-128"/>
          <a:ea typeface="ＭＳ Ｐゴシック" charset="-128"/>
        </a:defRPr>
      </a:lvl6pPr>
      <a:lvl7pPr marL="844083" algn="l" rtl="0" fontAlgn="base">
        <a:spcBef>
          <a:spcPct val="0"/>
        </a:spcBef>
        <a:spcAft>
          <a:spcPct val="0"/>
        </a:spcAft>
        <a:defRPr kumimoji="1" sz="2585">
          <a:solidFill>
            <a:srgbClr val="4087C8"/>
          </a:solidFill>
          <a:latin typeface="HGP創英角ｺﾞｼｯｸUB" pitchFamily="50" charset="-128"/>
          <a:ea typeface="ＭＳ Ｐゴシック"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ＭＳ Ｐゴシック"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ＭＳ Ｐゴシック"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4" name="Rectangle 3"/>
          <p:cNvSpPr>
            <a:spLocks noGrp="1" noChangeArrowheads="1"/>
          </p:cNvSpPr>
          <p:nvPr>
            <p:ph type="body" idx="1"/>
          </p:nvPr>
        </p:nvSpPr>
        <p:spPr>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75"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charset="-128"/>
              </a:defRPr>
            </a:lvl1pPr>
          </a:lstStyle>
          <a:p>
            <a:pPr fontAlgn="base">
              <a:spcBef>
                <a:spcPct val="0"/>
              </a:spcBef>
              <a:spcAft>
                <a:spcPct val="0"/>
              </a:spcAft>
              <a:defRPr/>
            </a:pPr>
            <a:endParaRPr lang="en-US" altLang="ja-JP">
              <a:solidFill>
                <a:prstClr val="black"/>
              </a:solidFill>
            </a:endParaRPr>
          </a:p>
        </p:txBody>
      </p:sp>
      <p:sp>
        <p:nvSpPr>
          <p:cNvPr id="1576"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charset="-128"/>
              </a:defRPr>
            </a:lvl1pPr>
          </a:lstStyle>
          <a:p>
            <a:pPr fontAlgn="base">
              <a:spcBef>
                <a:spcPct val="0"/>
              </a:spcBef>
              <a:spcAft>
                <a:spcPct val="0"/>
              </a:spcAft>
              <a:defRPr/>
            </a:pPr>
            <a:endParaRPr lang="en-US" altLang="ja-JP">
              <a:solidFill>
                <a:prstClr val="black"/>
              </a:solidFill>
            </a:endParaRPr>
          </a:p>
        </p:txBody>
      </p:sp>
      <p:sp>
        <p:nvSpPr>
          <p:cNvPr id="1577" name="Rectangle 6"/>
          <p:cNvSpPr>
            <a:spLocks noGrp="1" noChangeArrowheads="1"/>
          </p:cNvSpPr>
          <p:nvPr>
            <p:ph type="sldNum" sz="quarter" idx="4"/>
          </p:nvPr>
        </p:nvSpPr>
        <p:spPr>
          <a:xfrm>
            <a:off x="7010400" y="6524626"/>
            <a:ext cx="21336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ＭＳ Ｐゴシック" charset="-128"/>
              </a:defRPr>
            </a:lvl1pPr>
          </a:lstStyle>
          <a:p>
            <a:pPr fontAlgn="base">
              <a:spcBef>
                <a:spcPct val="0"/>
              </a:spcBef>
              <a:spcAft>
                <a:spcPct val="0"/>
              </a:spcAft>
              <a:defRPr/>
            </a:pPr>
            <a:fld id="{E8857F94-A36E-41B7-BE87-14D5EC171230}" type="slidenum">
              <a:rPr lang="en-US" altLang="ja-JP">
                <a:solidFill>
                  <a:prstClr val="black"/>
                </a:solidFill>
              </a:rPr>
              <a:pPr fontAlgn="base">
                <a:spcBef>
                  <a:spcPct val="0"/>
                </a:spcBef>
                <a:spcAft>
                  <a:spcPct val="0"/>
                </a:spcAft>
                <a:defRPr/>
              </a:pPr>
              <a:t>‹#›</a:t>
            </a:fld>
            <a:endParaRPr lang="en-US" altLang="ja-JP">
              <a:solidFill>
                <a:prstClr val="black"/>
              </a:solidFill>
            </a:endParaRPr>
          </a:p>
        </p:txBody>
      </p:sp>
      <p:grpSp>
        <p:nvGrpSpPr>
          <p:cNvPr id="1578" name="Group 18"/>
          <p:cNvGrpSpPr/>
          <p:nvPr/>
        </p:nvGrpSpPr>
        <p:grpSpPr>
          <a:xfrm>
            <a:off x="0" y="0"/>
            <a:ext cx="9144000" cy="546100"/>
            <a:chOff x="0" y="0"/>
            <a:chExt cx="5760" cy="344"/>
          </a:xfrm>
        </p:grpSpPr>
        <p:pic>
          <p:nvPicPr>
            <p:cNvPr id="1579" name="Picture 9" descr="mlit_top"/>
            <p:cNvPicPr>
              <a:picLocks noChangeAspect="1" noChangeArrowheads="1"/>
            </p:cNvPicPr>
            <p:nvPr/>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1580" name="Group 17"/>
            <p:cNvGrpSpPr/>
            <p:nvPr/>
          </p:nvGrpSpPr>
          <p:grpSpPr>
            <a:xfrm>
              <a:off x="0" y="0"/>
              <a:ext cx="5760" cy="318"/>
              <a:chOff x="0" y="0"/>
              <a:chExt cx="5760" cy="318"/>
            </a:xfrm>
          </p:grpSpPr>
          <p:pic>
            <p:nvPicPr>
              <p:cNvPr id="1581" name="Picture 11" descr="mlit_top"/>
              <p:cNvPicPr>
                <a:picLocks noChangeAspect="1" noChangeArrowheads="1"/>
              </p:cNvPicPr>
              <p:nvPr/>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1582" name="Picture 16" descr="mlit_top"/>
              <p:cNvPicPr>
                <a:picLocks noChangeAspect="1" noChangeArrowheads="1"/>
              </p:cNvPicPr>
              <p:nvPr/>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1583" name="Picture 10" descr="mlit_top"/>
              <p:cNvPicPr>
                <a:picLocks noChangeAspect="1" noChangeArrowheads="1"/>
              </p:cNvPicPr>
              <p:nvPr/>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1584" name="Rectangle 2"/>
          <p:cNvSpPr>
            <a:spLocks noGrp="1" noChangeArrowheads="1"/>
          </p:cNvSpPr>
          <p:nvPr>
            <p:ph type="title"/>
          </p:nvPr>
        </p:nvSpPr>
        <p:spPr>
          <a:xfrm>
            <a:off x="1" y="0"/>
            <a:ext cx="7020658"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585" name="Picture 14"/>
          <p:cNvPicPr>
            <a:picLocks noChangeAspect="1" noChangeArrowheads="1"/>
          </p:cNvPicPr>
          <p:nvPr/>
        </p:nvPicPr>
        <p:blipFill>
          <a:blip r:embed="rId16"/>
          <a:srcRect t="3670"/>
          <a:stretch>
            <a:fillRect/>
          </a:stretch>
        </p:blipFill>
        <p:spPr>
          <a:xfrm>
            <a:off x="7722577" y="0"/>
            <a:ext cx="1421423" cy="330200"/>
          </a:xfrm>
          <a:prstGeom prst="rect">
            <a:avLst/>
          </a:prstGeom>
          <a:noFill/>
          <a:ln w="9525">
            <a:noFill/>
            <a:miter lim="800000"/>
            <a:headEnd/>
            <a:tailEnd/>
          </a:ln>
        </p:spPr>
      </p:pic>
    </p:spTree>
    <p:extLst>
      <p:ext uri="{BB962C8B-B14F-4D97-AF65-F5344CB8AC3E}">
        <p14:creationId xmlns:p14="http://schemas.microsoft.com/office/powerpoint/2010/main" val="204782849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7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277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74"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277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2776"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0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10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04"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410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106"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26"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227"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28"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4229"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230"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49.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66.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wmf"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wm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80.xml" Type="http://schemas.openxmlformats.org/officeDocument/2006/relationships/slideLayout"/><Relationship Id="rId2" Target="../notesSlides/notesSlide10.xml" Type="http://schemas.openxmlformats.org/officeDocument/2006/relationships/notesSlid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13.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10" Target="../embeddings/oleObject5.bin" Type="http://schemas.openxmlformats.org/officeDocument/2006/relationships/oleObject"/><Relationship Id="rId11" Target="../media/image18.png" Type="http://schemas.openxmlformats.org/officeDocument/2006/relationships/image"/><Relationship Id="rId12" Target="../embeddings/oleObject6.bin" Type="http://schemas.openxmlformats.org/officeDocument/2006/relationships/oleObject"/><Relationship Id="rId13" Target="../media/image19.png" Type="http://schemas.openxmlformats.org/officeDocument/2006/relationships/image"/><Relationship Id="rId14" Target="../embeddings/oleObject7.bin" Type="http://schemas.openxmlformats.org/officeDocument/2006/relationships/oleObject"/><Relationship Id="rId15" Target="../media/image20.png" Type="http://schemas.openxmlformats.org/officeDocument/2006/relationships/image"/><Relationship Id="rId16" Target="../embeddings/oleObject8.bin" Type="http://schemas.openxmlformats.org/officeDocument/2006/relationships/oleObject"/><Relationship Id="rId17" Target="../media/image21.png" Type="http://schemas.openxmlformats.org/officeDocument/2006/relationships/image"/><Relationship Id="rId18" Target="../embeddings/oleObject9.bin" Type="http://schemas.openxmlformats.org/officeDocument/2006/relationships/oleObject"/><Relationship Id="rId19" Target="../media/image22.png" Type="http://schemas.openxmlformats.org/officeDocument/2006/relationships/image"/><Relationship Id="rId2" Target="../embeddings/oleObject1.bin" Type="http://schemas.openxmlformats.org/officeDocument/2006/relationships/oleObject"/><Relationship Id="rId20" Target="../embeddings/oleObject10.bin" Type="http://schemas.openxmlformats.org/officeDocument/2006/relationships/oleObject"/><Relationship Id="rId21" Target="../media/image23.png" Type="http://schemas.openxmlformats.org/officeDocument/2006/relationships/image"/><Relationship Id="rId22" Target="../embeddings/oleObject11.bin" Type="http://schemas.openxmlformats.org/officeDocument/2006/relationships/oleObject"/><Relationship Id="rId23" Target="../media/image24.png" Type="http://schemas.openxmlformats.org/officeDocument/2006/relationships/image"/><Relationship Id="rId24" Target="../embeddings/oleObject12.bin" Type="http://schemas.openxmlformats.org/officeDocument/2006/relationships/oleObject"/><Relationship Id="rId25" Target="../media/image25.png" Type="http://schemas.openxmlformats.org/officeDocument/2006/relationships/image"/><Relationship Id="rId26" Target="../media/image26.png" Type="http://schemas.openxmlformats.org/officeDocument/2006/relationships/image"/><Relationship Id="rId3" Target="../media/image14.png" Type="http://schemas.openxmlformats.org/officeDocument/2006/relationships/image"/><Relationship Id="rId4" Target="../embeddings/oleObject2.bin" Type="http://schemas.openxmlformats.org/officeDocument/2006/relationships/oleObject"/><Relationship Id="rId5" Target="../media/image15.png" Type="http://schemas.openxmlformats.org/officeDocument/2006/relationships/image"/><Relationship Id="rId6" Target="../embeddings/oleObject3.bin" Type="http://schemas.openxmlformats.org/officeDocument/2006/relationships/oleObject"/><Relationship Id="rId7" Target="../media/image16.png" Type="http://schemas.openxmlformats.org/officeDocument/2006/relationships/image"/><Relationship Id="rId8" Target="../embeddings/oleObject4.bin" Type="http://schemas.openxmlformats.org/officeDocument/2006/relationships/oleObject"/><Relationship Id="rId9" Target="../media/image1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12.xml" Type="http://schemas.openxmlformats.org/officeDocument/2006/relationships/slideLayout"/><Relationship Id="rId2" Target="../media/image27.wmf"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8.emf" Type="http://schemas.openxmlformats.org/officeDocument/2006/relationships/image"/><Relationship Id="rId3" Target="../media/image29.emf" Type="http://schemas.openxmlformats.org/officeDocument/2006/relationships/image"/><Relationship Id="rId4" Target="../media/image30.em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jpeg" Type="http://schemas.openxmlformats.org/officeDocument/2006/relationships/image"/><Relationship Id="rId5" Target="../media/image3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35.png" Type="http://schemas.openxmlformats.org/officeDocument/2006/relationships/image"/><Relationship Id="rId4" Target="../media/image3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142.xml" Type="http://schemas.openxmlformats.org/officeDocument/2006/relationships/slideLayout"/><Relationship Id="rId10" Target="../media/image43.png" Type="http://schemas.openxmlformats.org/officeDocument/2006/relationships/image"/><Relationship Id="rId11" Target="../media/hdphoto2.wdp" Type="http://schemas.microsoft.com/office/2007/relationships/hdphoto"/><Relationship Id="rId2" Target="../notesSlides/notesSlide16.xml" Type="http://schemas.openxmlformats.org/officeDocument/2006/relationships/notesSlide"/><Relationship Id="rId3" Target="../media/image37.jpg" Type="http://schemas.openxmlformats.org/officeDocument/2006/relationships/image"/><Relationship Id="rId4" Target="../media/image38.jpe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jpeg" Type="http://schemas.openxmlformats.org/officeDocument/2006/relationships/image"/><Relationship Id="rId8" Target="../media/image42.png" Type="http://schemas.openxmlformats.org/officeDocument/2006/relationships/image"/><Relationship Id="rId9" Target="../media/hdphoto1.wdp" Type="http://schemas.microsoft.com/office/2007/relationships/hdphoto"/></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13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4.wmf"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5.wmf"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8.xml" Type="http://schemas.openxmlformats.org/officeDocument/2006/relationships/slideLayout"/><Relationship Id="rId2" Target="../media/image46.wmf"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13.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s>
</file>

<file path=ppt/slides/_rels/slide36.xml.rels><?xml version="1.0" encoding="UTF-8" standalone="yes"?><Relationships xmlns="http://schemas.openxmlformats.org/package/2006/relationships"><Relationship Id="rId1" Target="../slideLayouts/slideLayout99.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123.xml" Type="http://schemas.openxmlformats.org/officeDocument/2006/relationships/slideLayout"/><Relationship Id="rId2" Target="../media/image47.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118.xml" Type="http://schemas.openxmlformats.org/officeDocument/2006/relationships/slideLayout"/><Relationship Id="rId2" Target="../media/image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wm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emf"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18.xml" Type="http://schemas.openxmlformats.org/officeDocument/2006/relationships/notesSlide"/><Relationship Id="rId3" Target="../media/image51.png" Type="http://schemas.openxmlformats.org/officeDocument/2006/relationships/image"/><Relationship Id="rId4" Target="../media/image52.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15.xml" Type="http://schemas.openxmlformats.org/officeDocument/2006/relationships/slideLayout"/><Relationship Id="rId2" Target="../media/image53.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17.xml" Type="http://schemas.openxmlformats.org/officeDocument/2006/relationships/slideLayout"/><Relationship Id="rId2" Target="../media/image54.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16.xml" Type="http://schemas.openxmlformats.org/officeDocument/2006/relationships/slideLayout"/><Relationship Id="rId2" Target="../media/image55.wmf"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18.xml" Type="http://schemas.openxmlformats.org/officeDocument/2006/relationships/slideLayout"/><Relationship Id="rId2" Target="../notesSlides/notesSlide21.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50.xml.rels><?xml version="1.0" encoding="UTF-8" standalone="yes"?><Relationships xmlns="http://schemas.openxmlformats.org/package/2006/relationships"><Relationship Id="rId1" Target="../slideLayouts/slideLayout18.xml" Type="http://schemas.openxmlformats.org/officeDocument/2006/relationships/slideLayout"/><Relationship Id="rId2" Target="../notesSlides/notesSlide22.xml" Type="http://schemas.openxmlformats.org/officeDocument/2006/relationships/notesSlide"/></Relationships>
</file>

<file path=ppt/slides/_rels/slide51.xml.rels><?xml version="1.0" encoding="UTF-8" standalone="yes"?><Relationships xmlns="http://schemas.openxmlformats.org/package/2006/relationships"><Relationship Id="rId1" Target="../slideLayouts/slideLayout153.xml" Type="http://schemas.openxmlformats.org/officeDocument/2006/relationships/slideLayout"/><Relationship Id="rId2" Target="../notesSlides/notesSlide23.xml" Type="http://schemas.openxmlformats.org/officeDocument/2006/relationships/notesSlid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emf"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emf"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Rectangle 5"/>
          <p:cNvSpPr>
            <a:spLocks noGrp="1" noChangeArrowheads="1"/>
          </p:cNvSpPr>
          <p:nvPr/>
        </p:nvSpPr>
        <p:spPr>
          <a:xfrm>
            <a:off x="1612844" y="2276872"/>
            <a:ext cx="7245113" cy="1356946"/>
          </a:xfrm>
          <a:prstGeom prst="rect">
            <a:avLst/>
          </a:prstGeom>
        </p:spPr>
        <p:txBody>
          <a:bodyPr vert="horz" lIns="91440" tIns="45720" rIns="91440" bIns="45720" rtlCol="0" anchor="ctr">
            <a:normAutofit/>
          </a:bodyPr>
          <a:lstStyle/>
          <a:p>
            <a:pPr>
              <a:spcBef>
                <a:spcPct val="0"/>
              </a:spcBef>
            </a:pPr>
            <a:r>
              <a:rPr lang="ja-JP" altLang="en-US" sz="4400" dirty="0">
                <a:latin typeface="ＭＳ Ｐゴシック" panose="020B0600070205080204" pitchFamily="50" charset="-128"/>
                <a:ea typeface="ＭＳ Ｐゴシック" panose="020B0600070205080204" pitchFamily="50" charset="-128"/>
                <a:cs typeface="+mj-cs"/>
              </a:rPr>
              <a:t>　土地利用計画制度</a:t>
            </a:r>
          </a:p>
        </p:txBody>
      </p:sp>
      <p:sp>
        <p:nvSpPr>
          <p:cNvPr id="1673" name="Rectangle 6"/>
          <p:cNvSpPr>
            <a:spLocks noGrp="1" noChangeArrowheads="1"/>
          </p:cNvSpPr>
          <p:nvPr>
            <p:ph type="subTitle" idx="1"/>
          </p:nvPr>
        </p:nvSpPr>
        <p:spPr/>
        <p:txBody>
          <a:bodyPr/>
          <a:lstStyle/>
          <a:p>
            <a:r>
              <a:rPr lang="ja-JP" altLang="en-US" sz="2585" dirty="0">
                <a:latin typeface="ＭＳ Ｐゴシック" panose="020B0600070205080204" pitchFamily="50" charset="-128"/>
              </a:rPr>
              <a:t>国土交通省　都市局　都市計画課</a:t>
            </a:r>
            <a:endParaRPr lang="en-US" altLang="ja-JP" sz="2585" dirty="0">
              <a:latin typeface="ＭＳ Ｐゴシック" panose="020B0600070205080204" pitchFamily="50" charset="-128"/>
            </a:endParaRPr>
          </a:p>
          <a:p>
            <a:r>
              <a:rPr lang="ja-JP" altLang="en-US" sz="2585" dirty="0">
                <a:latin typeface="ＭＳ Ｐゴシック" panose="020B0600070205080204" pitchFamily="50" charset="-128"/>
              </a:rPr>
              <a:t>令和７年３月更新</a:t>
            </a:r>
          </a:p>
        </p:txBody>
      </p:sp>
    </p:spTree>
    <p:extLst>
      <p:ext uri="{BB962C8B-B14F-4D97-AF65-F5344CB8AC3E}">
        <p14:creationId xmlns:p14="http://schemas.microsoft.com/office/powerpoint/2010/main" val="3011125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区域区分</a:t>
            </a:r>
          </a:p>
        </p:txBody>
      </p:sp>
      <p:sp>
        <p:nvSpPr>
          <p:cNvPr id="1903" name="AutoShape 15"/>
          <p:cNvSpPr>
            <a:spLocks noChangeArrowheads="1"/>
          </p:cNvSpPr>
          <p:nvPr/>
        </p:nvSpPr>
        <p:spPr>
          <a:xfrm>
            <a:off x="4356324" y="6245499"/>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1904" name="AutoShape 17"/>
          <p:cNvSpPr>
            <a:spLocks noChangeArrowheads="1"/>
          </p:cNvSpPr>
          <p:nvPr/>
        </p:nvSpPr>
        <p:spPr>
          <a:xfrm>
            <a:off x="4178523" y="5237436"/>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1905" name="AutoShape 18"/>
          <p:cNvSpPr>
            <a:spLocks noChangeArrowheads="1"/>
          </p:cNvSpPr>
          <p:nvPr/>
        </p:nvSpPr>
        <p:spPr>
          <a:xfrm>
            <a:off x="5723954" y="5237436"/>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906" name="AutoShape 19"/>
          <p:cNvSpPr>
            <a:spLocks noChangeArrowheads="1"/>
          </p:cNvSpPr>
          <p:nvPr/>
        </p:nvSpPr>
        <p:spPr>
          <a:xfrm>
            <a:off x="7164611" y="5237436"/>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907" name="AutoShape 20"/>
          <p:cNvSpPr>
            <a:spLocks noChangeArrowheads="1"/>
          </p:cNvSpPr>
          <p:nvPr/>
        </p:nvSpPr>
        <p:spPr>
          <a:xfrm>
            <a:off x="6408167" y="4542744"/>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1908" name="Line 25"/>
          <p:cNvSpPr>
            <a:spLocks noChangeShapeType="1"/>
          </p:cNvSpPr>
          <p:nvPr/>
        </p:nvSpPr>
        <p:spPr>
          <a:xfrm flipH="1">
            <a:off x="6192267" y="4635771"/>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09" name="Line 29"/>
          <p:cNvSpPr>
            <a:spLocks noChangeShapeType="1"/>
          </p:cNvSpPr>
          <p:nvPr/>
        </p:nvSpPr>
        <p:spPr>
          <a:xfrm>
            <a:off x="4823842"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1910" name="Line 31"/>
          <p:cNvSpPr>
            <a:spLocks noChangeShapeType="1"/>
          </p:cNvSpPr>
          <p:nvPr/>
        </p:nvSpPr>
        <p:spPr>
          <a:xfrm>
            <a:off x="6227986"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1911" name="Line 33"/>
          <p:cNvSpPr>
            <a:spLocks noChangeShapeType="1"/>
          </p:cNvSpPr>
          <p:nvPr/>
        </p:nvSpPr>
        <p:spPr>
          <a:xfrm>
            <a:off x="7704361"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1912" name="Line 34"/>
          <p:cNvSpPr>
            <a:spLocks noChangeShapeType="1"/>
          </p:cNvSpPr>
          <p:nvPr/>
        </p:nvSpPr>
        <p:spPr>
          <a:xfrm>
            <a:off x="4788123" y="4796109"/>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13" name="Line 35"/>
          <p:cNvSpPr>
            <a:spLocks noChangeShapeType="1"/>
          </p:cNvSpPr>
          <p:nvPr/>
        </p:nvSpPr>
        <p:spPr>
          <a:xfrm>
            <a:off x="7668642" y="4805634"/>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14" name="Line 36"/>
          <p:cNvSpPr>
            <a:spLocks noChangeShapeType="1"/>
          </p:cNvSpPr>
          <p:nvPr/>
        </p:nvSpPr>
        <p:spPr>
          <a:xfrm>
            <a:off x="4788124" y="4797696"/>
            <a:ext cx="2880519" cy="0"/>
          </a:xfrm>
          <a:prstGeom prst="line">
            <a:avLst/>
          </a:prstGeom>
          <a:noFill/>
          <a:ln w="12700">
            <a:solidFill>
              <a:srgbClr val="969696"/>
            </a:solidFill>
            <a:round/>
            <a:headEnd/>
            <a:tailEnd/>
          </a:ln>
        </p:spPr>
        <p:txBody>
          <a:bodyPr>
            <a:normAutofit fontScale="25000" lnSpcReduction="20000"/>
          </a:bodyPr>
          <a:lstStyle/>
          <a:p>
            <a:endParaRPr lang="ja-JP" altLang="en-US"/>
          </a:p>
        </p:txBody>
      </p:sp>
      <p:sp>
        <p:nvSpPr>
          <p:cNvPr id="1915" name="Line 28"/>
          <p:cNvSpPr>
            <a:spLocks noChangeShapeType="1"/>
          </p:cNvSpPr>
          <p:nvPr/>
        </p:nvSpPr>
        <p:spPr>
          <a:xfrm>
            <a:off x="6192267" y="3869802"/>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16" name="AutoShape 26"/>
          <p:cNvSpPr>
            <a:spLocks noChangeArrowheads="1"/>
          </p:cNvSpPr>
          <p:nvPr/>
        </p:nvSpPr>
        <p:spPr>
          <a:xfrm>
            <a:off x="4499992" y="4881835"/>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1917" name="AutoShape 20"/>
          <p:cNvSpPr>
            <a:spLocks noChangeArrowheads="1"/>
          </p:cNvSpPr>
          <p:nvPr/>
        </p:nvSpPr>
        <p:spPr>
          <a:xfrm>
            <a:off x="5111974" y="4272234"/>
            <a:ext cx="2154238" cy="204788"/>
          </a:xfrm>
          <a:prstGeom prst="roundRect">
            <a:avLst>
              <a:gd name="adj" fmla="val 16667"/>
            </a:avLst>
          </a:prstGeom>
          <a:solidFill>
            <a:srgbClr val="FFFF00">
              <a:alpha val="99000"/>
            </a:srgbClr>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1918" name="AutoShape 20"/>
          <p:cNvSpPr>
            <a:spLocks noChangeArrowheads="1"/>
          </p:cNvSpPr>
          <p:nvPr/>
        </p:nvSpPr>
        <p:spPr>
          <a:xfrm>
            <a:off x="5111974" y="3653108"/>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都市計画区域</a:t>
            </a:r>
            <a:endParaRPr lang="en-US" altLang="ja-JP">
              <a:latin typeface="ＭＳ ゴシック" pitchFamily="49" charset="-128"/>
              <a:ea typeface="ＭＳ ゴシック" pitchFamily="49" charset="-128"/>
            </a:endParaRPr>
          </a:p>
        </p:txBody>
      </p:sp>
      <p:sp>
        <p:nvSpPr>
          <p:cNvPr id="1919" name="AutoShape 13"/>
          <p:cNvSpPr>
            <a:spLocks noChangeArrowheads="1"/>
          </p:cNvSpPr>
          <p:nvPr/>
        </p:nvSpPr>
        <p:spPr>
          <a:xfrm>
            <a:off x="4319811" y="3941240"/>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1920" name="AutoShape 20"/>
          <p:cNvSpPr>
            <a:spLocks noChangeArrowheads="1"/>
          </p:cNvSpPr>
          <p:nvPr/>
        </p:nvSpPr>
        <p:spPr>
          <a:xfrm>
            <a:off x="7452283" y="3653108"/>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921" name="直線矢印コネクタ 24"/>
          <p:cNvCxnSpPr/>
          <p:nvPr/>
        </p:nvCxnSpPr>
        <p:spPr>
          <a:xfrm>
            <a:off x="7272263" y="3761119"/>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922" name="正方形/長方形 3"/>
          <p:cNvSpPr/>
          <p:nvPr/>
        </p:nvSpPr>
        <p:spPr>
          <a:xfrm>
            <a:off x="4067944" y="3501008"/>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3"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453F8194-65B9-C3C1-88A4-DABA2C2B28CD}"/>
              </a:ext>
            </a:extLst>
          </p:cNvPr>
          <p:cNvSpPr>
            <a:spLocks noGrp="1"/>
          </p:cNvSpPr>
          <p:nvPr>
            <p:ph type="sldNum" sz="quarter" idx="12"/>
          </p:nvPr>
        </p:nvSpPr>
        <p:spPr/>
        <p:txBody>
          <a:bodyPr/>
          <a:lstStyle/>
          <a:p>
            <a:fld id="{BBC6651C-975C-4D16-85EA-07A4540B3099}" type="slidenum">
              <a:rPr lang="ja-JP" altLang="en-US" smtClean="0"/>
              <a:pPr/>
              <a:t>9</a:t>
            </a:fld>
            <a:endParaRPr lang="ja-JP" altLang="en-US"/>
          </a:p>
        </p:txBody>
      </p:sp>
    </p:spTree>
    <p:extLst>
      <p:ext uri="{BB962C8B-B14F-4D97-AF65-F5344CB8AC3E}">
        <p14:creationId xmlns:p14="http://schemas.microsoft.com/office/powerpoint/2010/main" val="11639821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1" name="Rectangle 4"/>
          <p:cNvSpPr>
            <a:spLocks noChangeArrowheads="1"/>
          </p:cNvSpPr>
          <p:nvPr/>
        </p:nvSpPr>
        <p:spPr>
          <a:xfrm>
            <a:off x="597428" y="2492896"/>
            <a:ext cx="8367060" cy="2461320"/>
          </a:xfrm>
          <a:prstGeom prst="rect">
            <a:avLst/>
          </a:prstGeom>
          <a:noFill/>
          <a:ln w="9525">
            <a:noFill/>
            <a:miter lim="800000"/>
            <a:headEnd/>
            <a:tailEnd/>
          </a:ln>
        </p:spPr>
        <p:txBody>
          <a:bodyPr wrap="square">
            <a:spAutoFit/>
          </a:bodyPr>
          <a:lstStyle/>
          <a:p>
            <a:pPr fontAlgn="base">
              <a:spcBef>
                <a:spcPct val="0"/>
              </a:spcBef>
              <a:spcAft>
                <a:spcPct val="0"/>
              </a:spcAft>
              <a:defRPr/>
            </a:pPr>
            <a:r>
              <a:rPr lang="ja-JP" altLang="en-US" sz="2400" dirty="0">
                <a:solidFill>
                  <a:srgbClr val="000000"/>
                </a:solidFill>
                <a:latin typeface="ＭＳ Ｐゴシック"/>
              </a:rPr>
              <a:t>１）既に市街地を形成している区域</a:t>
            </a:r>
            <a:endParaRPr lang="en-US" altLang="ja-JP" sz="2400" dirty="0">
              <a:solidFill>
                <a:srgbClr val="000000"/>
              </a:solidFill>
              <a:latin typeface="ＭＳ Ｐゴシック"/>
            </a:endParaRPr>
          </a:p>
          <a:p>
            <a:pPr fontAlgn="base">
              <a:spcBef>
                <a:spcPct val="0"/>
              </a:spcBef>
              <a:spcAft>
                <a:spcPct val="0"/>
              </a:spcAft>
              <a:defRPr/>
            </a:pPr>
            <a:r>
              <a:rPr lang="ja-JP" altLang="en-US" sz="2400" dirty="0">
                <a:solidFill>
                  <a:srgbClr val="000000"/>
                </a:solidFill>
                <a:latin typeface="ＭＳ Ｐゴシック"/>
              </a:rPr>
              <a:t>　（既成市街地及びこれに接続して現に市街化しつつある区域）</a:t>
            </a:r>
          </a:p>
          <a:p>
            <a:pPr fontAlgn="base">
              <a:spcBef>
                <a:spcPct val="0"/>
              </a:spcBef>
              <a:spcAft>
                <a:spcPct val="0"/>
              </a:spcAft>
              <a:defRPr/>
            </a:pPr>
            <a:r>
              <a:rPr lang="ja-JP" altLang="en-US" sz="2400" dirty="0">
                <a:solidFill>
                  <a:srgbClr val="000000"/>
                </a:solidFill>
                <a:latin typeface="ＭＳ Ｐゴシック"/>
              </a:rPr>
              <a:t>　　　</a:t>
            </a:r>
            <a:r>
              <a:rPr lang="ja-JP" altLang="en-US" sz="2000" u="sng" dirty="0">
                <a:solidFill>
                  <a:srgbClr val="000000"/>
                </a:solidFill>
                <a:latin typeface="ＭＳ Ｐゴシック"/>
              </a:rPr>
              <a:t>⇒</a:t>
            </a:r>
            <a:r>
              <a:rPr lang="en-US" altLang="ja-JP" sz="2000" u="sng" dirty="0">
                <a:solidFill>
                  <a:srgbClr val="000000"/>
                </a:solidFill>
                <a:latin typeface="ＭＳ Ｐゴシック"/>
              </a:rPr>
              <a:t>40</a:t>
            </a:r>
            <a:r>
              <a:rPr lang="ja-JP" altLang="en-US" sz="2000" u="sng" dirty="0">
                <a:solidFill>
                  <a:srgbClr val="000000"/>
                </a:solidFill>
                <a:latin typeface="ＭＳ Ｐゴシック"/>
              </a:rPr>
              <a:t>人／</a:t>
            </a:r>
            <a:r>
              <a:rPr lang="en-US" altLang="ja-JP" sz="2000" u="sng" dirty="0">
                <a:solidFill>
                  <a:srgbClr val="000000"/>
                </a:solidFill>
                <a:latin typeface="ＭＳ Ｐゴシック"/>
              </a:rPr>
              <a:t>ha</a:t>
            </a:r>
            <a:r>
              <a:rPr lang="ja-JP" altLang="en-US" sz="2000" u="sng" dirty="0" err="1">
                <a:solidFill>
                  <a:srgbClr val="000000"/>
                </a:solidFill>
                <a:latin typeface="ＭＳ Ｐゴシック"/>
              </a:rPr>
              <a:t>、</a:t>
            </a:r>
            <a:r>
              <a:rPr lang="en-US" altLang="ja-JP" sz="2000" u="sng" dirty="0">
                <a:solidFill>
                  <a:srgbClr val="000000"/>
                </a:solidFill>
                <a:latin typeface="ＭＳ Ｐゴシック"/>
              </a:rPr>
              <a:t>3,000</a:t>
            </a:r>
            <a:r>
              <a:rPr lang="ja-JP" altLang="en-US" sz="2000" u="sng" dirty="0">
                <a:solidFill>
                  <a:srgbClr val="000000"/>
                </a:solidFill>
                <a:latin typeface="ＭＳ Ｐゴシック"/>
              </a:rPr>
              <a:t>人以上等</a:t>
            </a:r>
            <a:r>
              <a:rPr lang="en-US" altLang="ja-JP" sz="2000" u="sng" dirty="0">
                <a:solidFill>
                  <a:srgbClr val="000000"/>
                </a:solidFill>
                <a:latin typeface="ＭＳ Ｐゴシック"/>
              </a:rPr>
              <a:t>【</a:t>
            </a:r>
            <a:r>
              <a:rPr lang="ja-JP" altLang="en-US" sz="2000" u="sng" dirty="0">
                <a:solidFill>
                  <a:srgbClr val="000000"/>
                </a:solidFill>
                <a:latin typeface="ＭＳ Ｐゴシック"/>
              </a:rPr>
              <a:t>省令</a:t>
            </a:r>
            <a:r>
              <a:rPr lang="en-US" altLang="ja-JP" sz="2000" u="sng" dirty="0">
                <a:solidFill>
                  <a:srgbClr val="000000"/>
                </a:solidFill>
                <a:latin typeface="ＭＳ Ｐゴシック"/>
              </a:rPr>
              <a:t>】</a:t>
            </a:r>
            <a:endParaRPr u="sng"/>
          </a:p>
          <a:p>
            <a:pPr fontAlgn="base">
              <a:spcBef>
                <a:spcPct val="0"/>
              </a:spcBef>
              <a:spcAft>
                <a:spcPct val="0"/>
              </a:spcAft>
              <a:defRPr/>
            </a:pPr>
            <a:endParaRPr lang="en-US" altLang="ja-JP" sz="1000" dirty="0">
              <a:solidFill>
                <a:srgbClr val="000000"/>
              </a:solidFill>
              <a:latin typeface="ＭＳ Ｐゴシック"/>
            </a:endParaRPr>
          </a:p>
          <a:p>
            <a:pPr fontAlgn="base">
              <a:spcBef>
                <a:spcPct val="0"/>
              </a:spcBef>
              <a:spcAft>
                <a:spcPct val="0"/>
              </a:spcAft>
              <a:defRPr/>
            </a:pPr>
            <a:r>
              <a:rPr lang="ja-JP" altLang="en-US" sz="2400" dirty="0">
                <a:solidFill>
                  <a:srgbClr val="000000"/>
                </a:solidFill>
                <a:latin typeface="ＭＳ Ｐゴシック"/>
              </a:rPr>
              <a:t>２）概ね</a:t>
            </a:r>
            <a:r>
              <a:rPr lang="en-US" altLang="ja-JP" sz="2400" dirty="0">
                <a:solidFill>
                  <a:srgbClr val="000000"/>
                </a:solidFill>
                <a:latin typeface="ＭＳ Ｐゴシック"/>
              </a:rPr>
              <a:t>10</a:t>
            </a:r>
            <a:r>
              <a:rPr lang="ja-JP" altLang="en-US" sz="2400" dirty="0">
                <a:solidFill>
                  <a:srgbClr val="000000"/>
                </a:solidFill>
                <a:latin typeface="ＭＳ Ｐゴシック"/>
              </a:rPr>
              <a:t>年以内に優先的かつ計画的に市街化を図るべき区域</a:t>
            </a:r>
          </a:p>
          <a:p>
            <a:pPr fontAlgn="base">
              <a:spcBef>
                <a:spcPct val="0"/>
              </a:spcBef>
              <a:spcAft>
                <a:spcPct val="0"/>
              </a:spcAft>
              <a:defRPr/>
            </a:pPr>
            <a:r>
              <a:rPr lang="ja-JP" altLang="en-US" sz="2400" dirty="0">
                <a:solidFill>
                  <a:srgbClr val="000000"/>
                </a:solidFill>
                <a:latin typeface="ＭＳ Ｐゴシック"/>
              </a:rPr>
              <a:t>　　　</a:t>
            </a:r>
            <a:r>
              <a:rPr lang="ja-JP" altLang="en-US" sz="2000" dirty="0">
                <a:solidFill>
                  <a:srgbClr val="000000"/>
                </a:solidFill>
                <a:latin typeface="ＭＳ Ｐゴシック"/>
              </a:rPr>
              <a:t>⇒集団的優良農地、溢水・湛水・津波・高潮等のおそれのある土地　等</a:t>
            </a:r>
          </a:p>
          <a:p>
            <a:pPr fontAlgn="base">
              <a:spcBef>
                <a:spcPct val="0"/>
              </a:spcBef>
              <a:spcAft>
                <a:spcPct val="0"/>
              </a:spcAft>
              <a:defRPr/>
            </a:pPr>
            <a:r>
              <a:rPr lang="ja-JP" altLang="en-US" sz="2400" dirty="0">
                <a:solidFill>
                  <a:srgbClr val="000000"/>
                </a:solidFill>
                <a:latin typeface="ＭＳ Ｐゴシック"/>
              </a:rPr>
              <a:t>　　　　</a:t>
            </a:r>
            <a:r>
              <a:rPr lang="ja-JP" altLang="en-US" sz="2000" dirty="0">
                <a:solidFill>
                  <a:srgbClr val="000000"/>
                </a:solidFill>
                <a:latin typeface="ＭＳ Ｐゴシック"/>
              </a:rPr>
              <a:t>は含めない</a:t>
            </a:r>
            <a:r>
              <a:rPr lang="en-US" altLang="ja-JP" sz="2000" dirty="0">
                <a:solidFill>
                  <a:srgbClr val="000000"/>
                </a:solidFill>
                <a:latin typeface="ＭＳ Ｐゴシック"/>
              </a:rPr>
              <a:t>【</a:t>
            </a:r>
            <a:r>
              <a:rPr lang="ja-JP" altLang="en-US" sz="2000" dirty="0">
                <a:solidFill>
                  <a:srgbClr val="000000"/>
                </a:solidFill>
                <a:latin typeface="ＭＳ Ｐゴシック"/>
              </a:rPr>
              <a:t>政令</a:t>
            </a:r>
            <a:r>
              <a:rPr lang="en-US" altLang="ja-JP" sz="2000" dirty="0">
                <a:solidFill>
                  <a:srgbClr val="000000"/>
                </a:solidFill>
                <a:latin typeface="ＭＳ Ｐゴシック"/>
              </a:rPr>
              <a:t>】</a:t>
            </a:r>
          </a:p>
        </p:txBody>
      </p:sp>
      <p:sp>
        <p:nvSpPr>
          <p:cNvPr id="2892" name="Text Box 7"/>
          <p:cNvSpPr txBox="1">
            <a:spLocks noChangeArrowheads="1"/>
          </p:cNvSpPr>
          <p:nvPr/>
        </p:nvSpPr>
        <p:spPr>
          <a:xfrm>
            <a:off x="323528" y="1975044"/>
            <a:ext cx="2566937" cy="5178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82812" tIns="43062" rIns="82812" bIns="43062">
            <a:spAutoFit/>
          </a:bodyPr>
          <a:lstStyle/>
          <a:p>
            <a:pPr fontAlgn="base">
              <a:spcBef>
                <a:spcPct val="0"/>
              </a:spcBef>
              <a:spcAft>
                <a:spcPct val="0"/>
              </a:spcAft>
              <a:defRPr/>
            </a:pPr>
            <a:r>
              <a:rPr lang="ja-JP" altLang="en-US" sz="2800" dirty="0">
                <a:solidFill>
                  <a:srgbClr val="000000"/>
                </a:solidFill>
              </a:rPr>
              <a:t>（１）市街化区域</a:t>
            </a:r>
          </a:p>
        </p:txBody>
      </p:sp>
      <p:sp>
        <p:nvSpPr>
          <p:cNvPr id="2893" name="Text Box 8"/>
          <p:cNvSpPr txBox="1">
            <a:spLocks noChangeArrowheads="1"/>
          </p:cNvSpPr>
          <p:nvPr/>
        </p:nvSpPr>
        <p:spPr>
          <a:xfrm>
            <a:off x="323529" y="5013176"/>
            <a:ext cx="3285083" cy="5178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82812" tIns="43062" rIns="82812" bIns="43062">
            <a:spAutoFit/>
          </a:bodyPr>
          <a:lstStyle/>
          <a:p>
            <a:pPr fontAlgn="base">
              <a:spcBef>
                <a:spcPct val="0"/>
              </a:spcBef>
              <a:spcAft>
                <a:spcPct val="0"/>
              </a:spcAft>
              <a:defRPr/>
            </a:pPr>
            <a:r>
              <a:rPr lang="ja-JP" altLang="en-US" sz="2800" dirty="0">
                <a:solidFill>
                  <a:srgbClr val="000000"/>
                </a:solidFill>
              </a:rPr>
              <a:t>（２）市街化調整区域</a:t>
            </a:r>
          </a:p>
        </p:txBody>
      </p:sp>
      <p:sp>
        <p:nvSpPr>
          <p:cNvPr id="2894" name="Text Box 9"/>
          <p:cNvSpPr txBox="1">
            <a:spLocks noChangeArrowheads="1"/>
          </p:cNvSpPr>
          <p:nvPr/>
        </p:nvSpPr>
        <p:spPr>
          <a:xfrm>
            <a:off x="755576" y="5570111"/>
            <a:ext cx="3687436" cy="483356"/>
          </a:xfrm>
          <a:prstGeom prst="rect">
            <a:avLst/>
          </a:prstGeom>
          <a:noFill/>
          <a:ln>
            <a:noFill/>
          </a:ln>
        </p:spPr>
        <p:txBody>
          <a:bodyPr wrap="none" lIns="82812" tIns="43062" rIns="82812" bIns="4306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2576" dirty="0">
                <a:solidFill>
                  <a:srgbClr val="000000"/>
                </a:solidFill>
              </a:rPr>
              <a:t>市街化を抑制すべき</a:t>
            </a:r>
            <a:r>
              <a:rPr lang="ja-JP" altLang="en-US" sz="2400" dirty="0">
                <a:solidFill>
                  <a:srgbClr val="000000"/>
                </a:solidFill>
              </a:rPr>
              <a:t>区域</a:t>
            </a:r>
            <a:endParaRPr lang="ja-JP" altLang="en-US" sz="2576" dirty="0">
              <a:solidFill>
                <a:srgbClr val="000000"/>
              </a:solidFill>
            </a:endParaRPr>
          </a:p>
        </p:txBody>
      </p:sp>
      <p:sp>
        <p:nvSpPr>
          <p:cNvPr id="2895" name="Rectangle 11"/>
          <p:cNvSpPr>
            <a:spLocks noChangeArrowheads="1"/>
          </p:cNvSpPr>
          <p:nvPr/>
        </p:nvSpPr>
        <p:spPr>
          <a:xfrm>
            <a:off x="8676456" y="6525344"/>
            <a:ext cx="430907" cy="306748"/>
          </a:xfrm>
          <a:prstGeom prst="rect">
            <a:avLst/>
          </a:prstGeom>
          <a:no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buFontTx/>
              <a:buNone/>
            </a:pPr>
            <a:fld id="{0873D35C-C218-4E84-BE44-B64533141482}" type="slidenum">
              <a:rPr lang="en-US" altLang="ja-JP" sz="1400">
                <a:solidFill>
                  <a:srgbClr val="000000"/>
                </a:solidFill>
                <a:latin typeface="Calibri" panose="020F0502020204030204" pitchFamily="34" charset="0"/>
              </a:rPr>
              <a:pPr algn="ctr" fontAlgn="base">
                <a:spcBef>
                  <a:spcPct val="0"/>
                </a:spcBef>
                <a:spcAft>
                  <a:spcPct val="0"/>
                </a:spcAft>
                <a:buFontTx/>
                <a:buNone/>
              </a:pPr>
              <a:t>10</a:t>
            </a:fld>
            <a:endParaRPr lang="en-US" altLang="ja-JP" sz="1400">
              <a:solidFill>
                <a:srgbClr val="000000"/>
              </a:solidFill>
              <a:latin typeface="Calibri" panose="020F0502020204030204" pitchFamily="34" charset="0"/>
            </a:endParaRPr>
          </a:p>
        </p:txBody>
      </p:sp>
      <p:sp>
        <p:nvSpPr>
          <p:cNvPr id="2896" name="Text Box 6"/>
          <p:cNvSpPr txBox="1">
            <a:spLocks noChangeArrowheads="1"/>
          </p:cNvSpPr>
          <p:nvPr/>
        </p:nvSpPr>
        <p:spPr>
          <a:xfrm>
            <a:off x="251520" y="834529"/>
            <a:ext cx="8640000" cy="1010295"/>
          </a:xfrm>
          <a:prstGeom prst="rect">
            <a:avLst/>
          </a:prstGeom>
          <a:ln>
            <a:headEnd/>
            <a:tailEnd/>
          </a:ln>
        </p:spPr>
        <p:style>
          <a:lnRef idx="2">
            <a:schemeClr val="dk1"/>
          </a:lnRef>
          <a:fillRef idx="1">
            <a:schemeClr val="lt1"/>
          </a:fillRef>
          <a:effectRef idx="0">
            <a:schemeClr val="dk1"/>
          </a:effectRef>
          <a:fontRef idx="minor">
            <a:schemeClr val="dk1"/>
          </a:fontRef>
        </p:style>
        <p:txBody>
          <a:bodyPr lIns="82812" tIns="43062" rIns="82812" bIns="43062">
            <a:spAutoFit/>
          </a:bodyPr>
          <a:lstStyle/>
          <a:p>
            <a:pPr fontAlgn="base">
              <a:spcBef>
                <a:spcPct val="0"/>
              </a:spcBef>
              <a:spcAft>
                <a:spcPct val="0"/>
              </a:spcAft>
              <a:defRPr/>
            </a:pPr>
            <a:r>
              <a:rPr lang="ja-JP" altLang="en-US" sz="2000" dirty="0">
                <a:solidFill>
                  <a:srgbClr val="000000"/>
                </a:solidFill>
              </a:rPr>
              <a:t>都市計画区域について無秩序な市街化を防止し、計画的な市街化を図るため必要があるときは、都市計画に、</a:t>
            </a:r>
            <a:r>
              <a:rPr lang="ja-JP" altLang="en-US" sz="2000" u="sng" dirty="0">
                <a:solidFill>
                  <a:srgbClr val="000000"/>
                </a:solidFill>
              </a:rPr>
              <a:t>市街化区域</a:t>
            </a:r>
            <a:r>
              <a:rPr lang="ja-JP" altLang="en-US" sz="2000" dirty="0">
                <a:solidFill>
                  <a:srgbClr val="000000"/>
                </a:solidFill>
              </a:rPr>
              <a:t>と</a:t>
            </a:r>
            <a:r>
              <a:rPr lang="ja-JP" altLang="en-US" sz="2000" u="sng" dirty="0">
                <a:solidFill>
                  <a:srgbClr val="000000"/>
                </a:solidFill>
              </a:rPr>
              <a:t>市街化調整区域</a:t>
            </a:r>
            <a:r>
              <a:rPr lang="ja-JP" altLang="en-US" sz="2000" dirty="0">
                <a:solidFill>
                  <a:srgbClr val="000000"/>
                </a:solidFill>
              </a:rPr>
              <a:t>との区分を定めることができる。</a:t>
            </a:r>
          </a:p>
        </p:txBody>
      </p:sp>
      <p:sp>
        <p:nvSpPr>
          <p:cNvPr id="2897" name="Text Box 2"/>
          <p:cNvSpPr txBox="1">
            <a:spLocks noChangeArrowheads="1"/>
          </p:cNvSpPr>
          <p:nvPr/>
        </p:nvSpPr>
        <p:spPr>
          <a:xfrm>
            <a:off x="4" y="19667"/>
            <a:ext cx="5764213" cy="646331"/>
          </a:xfrm>
          <a:prstGeom prst="rect">
            <a:avLst/>
          </a:prstGeom>
          <a:noFill/>
          <a:ln w="9525">
            <a:noFill/>
            <a:miter lim="800000"/>
            <a:headEnd/>
            <a:tailEnd/>
          </a:ln>
        </p:spPr>
        <p:txBody>
          <a:bodyPr>
            <a:spAutoFit/>
          </a:bodyPr>
          <a:lstStyle/>
          <a:p>
            <a:r>
              <a:rPr lang="ja-JP" altLang="en-US" sz="3600" dirty="0"/>
              <a:t>区域区分（線引き）の概要</a:t>
            </a:r>
          </a:p>
        </p:txBody>
      </p:sp>
      <p:sp>
        <p:nvSpPr>
          <p:cNvPr id="2898"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899" name="Text Box 8"/>
          <p:cNvSpPr txBox="1">
            <a:spLocks noChangeArrowheads="1"/>
          </p:cNvSpPr>
          <p:nvPr/>
        </p:nvSpPr>
        <p:spPr>
          <a:xfrm>
            <a:off x="323528" y="6192158"/>
            <a:ext cx="8411486" cy="3331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82812" tIns="43062" rIns="82812" bIns="43062">
            <a:spAutoFit/>
          </a:bodyPr>
          <a:lstStyle/>
          <a:p>
            <a:pPr fontAlgn="base">
              <a:spcBef>
                <a:spcPct val="0"/>
              </a:spcBef>
              <a:spcAft>
                <a:spcPct val="0"/>
              </a:spcAft>
              <a:defRPr/>
            </a:pPr>
            <a:r>
              <a:rPr lang="ja-JP" altLang="en-US" sz="1600" dirty="0">
                <a:solidFill>
                  <a:srgbClr val="000000"/>
                </a:solidFill>
              </a:rPr>
              <a:t>決定主体・・・都道府県が都市計画決定 （ただし、指定都市の区域においては、指定都市が決定）</a:t>
            </a:r>
          </a:p>
        </p:txBody>
      </p:sp>
    </p:spTree>
    <p:extLst>
      <p:ext uri="{BB962C8B-B14F-4D97-AF65-F5344CB8AC3E}">
        <p14:creationId xmlns:p14="http://schemas.microsoft.com/office/powerpoint/2010/main" val="84652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 name="Text Box 2"/>
          <p:cNvSpPr txBox="1">
            <a:spLocks noChangeArrowheads="1"/>
          </p:cNvSpPr>
          <p:nvPr/>
        </p:nvSpPr>
        <p:spPr>
          <a:xfrm>
            <a:off x="4" y="4"/>
            <a:ext cx="7673975" cy="646331"/>
          </a:xfrm>
          <a:prstGeom prst="rect">
            <a:avLst/>
          </a:prstGeom>
          <a:noFill/>
          <a:ln w="9525">
            <a:noFill/>
            <a:miter lim="800000"/>
            <a:headEnd/>
            <a:tailEnd/>
          </a:ln>
        </p:spPr>
        <p:txBody>
          <a:bodyPr>
            <a:spAutoFit/>
          </a:bodyPr>
          <a:lstStyle/>
          <a:p>
            <a:r>
              <a:rPr lang="ja-JP" altLang="en-US" sz="3600" dirty="0">
                <a:solidFill>
                  <a:prstClr val="black"/>
                </a:solidFill>
              </a:rPr>
              <a:t>区域区分（線引き）のイメージ</a:t>
            </a:r>
          </a:p>
        </p:txBody>
      </p:sp>
      <p:pic>
        <p:nvPicPr>
          <p:cNvPr id="1939" name="Picture 6"/>
          <p:cNvPicPr>
            <a:picLocks noChangeAspect="1" noChangeArrowheads="1"/>
          </p:cNvPicPr>
          <p:nvPr/>
        </p:nvPicPr>
        <p:blipFill>
          <a:blip r:embed="rId2"/>
          <a:stretch>
            <a:fillRect/>
          </a:stretch>
        </p:blipFill>
        <p:spPr>
          <a:xfrm>
            <a:off x="644591" y="951099"/>
            <a:ext cx="7959857" cy="3909529"/>
          </a:xfrm>
          <a:prstGeom prst="rect">
            <a:avLst/>
          </a:prstGeom>
          <a:noFill/>
          <a:ln w="9525" algn="ctr">
            <a:solidFill>
              <a:schemeClr val="tx1"/>
            </a:solidFill>
            <a:miter lim="800000"/>
            <a:headEnd/>
            <a:tailEnd/>
          </a:ln>
        </p:spPr>
      </p:pic>
      <p:sp>
        <p:nvSpPr>
          <p:cNvPr id="1940" name="Rectangle 7"/>
          <p:cNvSpPr>
            <a:spLocks noChangeArrowheads="1"/>
          </p:cNvSpPr>
          <p:nvPr/>
        </p:nvSpPr>
        <p:spPr>
          <a:xfrm>
            <a:off x="8675688" y="6524651"/>
            <a:ext cx="468312" cy="333375"/>
          </a:xfrm>
          <a:prstGeom prst="rect">
            <a:avLst/>
          </a:prstGeom>
          <a:noFill/>
          <a:ln w="38100" algn="ctr">
            <a:noFill/>
            <a:prstDash val="dash"/>
            <a:miter lim="800000"/>
            <a:headEnd/>
            <a:tailEnd/>
          </a:ln>
        </p:spPr>
        <p:txBody>
          <a:bodyPr wrap="none" anchor="ctr"/>
          <a:lstStyle/>
          <a:p>
            <a:pPr algn="ctr"/>
            <a:fld id="{9EFBB4A2-A733-403C-B373-769C02819B8C}" type="slidenum">
              <a:rPr lang="en-US" altLang="ja-JP" sz="1400">
                <a:solidFill>
                  <a:prstClr val="black"/>
                </a:solidFill>
              </a:rPr>
              <a:pPr algn="ctr"/>
              <a:t>11</a:t>
            </a:fld>
            <a:endParaRPr lang="en-US" altLang="ja-JP" sz="1400" dirty="0">
              <a:solidFill>
                <a:prstClr val="black"/>
              </a:solidFill>
            </a:endParaRPr>
          </a:p>
        </p:txBody>
      </p:sp>
      <p:sp>
        <p:nvSpPr>
          <p:cNvPr id="1941"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1942" name="Text Box 4"/>
          <p:cNvSpPr txBox="1">
            <a:spLocks noChangeArrowheads="1"/>
          </p:cNvSpPr>
          <p:nvPr/>
        </p:nvSpPr>
        <p:spPr>
          <a:xfrm>
            <a:off x="2625687" y="4967629"/>
            <a:ext cx="2259250" cy="371513"/>
          </a:xfrm>
          <a:prstGeom prst="rect">
            <a:avLst/>
          </a:prstGeom>
          <a:noFill/>
          <a:ln w="9525">
            <a:noFill/>
            <a:miter lim="800000"/>
            <a:headEnd/>
            <a:tailEnd/>
          </a:ln>
        </p:spPr>
        <p:txBody>
          <a:bodyPr wrap="none" lIns="90000" tIns="46800" rIns="90000" bIns="46800">
            <a:spAutoFit/>
          </a:bodyPr>
          <a:lstStyle/>
          <a:p>
            <a:r>
              <a:rPr lang="ja-JP" altLang="en-US" dirty="0">
                <a:solidFill>
                  <a:srgbClr val="000000"/>
                </a:solidFill>
                <a:latin typeface="ＭＳ Ｐゴシック"/>
              </a:rPr>
              <a:t>区域区分は選択制へ</a:t>
            </a:r>
          </a:p>
        </p:txBody>
      </p:sp>
      <p:sp>
        <p:nvSpPr>
          <p:cNvPr id="1943" name="Text Box 5"/>
          <p:cNvSpPr txBox="1">
            <a:spLocks noChangeArrowheads="1"/>
          </p:cNvSpPr>
          <p:nvPr/>
        </p:nvSpPr>
        <p:spPr>
          <a:xfrm>
            <a:off x="368061" y="5343147"/>
            <a:ext cx="7948355" cy="648512"/>
          </a:xfrm>
          <a:prstGeom prst="rect">
            <a:avLst/>
          </a:prstGeom>
          <a:noFill/>
          <a:ln w="9525">
            <a:noFill/>
            <a:miter lim="800000"/>
            <a:headEnd/>
            <a:tailEnd/>
          </a:ln>
        </p:spPr>
        <p:txBody>
          <a:bodyPr wrap="square" lIns="90000" tIns="46800" rIns="90000" bIns="46800">
            <a:spAutoFit/>
          </a:bodyPr>
          <a:lstStyle/>
          <a:p>
            <a:r>
              <a:rPr lang="ja-JP" altLang="en-US" u="sng" dirty="0">
                <a:solidFill>
                  <a:srgbClr val="000000"/>
                </a:solidFill>
                <a:latin typeface="ＭＳ Ｐゴシック"/>
              </a:rPr>
              <a:t>三大都市圏の既成市街地・近郊整備地帯等、指定都市の区域の</a:t>
            </a:r>
            <a:endParaRPr lang="en-US" altLang="ja-JP" u="sng" dirty="0">
              <a:solidFill>
                <a:srgbClr val="000000"/>
              </a:solidFill>
              <a:latin typeface="ＭＳ Ｐゴシック"/>
            </a:endParaRPr>
          </a:p>
          <a:p>
            <a:r>
              <a:rPr lang="ja-JP" altLang="en-US" u="sng" dirty="0">
                <a:solidFill>
                  <a:srgbClr val="000000"/>
                </a:solidFill>
                <a:latin typeface="ＭＳ Ｐゴシック"/>
              </a:rPr>
              <a:t>全部又は一部を含む都市計画区域は引き続き義務づけ</a:t>
            </a:r>
            <a:r>
              <a:rPr lang="en-US" altLang="ja-JP" u="sng" dirty="0">
                <a:solidFill>
                  <a:srgbClr val="000000"/>
                </a:solidFill>
                <a:latin typeface="ＭＳ Ｐゴシック"/>
              </a:rPr>
              <a:t>※</a:t>
            </a:r>
            <a:r>
              <a:rPr lang="ja-JP" altLang="en-US" u="sng" dirty="0" err="1">
                <a:solidFill>
                  <a:srgbClr val="000000"/>
                </a:solidFill>
                <a:latin typeface="ＭＳ Ｐゴシック"/>
              </a:rPr>
              <a:t>。</a:t>
            </a:r>
            <a:endParaRPr lang="ja-JP" altLang="en-US" u="sng" dirty="0">
              <a:solidFill>
                <a:srgbClr val="000000"/>
              </a:solidFill>
              <a:latin typeface="ＭＳ Ｐゴシック"/>
            </a:endParaRPr>
          </a:p>
        </p:txBody>
      </p:sp>
      <p:sp>
        <p:nvSpPr>
          <p:cNvPr id="1944" name="Text Box 4"/>
          <p:cNvSpPr txBox="1">
            <a:spLocks noChangeArrowheads="1"/>
          </p:cNvSpPr>
          <p:nvPr/>
        </p:nvSpPr>
        <p:spPr>
          <a:xfrm>
            <a:off x="367069" y="4967630"/>
            <a:ext cx="1797585" cy="371513"/>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a:noFill/>
            <a:headEnd/>
            <a:tailEnd/>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wrap="none" lIns="90000" tIns="46800" rIns="90000" bIns="46800">
            <a:spAutoFit/>
          </a:bodyPr>
          <a:lstStyle/>
          <a:p>
            <a:r>
              <a:rPr kumimoji="0" lang="ja-JP" altLang="en-US" kern="0" dirty="0">
                <a:solidFill>
                  <a:srgbClr val="FFFFFF"/>
                </a:solidFill>
                <a:latin typeface="ＭＳ Ｐゴシック"/>
                <a:ea typeface="ＭＳ Ｐゴシック"/>
              </a:rPr>
              <a:t>平成</a:t>
            </a:r>
            <a:r>
              <a:rPr kumimoji="0" lang="en-US" altLang="ja-JP" kern="0" dirty="0">
                <a:solidFill>
                  <a:srgbClr val="FFFFFF"/>
                </a:solidFill>
                <a:latin typeface="ＭＳ Ｐゴシック"/>
                <a:ea typeface="ＭＳ Ｐゴシック"/>
              </a:rPr>
              <a:t>12</a:t>
            </a:r>
            <a:r>
              <a:rPr kumimoji="0" lang="ja-JP" altLang="en-US" kern="0" dirty="0">
                <a:solidFill>
                  <a:srgbClr val="FFFFFF"/>
                </a:solidFill>
                <a:latin typeface="ＭＳ Ｐゴシック"/>
                <a:ea typeface="ＭＳ Ｐゴシック"/>
              </a:rPr>
              <a:t>年法改正</a:t>
            </a:r>
          </a:p>
        </p:txBody>
      </p:sp>
      <p:sp>
        <p:nvSpPr>
          <p:cNvPr id="1945" name="右矢印 23"/>
          <p:cNvSpPr/>
          <p:nvPr/>
        </p:nvSpPr>
        <p:spPr>
          <a:xfrm>
            <a:off x="2267744" y="5066871"/>
            <a:ext cx="288032" cy="185757"/>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a:noFill/>
            <a:headEnd type="none" w="sm" len="sm"/>
            <a:tailEnd type="none" w="sm" len="sm"/>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kern="0">
              <a:solidFill>
                <a:srgbClr val="000000"/>
              </a:solidFill>
              <a:latin typeface="Arial" charset="0"/>
              <a:ea typeface="ＭＳ Ｐゴシック"/>
            </a:endParaRPr>
          </a:p>
        </p:txBody>
      </p:sp>
      <p:sp>
        <p:nvSpPr>
          <p:cNvPr id="1946" name="Text Box 5"/>
          <p:cNvSpPr txBox="1">
            <a:spLocks noChangeArrowheads="1"/>
          </p:cNvSpPr>
          <p:nvPr/>
        </p:nvSpPr>
        <p:spPr>
          <a:xfrm>
            <a:off x="342285" y="6226506"/>
            <a:ext cx="8622203" cy="463846"/>
          </a:xfrm>
          <a:prstGeom prst="rect">
            <a:avLst/>
          </a:prstGeom>
          <a:noFill/>
          <a:ln w="9525">
            <a:noFill/>
            <a:miter lim="800000"/>
            <a:headEnd/>
            <a:tailEnd/>
          </a:ln>
        </p:spPr>
        <p:txBody>
          <a:bodyPr wrap="square" lIns="90000" tIns="46800" rIns="90000" bIns="46800">
            <a:spAutoFit/>
          </a:bodyPr>
          <a:lstStyle/>
          <a:p>
            <a:r>
              <a:rPr lang="en-US" altLang="ja-JP" sz="1200" dirty="0">
                <a:solidFill>
                  <a:srgbClr val="000000"/>
                </a:solidFill>
                <a:latin typeface="ＭＳ Ｐゴシック"/>
              </a:rPr>
              <a:t>※</a:t>
            </a:r>
            <a:r>
              <a:rPr lang="ja-JP" altLang="en-US" sz="1200" dirty="0">
                <a:solidFill>
                  <a:srgbClr val="000000"/>
                </a:solidFill>
                <a:latin typeface="ＭＳ Ｐゴシック"/>
              </a:rPr>
              <a:t>　</a:t>
            </a:r>
            <a:r>
              <a:rPr lang="ja-JP" altLang="ja-JP" sz="1200" dirty="0">
                <a:solidFill>
                  <a:srgbClr val="000000"/>
                </a:solidFill>
                <a:latin typeface="ＭＳ Ｐゴシック"/>
              </a:rPr>
              <a:t>指定都市の区域の</a:t>
            </a:r>
            <a:r>
              <a:rPr lang="ja-JP" altLang="en-US" sz="1200" dirty="0">
                <a:solidFill>
                  <a:srgbClr val="000000"/>
                </a:solidFill>
                <a:latin typeface="ＭＳ Ｐゴシック"/>
              </a:rPr>
              <a:t>全部又は</a:t>
            </a:r>
            <a:r>
              <a:rPr lang="ja-JP" altLang="ja-JP" sz="1200" dirty="0">
                <a:solidFill>
                  <a:srgbClr val="000000"/>
                </a:solidFill>
                <a:latin typeface="ＭＳ Ｐゴシック"/>
              </a:rPr>
              <a:t>一部を含む都市計画区域のうち、その区域内の人口が</a:t>
            </a:r>
            <a:r>
              <a:rPr lang="en-US" altLang="ja-JP" sz="1200" dirty="0">
                <a:solidFill>
                  <a:srgbClr val="000000"/>
                </a:solidFill>
                <a:latin typeface="ＭＳ Ｐゴシック"/>
              </a:rPr>
              <a:t>50</a:t>
            </a:r>
            <a:r>
              <a:rPr lang="ja-JP" altLang="ja-JP" sz="1200" dirty="0">
                <a:solidFill>
                  <a:srgbClr val="000000"/>
                </a:solidFill>
                <a:latin typeface="ＭＳ Ｐゴシック"/>
              </a:rPr>
              <a:t>万人未満であるものを除く</a:t>
            </a:r>
            <a:r>
              <a:rPr lang="ja-JP" altLang="en-US" sz="1200" dirty="0">
                <a:solidFill>
                  <a:srgbClr val="000000"/>
                </a:solidFill>
                <a:latin typeface="ＭＳ Ｐゴシック"/>
              </a:rPr>
              <a:t>。</a:t>
            </a:r>
            <a:endParaRPr lang="en-US" altLang="ja-JP" sz="1200" dirty="0">
              <a:solidFill>
                <a:srgbClr val="000000"/>
              </a:solidFill>
              <a:latin typeface="ＭＳ Ｐゴシック"/>
            </a:endParaRPr>
          </a:p>
          <a:p>
            <a:r>
              <a:rPr lang="ja-JP" altLang="en-US" sz="1200" dirty="0">
                <a:solidFill>
                  <a:srgbClr val="000000"/>
                </a:solidFill>
                <a:latin typeface="ＭＳ Ｐゴシック"/>
              </a:rPr>
              <a:t>　　　　　　　　　　　　　　　　　　　　　　　　　　　　　　　　　　　　　　　　　　　　　　　　　　　　　　　　　　　　　　（平成</a:t>
            </a:r>
            <a:r>
              <a:rPr lang="en-US" altLang="ja-JP" sz="1200" dirty="0">
                <a:solidFill>
                  <a:srgbClr val="000000"/>
                </a:solidFill>
                <a:latin typeface="ＭＳ Ｐゴシック"/>
              </a:rPr>
              <a:t>25</a:t>
            </a:r>
            <a:r>
              <a:rPr lang="ja-JP" altLang="en-US" sz="1200" dirty="0">
                <a:solidFill>
                  <a:srgbClr val="000000"/>
                </a:solidFill>
                <a:latin typeface="ＭＳ Ｐゴシック"/>
              </a:rPr>
              <a:t>年政令改正）</a:t>
            </a:r>
            <a:endParaRPr lang="ja-JP" altLang="ja-JP" sz="1200" dirty="0">
              <a:solidFill>
                <a:srgbClr val="000000"/>
              </a:solidFill>
              <a:latin typeface="ＭＳ Ｐゴシック"/>
            </a:endParaRPr>
          </a:p>
        </p:txBody>
      </p:sp>
    </p:spTree>
    <p:extLst>
      <p:ext uri="{BB962C8B-B14F-4D97-AF65-F5344CB8AC3E}">
        <p14:creationId xmlns:p14="http://schemas.microsoft.com/office/powerpoint/2010/main" val="59674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082506" y="2575362"/>
            <a:ext cx="6060499" cy="3958362"/>
          </a:xfrm>
          <a:prstGeom prst="rect">
            <a:avLst/>
          </a:prstGeom>
        </p:spPr>
      </p:pic>
      <p:sp>
        <p:nvSpPr>
          <p:cNvPr id="7171" name="AutoShape 3"/>
          <p:cNvSpPr>
            <a:spLocks noChangeArrowheads="1"/>
          </p:cNvSpPr>
          <p:nvPr/>
        </p:nvSpPr>
        <p:spPr bwMode="auto">
          <a:xfrm>
            <a:off x="250825" y="1679575"/>
            <a:ext cx="8460000" cy="1079500"/>
          </a:xfrm>
          <a:prstGeom prst="roundRect">
            <a:avLst>
              <a:gd name="adj" fmla="val 16667"/>
            </a:avLst>
          </a:prstGeom>
          <a:gradFill rotWithShape="1">
            <a:gsLst>
              <a:gs pos="0">
                <a:srgbClr val="FFCCFF"/>
              </a:gs>
              <a:gs pos="50000">
                <a:schemeClr val="bg1"/>
              </a:gs>
              <a:gs pos="100000">
                <a:srgbClr val="FFCCFF"/>
              </a:gs>
            </a:gsLst>
            <a:lin ang="5400000" scaled="1"/>
          </a:gradFill>
          <a:ln w="9525">
            <a:solidFill>
              <a:srgbClr val="FF6699"/>
            </a:solidFill>
            <a:round/>
            <a:headEnd/>
            <a:tailEnd/>
          </a:ln>
          <a:effectLst/>
        </p:spPr>
        <p:txBody>
          <a:bodyPr wrap="square" anchor="ctr"/>
          <a:lstStyle/>
          <a:p>
            <a:r>
              <a:rPr lang="ja-JP" altLang="en-US" dirty="0"/>
              <a:t>スプロール現象を防止し、都市の秩序ある発展を図るため、一定期間内に積極的に市街化を促進すべき区域と市街化を抑制すべき区域とに分け、段階的な市街地形成を図る</a:t>
            </a:r>
            <a:r>
              <a:rPr lang="ja-JP" altLang="en-US" u="sng" dirty="0"/>
              <a:t>「線引き」制度</a:t>
            </a:r>
            <a:r>
              <a:rPr lang="ja-JP" altLang="en-US" dirty="0"/>
              <a:t>を導入。</a:t>
            </a:r>
          </a:p>
        </p:txBody>
      </p:sp>
      <p:sp>
        <p:nvSpPr>
          <p:cNvPr id="1029" name="Text Box 5"/>
          <p:cNvSpPr txBox="1">
            <a:spLocks noChangeArrowheads="1"/>
          </p:cNvSpPr>
          <p:nvPr/>
        </p:nvSpPr>
        <p:spPr bwMode="auto">
          <a:xfrm>
            <a:off x="777253" y="6292273"/>
            <a:ext cx="6006773" cy="276999"/>
          </a:xfrm>
          <a:prstGeom prst="rect">
            <a:avLst/>
          </a:prstGeom>
          <a:noFill/>
          <a:ln w="9525">
            <a:noFill/>
            <a:miter lim="800000"/>
            <a:headEnd/>
            <a:tailEnd/>
          </a:ln>
        </p:spPr>
        <p:txBody>
          <a:bodyPr wrap="none">
            <a:spAutoFit/>
          </a:bodyPr>
          <a:lstStyle/>
          <a:p>
            <a:r>
              <a:rPr lang="ja-JP" altLang="en-US" sz="1200" dirty="0"/>
              <a:t>大都市圏：埼玉県、千葉県、東京都、神奈川県、愛知県、三重県、京都府、大阪府、兵庫県</a:t>
            </a:r>
          </a:p>
        </p:txBody>
      </p:sp>
      <p:sp>
        <p:nvSpPr>
          <p:cNvPr id="1030" name="Text Box 6"/>
          <p:cNvSpPr txBox="1">
            <a:spLocks noChangeArrowheads="1"/>
          </p:cNvSpPr>
          <p:nvPr/>
        </p:nvSpPr>
        <p:spPr bwMode="auto">
          <a:xfrm>
            <a:off x="5273676" y="6538919"/>
            <a:ext cx="1510350" cy="276999"/>
          </a:xfrm>
          <a:prstGeom prst="rect">
            <a:avLst/>
          </a:prstGeom>
          <a:noFill/>
          <a:ln w="9525">
            <a:noFill/>
            <a:miter lim="800000"/>
            <a:headEnd/>
            <a:tailEnd/>
          </a:ln>
        </p:spPr>
        <p:txBody>
          <a:bodyPr wrap="none">
            <a:spAutoFit/>
          </a:bodyPr>
          <a:lstStyle/>
          <a:p>
            <a:r>
              <a:rPr lang="ja-JP" altLang="en-US" sz="1200"/>
              <a:t>（国勢調査より作成）</a:t>
            </a:r>
          </a:p>
        </p:txBody>
      </p:sp>
      <p:sp>
        <p:nvSpPr>
          <p:cNvPr id="1031" name="AutoShape 7"/>
          <p:cNvSpPr>
            <a:spLocks/>
          </p:cNvSpPr>
          <p:nvPr/>
        </p:nvSpPr>
        <p:spPr bwMode="auto">
          <a:xfrm>
            <a:off x="2215361" y="5253830"/>
            <a:ext cx="1476375" cy="360363"/>
          </a:xfrm>
          <a:prstGeom prst="borderCallout2">
            <a:avLst>
              <a:gd name="adj1" fmla="val 31718"/>
              <a:gd name="adj2" fmla="val 105162"/>
              <a:gd name="adj3" fmla="val 31718"/>
              <a:gd name="adj4" fmla="val 117958"/>
              <a:gd name="adj5" fmla="val 166519"/>
              <a:gd name="adj6" fmla="val 131181"/>
            </a:avLst>
          </a:prstGeom>
          <a:solidFill>
            <a:srgbClr val="FFFFCC"/>
          </a:solidFill>
          <a:ln w="9525">
            <a:solidFill>
              <a:srgbClr val="FF6600"/>
            </a:solidFill>
            <a:miter lim="800000"/>
            <a:headEnd/>
            <a:tailEnd/>
          </a:ln>
        </p:spPr>
        <p:txBody>
          <a:bodyPr/>
          <a:lstStyle/>
          <a:p>
            <a:pPr algn="ctr"/>
            <a:r>
              <a:rPr lang="ja-JP" altLang="en-US" sz="1400"/>
              <a:t>（新）都市計画法</a:t>
            </a:r>
          </a:p>
        </p:txBody>
      </p:sp>
      <p:sp>
        <p:nvSpPr>
          <p:cNvPr id="1032" name="Line 8"/>
          <p:cNvSpPr>
            <a:spLocks noChangeShapeType="1"/>
          </p:cNvSpPr>
          <p:nvPr/>
        </p:nvSpPr>
        <p:spPr bwMode="auto">
          <a:xfrm flipH="1" flipV="1">
            <a:off x="4117975" y="2996956"/>
            <a:ext cx="15880" cy="2880316"/>
          </a:xfrm>
          <a:prstGeom prst="line">
            <a:avLst/>
          </a:prstGeom>
          <a:noFill/>
          <a:ln w="9525">
            <a:solidFill>
              <a:schemeClr val="tx1"/>
            </a:solidFill>
            <a:prstDash val="dash"/>
            <a:round/>
            <a:headEnd/>
            <a:tailEnd/>
          </a:ln>
        </p:spPr>
        <p:txBody>
          <a:bodyPr/>
          <a:lstStyle/>
          <a:p>
            <a:endParaRPr lang="ja-JP" altLang="en-US"/>
          </a:p>
        </p:txBody>
      </p:sp>
      <p:sp>
        <p:nvSpPr>
          <p:cNvPr id="1033" name="AutoShape 9"/>
          <p:cNvSpPr>
            <a:spLocks noChangeArrowheads="1"/>
          </p:cNvSpPr>
          <p:nvPr/>
        </p:nvSpPr>
        <p:spPr bwMode="auto">
          <a:xfrm rot="19550896">
            <a:off x="3030938" y="4081138"/>
            <a:ext cx="1296987" cy="142875"/>
          </a:xfrm>
          <a:prstGeom prst="rightArrow">
            <a:avLst>
              <a:gd name="adj1" fmla="val 50000"/>
              <a:gd name="adj2" fmla="val 226944"/>
            </a:avLst>
          </a:prstGeom>
          <a:solidFill>
            <a:srgbClr val="FF6600"/>
          </a:solidFill>
          <a:ln w="9525">
            <a:noFill/>
            <a:miter lim="800000"/>
            <a:headEnd/>
            <a:tailEnd/>
          </a:ln>
        </p:spPr>
        <p:txBody>
          <a:bodyPr wrap="none" anchor="ctr"/>
          <a:lstStyle/>
          <a:p>
            <a:endParaRPr lang="ja-JP" altLang="en-US"/>
          </a:p>
        </p:txBody>
      </p:sp>
      <p:sp>
        <p:nvSpPr>
          <p:cNvPr id="1034" name="Text Box 10"/>
          <p:cNvSpPr txBox="1">
            <a:spLocks noChangeArrowheads="1"/>
          </p:cNvSpPr>
          <p:nvPr/>
        </p:nvSpPr>
        <p:spPr bwMode="auto">
          <a:xfrm>
            <a:off x="1404943" y="743398"/>
            <a:ext cx="7488237" cy="581025"/>
          </a:xfrm>
          <a:prstGeom prst="rect">
            <a:avLst/>
          </a:prstGeom>
          <a:noFill/>
          <a:ln w="9525">
            <a:noFill/>
            <a:miter lim="800000"/>
            <a:headEnd/>
            <a:tailEnd/>
          </a:ln>
        </p:spPr>
        <p:txBody>
          <a:bodyPr>
            <a:spAutoFit/>
          </a:bodyPr>
          <a:lstStyle/>
          <a:p>
            <a:r>
              <a:rPr lang="ja-JP" altLang="en-US" sz="1600"/>
              <a:t>急激な都市化に伴い、都市における土地利用の混乱、都市周辺部における市街地の無秩序な拡散が生じ、不良市街地の形成や公共投資の非効率化が顕在化。</a:t>
            </a:r>
          </a:p>
        </p:txBody>
      </p:sp>
      <p:sp>
        <p:nvSpPr>
          <p:cNvPr id="1036" name="AutoShape 12"/>
          <p:cNvSpPr>
            <a:spLocks noChangeArrowheads="1"/>
          </p:cNvSpPr>
          <p:nvPr/>
        </p:nvSpPr>
        <p:spPr bwMode="auto">
          <a:xfrm>
            <a:off x="252418" y="743399"/>
            <a:ext cx="1152525" cy="576263"/>
          </a:xfrm>
          <a:prstGeom prst="foldedCorner">
            <a:avLst>
              <a:gd name="adj" fmla="val 12500"/>
            </a:avLst>
          </a:prstGeom>
          <a:solidFill>
            <a:srgbClr val="FFFFCC"/>
          </a:solidFill>
          <a:ln w="9525">
            <a:solidFill>
              <a:schemeClr val="tx1"/>
            </a:solidFill>
            <a:round/>
            <a:headEnd/>
            <a:tailEnd/>
          </a:ln>
        </p:spPr>
        <p:txBody>
          <a:bodyPr wrap="none" anchor="ctr"/>
          <a:lstStyle/>
          <a:p>
            <a:pPr algn="ctr"/>
            <a:r>
              <a:rPr lang="ja-JP" altLang="en-US" sz="1400" dirty="0"/>
              <a:t>都市計画法</a:t>
            </a:r>
          </a:p>
          <a:p>
            <a:pPr algn="ctr"/>
            <a:r>
              <a:rPr lang="ja-JP" altLang="en-US" sz="1400" dirty="0"/>
              <a:t>制定の背景</a:t>
            </a:r>
          </a:p>
        </p:txBody>
      </p:sp>
      <p:sp>
        <p:nvSpPr>
          <p:cNvPr id="1037" name="AutoShape 13"/>
          <p:cNvSpPr>
            <a:spLocks noChangeArrowheads="1"/>
          </p:cNvSpPr>
          <p:nvPr/>
        </p:nvSpPr>
        <p:spPr bwMode="auto">
          <a:xfrm>
            <a:off x="3995738" y="1292674"/>
            <a:ext cx="1008062" cy="400279"/>
          </a:xfrm>
          <a:prstGeom prst="downArrow">
            <a:avLst>
              <a:gd name="adj1" fmla="val 50000"/>
              <a:gd name="adj2" fmla="val 57362"/>
            </a:avLst>
          </a:prstGeom>
          <a:solidFill>
            <a:srgbClr val="FF6600"/>
          </a:solidFill>
          <a:ln w="9525">
            <a:noFill/>
            <a:miter lim="800000"/>
            <a:headEnd/>
            <a:tailEnd/>
          </a:ln>
        </p:spPr>
        <p:txBody>
          <a:bodyPr vert="eaVert" wrap="none" anchor="ctr"/>
          <a:lstStyle/>
          <a:p>
            <a:endParaRPr lang="ja-JP" altLang="en-US"/>
          </a:p>
        </p:txBody>
      </p:sp>
      <p:sp>
        <p:nvSpPr>
          <p:cNvPr id="1038" name="AutoShape 14"/>
          <p:cNvSpPr>
            <a:spLocks noChangeArrowheads="1"/>
          </p:cNvSpPr>
          <p:nvPr/>
        </p:nvSpPr>
        <p:spPr bwMode="auto">
          <a:xfrm>
            <a:off x="4267205" y="4086231"/>
            <a:ext cx="1655763" cy="936625"/>
          </a:xfrm>
          <a:prstGeom prst="irregularSeal2">
            <a:avLst/>
          </a:prstGeom>
          <a:solidFill>
            <a:srgbClr val="FFFF00"/>
          </a:solidFill>
          <a:ln w="9525">
            <a:noFill/>
            <a:miter lim="800000"/>
            <a:headEnd/>
            <a:tailEnd/>
          </a:ln>
        </p:spPr>
        <p:txBody>
          <a:bodyPr wrap="none" anchor="ctr"/>
          <a:lstStyle/>
          <a:p>
            <a:pPr algn="ctr"/>
            <a:r>
              <a:rPr lang="ja-JP" altLang="en-US" sz="1400" b="1" dirty="0">
                <a:solidFill>
                  <a:schemeClr val="accent2"/>
                </a:solidFill>
              </a:rPr>
              <a:t>大都市圏における</a:t>
            </a:r>
          </a:p>
          <a:p>
            <a:pPr algn="ctr"/>
            <a:r>
              <a:rPr lang="ja-JP" altLang="en-US" sz="1400" b="1" dirty="0">
                <a:solidFill>
                  <a:schemeClr val="accent2"/>
                </a:solidFill>
              </a:rPr>
              <a:t>急激な人口集中</a:t>
            </a:r>
          </a:p>
        </p:txBody>
      </p:sp>
      <p:sp>
        <p:nvSpPr>
          <p:cNvPr id="1039" name="Line 15"/>
          <p:cNvSpPr>
            <a:spLocks noChangeShapeType="1"/>
          </p:cNvSpPr>
          <p:nvPr/>
        </p:nvSpPr>
        <p:spPr bwMode="auto">
          <a:xfrm>
            <a:off x="6228184" y="3789414"/>
            <a:ext cx="0" cy="1295400"/>
          </a:xfrm>
          <a:prstGeom prst="line">
            <a:avLst/>
          </a:prstGeom>
          <a:noFill/>
          <a:ln w="38100">
            <a:solidFill>
              <a:schemeClr val="accent2"/>
            </a:solidFill>
            <a:round/>
            <a:headEnd type="triangle" w="med" len="med"/>
            <a:tailEnd type="triangle" w="med" len="med"/>
          </a:ln>
        </p:spPr>
        <p:txBody>
          <a:bodyPr>
            <a:spAutoFit/>
          </a:bodyPr>
          <a:lstStyle/>
          <a:p>
            <a:endParaRPr lang="ja-JP" altLang="en-US"/>
          </a:p>
        </p:txBody>
      </p:sp>
      <p:sp>
        <p:nvSpPr>
          <p:cNvPr id="1040" name="AutoShape 16"/>
          <p:cNvSpPr>
            <a:spLocks noChangeArrowheads="1"/>
          </p:cNvSpPr>
          <p:nvPr/>
        </p:nvSpPr>
        <p:spPr bwMode="auto">
          <a:xfrm>
            <a:off x="6553200" y="3632200"/>
            <a:ext cx="1371600" cy="520700"/>
          </a:xfrm>
          <a:prstGeom prst="wedgeRoundRectCallout">
            <a:avLst>
              <a:gd name="adj1" fmla="val -69097"/>
              <a:gd name="adj2" fmla="val 75917"/>
              <a:gd name="adj3" fmla="val 16667"/>
            </a:avLst>
          </a:prstGeom>
          <a:solidFill>
            <a:srgbClr val="FFFFCC"/>
          </a:solidFill>
          <a:ln w="9525" algn="ctr">
            <a:solidFill>
              <a:srgbClr val="FF9933"/>
            </a:solidFill>
            <a:miter lim="800000"/>
            <a:headEnd/>
            <a:tailEnd/>
          </a:ln>
        </p:spPr>
        <p:txBody>
          <a:bodyPr/>
          <a:lstStyle/>
          <a:p>
            <a:pPr algn="ctr"/>
            <a:r>
              <a:rPr lang="en-US" altLang="ja-JP" sz="1400" dirty="0">
                <a:latin typeface="ＭＳ Ｐゴシック" charset="-128"/>
              </a:rPr>
              <a:t>30</a:t>
            </a:r>
            <a:r>
              <a:rPr lang="ja-JP" altLang="en-US" sz="1400" dirty="0">
                <a:latin typeface="ＭＳ Ｐゴシック" charset="-128"/>
              </a:rPr>
              <a:t>年間で</a:t>
            </a:r>
          </a:p>
          <a:p>
            <a:pPr algn="ctr"/>
            <a:r>
              <a:rPr lang="en-US" altLang="ja-JP" sz="1400" dirty="0">
                <a:latin typeface="ＭＳ Ｐゴシック" charset="-128"/>
              </a:rPr>
              <a:t>3,000</a:t>
            </a:r>
            <a:r>
              <a:rPr lang="ja-JP" altLang="en-US" sz="1400" dirty="0">
                <a:latin typeface="ＭＳ Ｐゴシック" charset="-128"/>
              </a:rPr>
              <a:t>万人増</a:t>
            </a:r>
          </a:p>
        </p:txBody>
      </p:sp>
      <p:pic>
        <p:nvPicPr>
          <p:cNvPr id="1041" name="Picture 17" descr="j020546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6630" y="4970463"/>
            <a:ext cx="1044575" cy="1039812"/>
          </a:xfrm>
          <a:prstGeom prst="rect">
            <a:avLst/>
          </a:prstGeom>
          <a:noFill/>
          <a:ln w="9525">
            <a:noFill/>
            <a:miter lim="800000"/>
            <a:headEnd/>
            <a:tailEnd/>
          </a:ln>
        </p:spPr>
      </p:pic>
      <p:sp>
        <p:nvSpPr>
          <p:cNvPr id="7186" name="Text Box 18"/>
          <p:cNvSpPr txBox="1">
            <a:spLocks noChangeArrowheads="1"/>
          </p:cNvSpPr>
          <p:nvPr/>
        </p:nvSpPr>
        <p:spPr bwMode="auto">
          <a:xfrm>
            <a:off x="6921806" y="4749801"/>
            <a:ext cx="1710725" cy="523220"/>
          </a:xfrm>
          <a:prstGeom prst="rect">
            <a:avLst/>
          </a:prstGeom>
          <a:noFill/>
          <a:ln w="9525" algn="ctr">
            <a:noFill/>
            <a:miter lim="800000"/>
            <a:headEnd/>
            <a:tailEnd/>
          </a:ln>
          <a:effectLst/>
        </p:spPr>
        <p:txBody>
          <a:bodyPr wrap="none">
            <a:spAutoFit/>
          </a:bodyPr>
          <a:lstStyle/>
          <a:p>
            <a:pPr algn="ctr">
              <a:defRPr/>
            </a:pPr>
            <a:r>
              <a:rPr lang="ja-JP" altLang="en-US"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毎年</a:t>
            </a:r>
            <a:r>
              <a:rPr lang="en-US" altLang="ja-JP"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100</a:t>
            </a:r>
            <a:r>
              <a:rPr lang="ja-JP" altLang="en-US"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万都市分の</a:t>
            </a:r>
          </a:p>
          <a:p>
            <a:pPr algn="ctr">
              <a:defRPr/>
            </a:pPr>
            <a:r>
              <a:rPr lang="ja-JP" altLang="en-US"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人口が大都市圏へ</a:t>
            </a:r>
          </a:p>
        </p:txBody>
      </p:sp>
      <p:sp>
        <p:nvSpPr>
          <p:cNvPr id="1045" name="Rectangle 21"/>
          <p:cNvSpPr>
            <a:spLocks noChangeArrowheads="1"/>
          </p:cNvSpPr>
          <p:nvPr/>
        </p:nvSpPr>
        <p:spPr bwMode="auto">
          <a:xfrm>
            <a:off x="8675688" y="6524631"/>
            <a:ext cx="468312" cy="333375"/>
          </a:xfrm>
          <a:prstGeom prst="rect">
            <a:avLst/>
          </a:prstGeom>
          <a:noFill/>
          <a:ln w="38100" algn="ctr">
            <a:noFill/>
            <a:prstDash val="dash"/>
            <a:miter lim="800000"/>
            <a:headEnd/>
            <a:tailEnd/>
          </a:ln>
        </p:spPr>
        <p:txBody>
          <a:bodyPr wrap="none" anchor="ctr"/>
          <a:lstStyle/>
          <a:p>
            <a:pPr algn="ctr"/>
            <a:fld id="{0F1ED413-6B52-4412-B4A0-5AB2C6D62051}" type="slidenum">
              <a:rPr lang="en-US" altLang="ja-JP" sz="1400"/>
              <a:pPr algn="ctr"/>
              <a:t>12</a:t>
            </a:fld>
            <a:endParaRPr lang="en-US" altLang="ja-JP" sz="1400"/>
          </a:p>
        </p:txBody>
      </p:sp>
      <p:sp>
        <p:nvSpPr>
          <p:cNvPr id="22" name="Line 41"/>
          <p:cNvSpPr>
            <a:spLocks noChangeShapeType="1"/>
          </p:cNvSpPr>
          <p:nvPr/>
        </p:nvSpPr>
        <p:spPr bwMode="auto">
          <a:xfrm>
            <a:off x="0" y="624106"/>
            <a:ext cx="9144000" cy="0"/>
          </a:xfrm>
          <a:prstGeom prst="line">
            <a:avLst/>
          </a:prstGeom>
          <a:noFill/>
          <a:ln w="57150">
            <a:solidFill>
              <a:srgbClr val="002060"/>
            </a:solidFill>
            <a:round/>
            <a:headEnd/>
            <a:tailEnd/>
          </a:ln>
        </p:spPr>
        <p:txBody>
          <a:bodyPr/>
          <a:lstStyle/>
          <a:p>
            <a:endParaRPr lang="ja-JP" altLang="en-US"/>
          </a:p>
        </p:txBody>
      </p:sp>
      <p:sp>
        <p:nvSpPr>
          <p:cNvPr id="2" name="Text Box 19">
            <a:extLst>
              <a:ext uri="{FF2B5EF4-FFF2-40B4-BE49-F238E27FC236}">
                <a16:creationId xmlns:a16="http://schemas.microsoft.com/office/drawing/2014/main" id="{18FA9E25-AB37-26A9-99EE-067612F43FA0}"/>
              </a:ext>
            </a:extLst>
          </p:cNvPr>
          <p:cNvSpPr txBox="1">
            <a:spLocks noChangeArrowheads="1"/>
          </p:cNvSpPr>
          <p:nvPr/>
        </p:nvSpPr>
        <p:spPr>
          <a:xfrm>
            <a:off x="4" y="4"/>
            <a:ext cx="7502525" cy="646331"/>
          </a:xfrm>
          <a:prstGeom prst="rect">
            <a:avLst/>
          </a:prstGeom>
          <a:noFill/>
          <a:ln w="9525">
            <a:noFill/>
            <a:miter lim="800000"/>
            <a:headEnd/>
            <a:tailEnd/>
          </a:ln>
        </p:spPr>
        <p:txBody>
          <a:bodyPr>
            <a:spAutoFit/>
          </a:bodyPr>
          <a:lstStyle/>
          <a:p>
            <a:r>
              <a:rPr lang="ja-JP" altLang="en-US" sz="3600" dirty="0"/>
              <a:t>急激な都市化と線引き制度</a:t>
            </a:r>
            <a:endParaRPr lang="ja-JP" altLang="en-US" sz="2800" dirty="0"/>
          </a:p>
        </p:txBody>
      </p:sp>
    </p:spTree>
    <p:extLst>
      <p:ext uri="{BB962C8B-B14F-4D97-AF65-F5344CB8AC3E}">
        <p14:creationId xmlns:p14="http://schemas.microsoft.com/office/powerpoint/2010/main" val="2024853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3"/>
          <p:cNvSpPr>
            <a:spLocks noChangeArrowheads="1"/>
          </p:cNvSpPr>
          <p:nvPr/>
        </p:nvSpPr>
        <p:spPr bwMode="auto">
          <a:xfrm>
            <a:off x="7106911" y="1317629"/>
            <a:ext cx="2037089" cy="4905375"/>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anchor="ctr"/>
          <a:lstStyle/>
          <a:p>
            <a:pPr>
              <a:defRPr/>
            </a:pPr>
            <a:endParaRPr lang="en-US" altLang="ja-JP" sz="1000" dirty="0">
              <a:solidFill>
                <a:schemeClr val="tx1"/>
              </a:solidFill>
              <a:latin typeface="HG丸ｺﾞｼｯｸM-PRO" pitchFamily="50" charset="-128"/>
              <a:ea typeface="HG丸ｺﾞｼｯｸM-PRO" pitchFamily="50" charset="-128"/>
            </a:endParaRPr>
          </a:p>
          <a:p>
            <a:pPr>
              <a:defRPr/>
            </a:pPr>
            <a:r>
              <a:rPr lang="ja-JP" altLang="en-US" sz="1400" dirty="0">
                <a:solidFill>
                  <a:schemeClr val="tx1"/>
                </a:solidFill>
                <a:latin typeface="HG丸ｺﾞｼｯｸM-PRO" pitchFamily="50" charset="-128"/>
                <a:ea typeface="HG丸ｺﾞｼｯｸM-PRO" pitchFamily="50" charset="-128"/>
              </a:rPr>
              <a:t>○指定の状況</a:t>
            </a:r>
            <a:endParaRPr lang="en-US" altLang="ja-JP" sz="1400" dirty="0">
              <a:solidFill>
                <a:schemeClr val="tx1"/>
              </a:solidFill>
              <a:latin typeface="HG丸ｺﾞｼｯｸM-PRO" pitchFamily="50" charset="-128"/>
              <a:ea typeface="HG丸ｺﾞｼｯｸM-PRO" pitchFamily="50" charset="-128"/>
            </a:endParaRPr>
          </a:p>
          <a:p>
            <a:pPr>
              <a:defRPr/>
            </a:pPr>
            <a:endParaRPr lang="en-US" altLang="ja-JP" sz="1400" dirty="0">
              <a:solidFill>
                <a:schemeClr val="tx1"/>
              </a:solidFill>
              <a:latin typeface="HG丸ｺﾞｼｯｸM-PRO" pitchFamily="50" charset="-128"/>
              <a:ea typeface="HG丸ｺﾞｼｯｸM-PRO" pitchFamily="50" charset="-128"/>
            </a:endParaRPr>
          </a:p>
          <a:p>
            <a:pPr marL="268288" indent="-268288">
              <a:defRPr/>
            </a:pPr>
            <a:r>
              <a:rPr lang="ja-JP" altLang="en-US" sz="1400" dirty="0">
                <a:solidFill>
                  <a:schemeClr val="tx1"/>
                </a:solidFill>
                <a:latin typeface="HG丸ｺﾞｼｯｸM-PRO" pitchFamily="50" charset="-128"/>
                <a:ea typeface="HG丸ｺﾞｼｯｸM-PRO" pitchFamily="50" charset="-128"/>
              </a:rPr>
              <a:t>・我が国の都市計画区域面積は国土面積の１／４超を占め、総人口の９</a:t>
            </a:r>
            <a:r>
              <a:rPr lang="en-US" altLang="ja-JP" sz="1400" dirty="0">
                <a:solidFill>
                  <a:schemeClr val="tx1"/>
                </a:solidFill>
                <a:latin typeface="HG丸ｺﾞｼｯｸM-PRO" pitchFamily="50" charset="-128"/>
                <a:ea typeface="HG丸ｺﾞｼｯｸM-PRO" pitchFamily="50" charset="-128"/>
              </a:rPr>
              <a:t>5</a:t>
            </a:r>
            <a:r>
              <a:rPr lang="ja-JP" altLang="en-US" sz="1400" dirty="0">
                <a:solidFill>
                  <a:schemeClr val="tx1"/>
                </a:solidFill>
                <a:latin typeface="HG丸ｺﾞｼｯｸM-PRO" pitchFamily="50" charset="-128"/>
                <a:ea typeface="HG丸ｺﾞｼｯｸM-PRO" pitchFamily="50" charset="-128"/>
              </a:rPr>
              <a:t>％が居住。</a:t>
            </a:r>
          </a:p>
          <a:p>
            <a:pPr>
              <a:defRPr/>
            </a:pPr>
            <a:endParaRPr lang="en-US" altLang="ja-JP" sz="1400" dirty="0">
              <a:solidFill>
                <a:schemeClr val="tx1"/>
              </a:solidFill>
              <a:latin typeface="HG丸ｺﾞｼｯｸM-PRO" pitchFamily="50" charset="-128"/>
              <a:ea typeface="HG丸ｺﾞｼｯｸM-PRO" pitchFamily="50" charset="-128"/>
            </a:endParaRPr>
          </a:p>
          <a:p>
            <a:pPr marL="268288" indent="-268288">
              <a:defRPr/>
            </a:pPr>
            <a:r>
              <a:rPr lang="ja-JP" altLang="en-US" sz="1400" dirty="0">
                <a:solidFill>
                  <a:schemeClr val="tx1"/>
                </a:solidFill>
                <a:latin typeface="HG丸ｺﾞｼｯｸM-PRO" pitchFamily="50" charset="-128"/>
                <a:ea typeface="HG丸ｺﾞｼｯｸM-PRO" pitchFamily="50" charset="-128"/>
              </a:rPr>
              <a:t>・市街化区域は国土の約４％ほどで、人口の約７割が居住</a:t>
            </a:r>
            <a:endParaRPr lang="en-US" altLang="ja-JP" sz="1400" dirty="0">
              <a:solidFill>
                <a:schemeClr val="tx1"/>
              </a:solidFill>
              <a:latin typeface="HG丸ｺﾞｼｯｸM-PRO" pitchFamily="50" charset="-128"/>
              <a:ea typeface="HG丸ｺﾞｼｯｸM-PRO" pitchFamily="50" charset="-128"/>
            </a:endParaRPr>
          </a:p>
        </p:txBody>
      </p:sp>
      <p:sp>
        <p:nvSpPr>
          <p:cNvPr id="29701" name="Text Box 2"/>
          <p:cNvSpPr txBox="1">
            <a:spLocks noChangeArrowheads="1"/>
          </p:cNvSpPr>
          <p:nvPr/>
        </p:nvSpPr>
        <p:spPr bwMode="auto">
          <a:xfrm>
            <a:off x="4" y="7631"/>
            <a:ext cx="5764213" cy="646331"/>
          </a:xfrm>
          <a:prstGeom prst="rect">
            <a:avLst/>
          </a:prstGeom>
          <a:noFill/>
          <a:ln w="9525">
            <a:noFill/>
            <a:miter lim="800000"/>
            <a:headEnd/>
            <a:tailEnd/>
          </a:ln>
        </p:spPr>
        <p:txBody>
          <a:bodyPr>
            <a:spAutoFit/>
          </a:bodyPr>
          <a:lstStyle/>
          <a:p>
            <a:r>
              <a:rPr lang="ja-JP" altLang="en-US" sz="3600" dirty="0">
                <a:latin typeface="+mj-ea"/>
                <a:ea typeface="+mj-ea"/>
              </a:rPr>
              <a:t>区域区分（線引き）の状況</a:t>
            </a:r>
          </a:p>
        </p:txBody>
      </p:sp>
      <p:sp>
        <p:nvSpPr>
          <p:cNvPr id="29705" name="Rectangle 58"/>
          <p:cNvSpPr>
            <a:spLocks noChangeArrowheads="1"/>
          </p:cNvSpPr>
          <p:nvPr/>
        </p:nvSpPr>
        <p:spPr bwMode="auto">
          <a:xfrm>
            <a:off x="8675688" y="6524651"/>
            <a:ext cx="468312" cy="333375"/>
          </a:xfrm>
          <a:prstGeom prst="rect">
            <a:avLst/>
          </a:prstGeom>
          <a:noFill/>
          <a:ln w="38100">
            <a:noFill/>
            <a:prstDash val="dash"/>
            <a:miter lim="800000"/>
            <a:headEnd/>
            <a:tailEnd/>
          </a:ln>
        </p:spPr>
        <p:txBody>
          <a:bodyPr wrap="none" anchor="ctr"/>
          <a:lstStyle/>
          <a:p>
            <a:pPr algn="ctr"/>
            <a:fld id="{63A4DE46-2C27-42AC-B095-BED6D008E6D4}" type="slidenum">
              <a:rPr lang="en-US" altLang="ja-JP" sz="1400"/>
              <a:pPr algn="ctr"/>
              <a:t>13</a:t>
            </a:fld>
            <a:endParaRPr lang="en-US" altLang="ja-JP" sz="1400" dirty="0"/>
          </a:p>
        </p:txBody>
      </p:sp>
      <p:sp>
        <p:nvSpPr>
          <p:cNvPr id="50" name="Line 17"/>
          <p:cNvSpPr>
            <a:spLocks noChangeShapeType="1"/>
          </p:cNvSpPr>
          <p:nvPr/>
        </p:nvSpPr>
        <p:spPr bwMode="auto">
          <a:xfrm>
            <a:off x="4" y="620688"/>
            <a:ext cx="9175179" cy="0"/>
          </a:xfrm>
          <a:prstGeom prst="line">
            <a:avLst/>
          </a:prstGeom>
          <a:noFill/>
          <a:ln w="57150">
            <a:solidFill>
              <a:srgbClr val="002060"/>
            </a:solidFill>
            <a:round/>
            <a:headEnd/>
            <a:tailEnd/>
          </a:ln>
        </p:spPr>
        <p:txBody>
          <a:bodyPr/>
          <a:lstStyle/>
          <a:p>
            <a:endParaRPr lang="ja-JP" altLang="en-US"/>
          </a:p>
        </p:txBody>
      </p:sp>
      <p:sp>
        <p:nvSpPr>
          <p:cNvPr id="104" name="Rectangle 53"/>
          <p:cNvSpPr>
            <a:spLocks noChangeArrowheads="1"/>
          </p:cNvSpPr>
          <p:nvPr/>
        </p:nvSpPr>
        <p:spPr bwMode="auto">
          <a:xfrm>
            <a:off x="5882766" y="652724"/>
            <a:ext cx="1296150" cy="246221"/>
          </a:xfrm>
          <a:prstGeom prst="rect">
            <a:avLst/>
          </a:prstGeom>
          <a:noFill/>
          <a:ln w="9525">
            <a:noFill/>
            <a:miter lim="800000"/>
            <a:headEnd/>
            <a:tailEnd/>
          </a:ln>
        </p:spPr>
        <p:txBody>
          <a:bodyPr wrap="square" lIns="0" tIns="0" rIns="0" bIns="0">
            <a:spAutoFit/>
          </a:bodyPr>
          <a:lstStyle/>
          <a:p>
            <a:pPr defTabSz="858838">
              <a:defRPr/>
            </a:pPr>
            <a:r>
              <a:rPr lang="en-US" altLang="ja-JP" sz="1600" dirty="0">
                <a:solidFill>
                  <a:srgbClr val="000000"/>
                </a:solidFill>
                <a:latin typeface="ＭＳ Ｐゴシック" panose="020B0600070205080204" pitchFamily="50" charset="-128"/>
              </a:rPr>
              <a:t>R5.3</a:t>
            </a:r>
            <a:r>
              <a:rPr lang="ja-JP" altLang="en-US" sz="1600" dirty="0">
                <a:solidFill>
                  <a:srgbClr val="000000"/>
                </a:solidFill>
                <a:latin typeface="ＭＳ Ｐゴシック" panose="020B0600070205080204" pitchFamily="50" charset="-128"/>
              </a:rPr>
              <a:t>末現在</a:t>
            </a:r>
            <a:endParaRPr lang="ja-JP" altLang="en-US"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05" name="AutoShape 13"/>
          <p:cNvSpPr>
            <a:spLocks noChangeAspect="1" noChangeArrowheads="1" noTextEdit="1"/>
          </p:cNvSpPr>
          <p:nvPr/>
        </p:nvSpPr>
        <p:spPr bwMode="auto">
          <a:xfrm>
            <a:off x="107504" y="930980"/>
            <a:ext cx="6999407" cy="5660320"/>
          </a:xfrm>
          <a:prstGeom prst="rect">
            <a:avLst/>
          </a:prstGeom>
          <a:solidFill>
            <a:schemeClr val="accent1">
              <a:lumMod val="40000"/>
              <a:lumOff val="60000"/>
            </a:schemeClr>
          </a:solidFill>
          <a:ln w="38100">
            <a:solidFill>
              <a:srgbClr val="333399"/>
            </a:solidFill>
            <a:miter lim="800000"/>
            <a:headEnd/>
            <a:tailEnd/>
          </a:ln>
        </p:spPr>
        <p:txBody>
          <a:bodyPr/>
          <a:lstStyle/>
          <a:p>
            <a:pPr>
              <a:defRPr/>
            </a:pPr>
            <a:endParaRPr lang="ja-JP" altLang="en-US" sz="1400">
              <a:solidFill>
                <a:prstClr val="black"/>
              </a:solidFill>
              <a:latin typeface="ＭＳ Ｐゴシック" panose="020B0600070205080204" pitchFamily="50" charset="-128"/>
            </a:endParaRPr>
          </a:p>
        </p:txBody>
      </p:sp>
      <p:grpSp>
        <p:nvGrpSpPr>
          <p:cNvPr id="106" name="グループ化 71"/>
          <p:cNvGrpSpPr>
            <a:grpSpLocks/>
          </p:cNvGrpSpPr>
          <p:nvPr/>
        </p:nvGrpSpPr>
        <p:grpSpPr bwMode="auto">
          <a:xfrm>
            <a:off x="174021" y="1051724"/>
            <a:ext cx="6854523" cy="5289633"/>
            <a:chOff x="-127848" y="2699220"/>
            <a:chExt cx="7250074" cy="4066130"/>
          </a:xfrm>
        </p:grpSpPr>
        <p:sp>
          <p:nvSpPr>
            <p:cNvPr id="168" name="Rectangle 21"/>
            <p:cNvSpPr>
              <a:spLocks noChangeArrowheads="1"/>
            </p:cNvSpPr>
            <p:nvPr/>
          </p:nvSpPr>
          <p:spPr bwMode="auto">
            <a:xfrm>
              <a:off x="1094952" y="5171391"/>
              <a:ext cx="3060275" cy="1593959"/>
            </a:xfrm>
            <a:prstGeom prst="rect">
              <a:avLst/>
            </a:prstGeom>
            <a:solidFill>
              <a:srgbClr val="FFFFCC"/>
            </a:solidFill>
            <a:ln w="12700">
              <a:solidFill>
                <a:schemeClr val="tx1"/>
              </a:solidFill>
              <a:miter lim="800000"/>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66" name="Rectangle 24"/>
            <p:cNvSpPr>
              <a:spLocks noChangeArrowheads="1"/>
            </p:cNvSpPr>
            <p:nvPr/>
          </p:nvSpPr>
          <p:spPr bwMode="auto">
            <a:xfrm>
              <a:off x="1121866" y="4381243"/>
              <a:ext cx="3060274" cy="766855"/>
            </a:xfrm>
            <a:prstGeom prst="rect">
              <a:avLst/>
            </a:prstGeom>
            <a:solidFill>
              <a:srgbClr val="FFFF99"/>
            </a:solidFill>
            <a:ln w="12700">
              <a:solidFill>
                <a:schemeClr val="tx1"/>
              </a:solidFill>
              <a:miter lim="800000"/>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38" name="Rectangle 27"/>
            <p:cNvSpPr>
              <a:spLocks noChangeArrowheads="1"/>
            </p:cNvSpPr>
            <p:nvPr/>
          </p:nvSpPr>
          <p:spPr bwMode="auto">
            <a:xfrm>
              <a:off x="1121866" y="4377888"/>
              <a:ext cx="6000360" cy="2362835"/>
            </a:xfrm>
            <a:prstGeom prst="rect">
              <a:avLst/>
            </a:prstGeom>
            <a:noFill/>
            <a:ln w="28575" cap="rnd">
              <a:solidFill>
                <a:srgbClr val="000000"/>
              </a:solidFill>
              <a:prstDash val="solid"/>
              <a:miter lim="800000"/>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39" name="Rectangle 28"/>
            <p:cNvSpPr>
              <a:spLocks noChangeArrowheads="1"/>
            </p:cNvSpPr>
            <p:nvPr/>
          </p:nvSpPr>
          <p:spPr bwMode="auto">
            <a:xfrm>
              <a:off x="1932648" y="3584859"/>
              <a:ext cx="1475092" cy="212929"/>
            </a:xfrm>
            <a:prstGeom prst="rect">
              <a:avLst/>
            </a:prstGeom>
            <a:noFill/>
            <a:ln w="9525">
              <a:noFill/>
              <a:miter lim="800000"/>
              <a:headEnd/>
              <a:tailEnd/>
            </a:ln>
          </p:spPr>
          <p:txBody>
            <a:bodyPr wrap="none" lIns="0" tIns="0" rIns="0" bIns="0">
              <a:spAutoFit/>
            </a:bodyPr>
            <a:lstStyle/>
            <a:p>
              <a:pPr defTabSz="858838">
                <a:defRPr/>
              </a:pPr>
              <a:r>
                <a:rPr lang="ja-JP" altLang="en-US" b="1" u="sng" dirty="0">
                  <a:solidFill>
                    <a:srgbClr val="000000"/>
                  </a:solidFill>
                  <a:latin typeface="ＭＳ Ｐゴシック" panose="020B0600070205080204" pitchFamily="50" charset="-128"/>
                </a:rPr>
                <a:t>都市計画区域</a:t>
              </a:r>
              <a:endParaRPr lang="ja-JP" altLang="en-US" u="sng"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0" name="Rectangle 29"/>
            <p:cNvSpPr>
              <a:spLocks noChangeArrowheads="1"/>
            </p:cNvSpPr>
            <p:nvPr/>
          </p:nvSpPr>
          <p:spPr bwMode="auto">
            <a:xfrm>
              <a:off x="3432262" y="3621910"/>
              <a:ext cx="2127861" cy="165611"/>
            </a:xfrm>
            <a:prstGeom prst="rect">
              <a:avLst/>
            </a:prstGeom>
            <a:noFill/>
            <a:ln w="9525">
              <a:noFill/>
              <a:miter lim="800000"/>
              <a:headEnd/>
              <a:tailEnd/>
            </a:ln>
          </p:spPr>
          <p:txBody>
            <a:bodyPr wrap="none" lIns="0" tIns="0" rIns="0" bIns="0">
              <a:spAutoFit/>
            </a:bodyPr>
            <a:lstStyle/>
            <a:p>
              <a:pPr defTabSz="858838">
                <a:defRPr/>
              </a:pPr>
              <a:r>
                <a:rPr lang="en-US" altLang="ja-JP" sz="1400" b="1" dirty="0">
                  <a:latin typeface="ＭＳ Ｐゴシック" panose="020B0600070205080204" pitchFamily="50" charset="-128"/>
                </a:rPr>
                <a:t>【1,029</a:t>
              </a:r>
              <a:r>
                <a:rPr lang="ja-JP" altLang="en-US" sz="1400" b="1" dirty="0">
                  <a:latin typeface="ＭＳ Ｐゴシック" panose="020B0600070205080204" pitchFamily="50" charset="-128"/>
                </a:rPr>
                <a:t>万</a:t>
              </a:r>
              <a:r>
                <a:rPr lang="en-US" altLang="ja-JP" sz="1400" b="1" dirty="0">
                  <a:latin typeface="ＭＳ Ｐゴシック" panose="020B0600070205080204" pitchFamily="50" charset="-128"/>
                </a:rPr>
                <a:t>ha </a:t>
              </a:r>
              <a:r>
                <a:rPr lang="ja-JP" altLang="en-US" sz="1400" b="1" dirty="0">
                  <a:latin typeface="ＭＳ Ｐゴシック" panose="020B0600070205080204" pitchFamily="50" charset="-128"/>
                </a:rPr>
                <a:t>（</a:t>
              </a:r>
              <a:r>
                <a:rPr lang="en-US" altLang="ja-JP" sz="1400" b="1" dirty="0">
                  <a:latin typeface="ＭＳ Ｐゴシック" panose="020B0600070205080204" pitchFamily="50" charset="-128"/>
                </a:rPr>
                <a:t>11,885</a:t>
              </a:r>
              <a:r>
                <a:rPr lang="ja-JP" altLang="en-US" sz="1400" b="1" dirty="0">
                  <a:latin typeface="ＭＳ Ｐゴシック" panose="020B0600070205080204" pitchFamily="50" charset="-128"/>
                </a:rPr>
                <a:t>万人）</a:t>
              </a:r>
              <a:r>
                <a:rPr lang="en-US" altLang="ja-JP" sz="1400" b="1" dirty="0">
                  <a:latin typeface="ＭＳ Ｐゴシック" panose="020B0600070205080204" pitchFamily="50" charset="-128"/>
                </a:rPr>
                <a:t>】</a:t>
              </a:r>
              <a:endParaRPr lang="ja-JP" altLang="en-US" sz="1400" dirty="0">
                <a:effectLst>
                  <a:outerShdw blurRad="38100" dist="38100" dir="2700000" algn="tl">
                    <a:srgbClr val="C0C0C0"/>
                  </a:outerShdw>
                </a:effectLst>
                <a:latin typeface="ＭＳ Ｐゴシック" panose="020B0600070205080204" pitchFamily="50" charset="-128"/>
              </a:endParaRPr>
            </a:p>
          </p:txBody>
        </p:sp>
        <p:sp>
          <p:nvSpPr>
            <p:cNvPr id="141" name="Rectangle 31"/>
            <p:cNvSpPr>
              <a:spLocks noChangeArrowheads="1"/>
            </p:cNvSpPr>
            <p:nvPr/>
          </p:nvSpPr>
          <p:spPr bwMode="auto">
            <a:xfrm>
              <a:off x="4168171" y="4156319"/>
              <a:ext cx="2136338" cy="189270"/>
            </a:xfrm>
            <a:prstGeom prst="rect">
              <a:avLst/>
            </a:prstGeom>
            <a:noFill/>
            <a:ln w="9525">
              <a:noFill/>
              <a:miter lim="800000"/>
              <a:headEnd/>
              <a:tailEnd/>
            </a:ln>
          </p:spPr>
          <p:txBody>
            <a:bodyPr wrap="none" lIns="0" tIns="0" rIns="0" bIns="0">
              <a:spAutoFit/>
            </a:bodyPr>
            <a:lstStyle/>
            <a:p>
              <a:pPr defTabSz="858838">
                <a:defRPr/>
              </a:pPr>
              <a:r>
                <a:rPr lang="ja-JP" altLang="en-US" sz="1600" b="1" dirty="0">
                  <a:solidFill>
                    <a:srgbClr val="000000"/>
                  </a:solidFill>
                  <a:latin typeface="ＭＳ Ｐゴシック" panose="020B0600070205080204" pitchFamily="50" charset="-128"/>
                </a:rPr>
                <a:t>非線引き都市計画区域</a:t>
              </a:r>
              <a:endParaRPr lang="ja-JP" altLang="en-US" sz="16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2" name="Rectangle 32"/>
            <p:cNvSpPr>
              <a:spLocks noChangeArrowheads="1"/>
            </p:cNvSpPr>
            <p:nvPr/>
          </p:nvSpPr>
          <p:spPr bwMode="auto">
            <a:xfrm>
              <a:off x="6327247" y="4197975"/>
              <a:ext cx="729068" cy="141952"/>
            </a:xfrm>
            <a:prstGeom prst="rect">
              <a:avLst/>
            </a:prstGeom>
            <a:noFill/>
            <a:ln w="9525">
              <a:noFill/>
              <a:miter lim="800000"/>
              <a:headEnd/>
              <a:tailEnd/>
            </a:ln>
          </p:spPr>
          <p:txBody>
            <a:bodyPr wrap="none" lIns="0" tIns="0" rIns="0" bIns="0">
              <a:spAutoFit/>
            </a:bodyPr>
            <a:lstStyle/>
            <a:p>
              <a:pPr defTabSz="858838">
                <a:defRPr/>
              </a:pPr>
              <a:r>
                <a:rPr lang="en-US" altLang="ja-JP" sz="1200" b="1" dirty="0">
                  <a:latin typeface="ＭＳ Ｐゴシック" panose="020B0600070205080204" pitchFamily="50" charset="-128"/>
                </a:rPr>
                <a:t>【508</a:t>
              </a:r>
              <a:r>
                <a:rPr lang="ja-JP" altLang="en-US" sz="1200" b="1" dirty="0">
                  <a:latin typeface="ＭＳ Ｐゴシック" panose="020B0600070205080204" pitchFamily="50" charset="-128"/>
                </a:rPr>
                <a:t>万</a:t>
              </a:r>
              <a:r>
                <a:rPr lang="ja-JP" altLang="ja-JP" sz="1200" b="1" dirty="0">
                  <a:latin typeface="ＭＳ Ｐゴシック" panose="020B0600070205080204" pitchFamily="50" charset="-128"/>
                </a:rPr>
                <a:t>ha</a:t>
              </a:r>
              <a:r>
                <a:rPr lang="en-US" altLang="ja-JP" sz="1200" b="1" dirty="0">
                  <a:latin typeface="ＭＳ Ｐゴシック" panose="020B0600070205080204" pitchFamily="50" charset="-128"/>
                </a:rPr>
                <a:t>】</a:t>
              </a:r>
            </a:p>
          </p:txBody>
        </p:sp>
        <p:sp>
          <p:nvSpPr>
            <p:cNvPr id="143" name="Rectangle 33"/>
            <p:cNvSpPr>
              <a:spLocks noChangeArrowheads="1"/>
            </p:cNvSpPr>
            <p:nvPr/>
          </p:nvSpPr>
          <p:spPr bwMode="auto">
            <a:xfrm>
              <a:off x="6822095"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4" name="Rectangle 37"/>
            <p:cNvSpPr>
              <a:spLocks noChangeArrowheads="1"/>
            </p:cNvSpPr>
            <p:nvPr/>
          </p:nvSpPr>
          <p:spPr bwMode="auto">
            <a:xfrm>
              <a:off x="-3738" y="5642775"/>
              <a:ext cx="759586" cy="331222"/>
            </a:xfrm>
            <a:prstGeom prst="rect">
              <a:avLst/>
            </a:prstGeom>
            <a:noFill/>
            <a:ln w="9525">
              <a:noFill/>
              <a:miter lim="800000"/>
              <a:headEnd/>
              <a:tailEnd/>
            </a:ln>
          </p:spPr>
          <p:txBody>
            <a:bodyPr wrap="none" lIns="0" tIns="0" rIns="0" bIns="0">
              <a:spAutoFit/>
            </a:bodyPr>
            <a:lstStyle/>
            <a:p>
              <a:pPr defTabSz="858838">
                <a:defRPr/>
              </a:pPr>
              <a:r>
                <a:rPr lang="ja-JP" altLang="en-US" sz="1400" b="1" dirty="0">
                  <a:solidFill>
                    <a:srgbClr val="000000"/>
                  </a:solidFill>
                  <a:latin typeface="ＭＳ Ｐゴシック" panose="020B0600070205080204" pitchFamily="50" charset="-128"/>
                </a:rPr>
                <a:t>市街化</a:t>
              </a:r>
              <a:endParaRPr lang="en-US" altLang="ja-JP" sz="1400" b="1" dirty="0">
                <a:solidFill>
                  <a:srgbClr val="000000"/>
                </a:solidFill>
                <a:latin typeface="ＭＳ Ｐゴシック" panose="020B0600070205080204" pitchFamily="50" charset="-128"/>
              </a:endParaRPr>
            </a:p>
            <a:p>
              <a:pPr defTabSz="858838">
                <a:defRPr/>
              </a:pPr>
              <a:r>
                <a:rPr lang="ja-JP" altLang="en-US" sz="1400" b="1" dirty="0">
                  <a:solidFill>
                    <a:srgbClr val="000000"/>
                  </a:solidFill>
                  <a:latin typeface="ＭＳ Ｐゴシック" panose="020B0600070205080204" pitchFamily="50" charset="-128"/>
                </a:rPr>
                <a:t>調整区域</a:t>
              </a:r>
              <a:endParaRPr lang="ja-JP" altLang="en-US" sz="14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5" name="Rectangle 38"/>
            <p:cNvSpPr>
              <a:spLocks noChangeArrowheads="1"/>
            </p:cNvSpPr>
            <p:nvPr/>
          </p:nvSpPr>
          <p:spPr bwMode="auto">
            <a:xfrm>
              <a:off x="-100946" y="6011958"/>
              <a:ext cx="1286425" cy="425857"/>
            </a:xfrm>
            <a:prstGeom prst="rect">
              <a:avLst/>
            </a:prstGeom>
            <a:noFill/>
            <a:ln w="9525">
              <a:noFill/>
              <a:miter lim="800000"/>
              <a:headEnd/>
              <a:tailEnd/>
            </a:ln>
          </p:spPr>
          <p:txBody>
            <a:bodyPr wrap="square" lIns="0" tIns="0" rIns="0" bIns="0">
              <a:spAutoFit/>
            </a:bodyPr>
            <a:lstStyle/>
            <a:p>
              <a:pPr defTabSz="858838">
                <a:defRPr/>
              </a:pPr>
              <a:r>
                <a:rPr lang="en-US" altLang="ja-JP" sz="1200" dirty="0">
                  <a:latin typeface="ＭＳ Ｐゴシック" panose="020B0600070205080204" pitchFamily="50" charset="-128"/>
                </a:rPr>
                <a:t>376</a:t>
              </a:r>
              <a:r>
                <a:rPr lang="ja-JP" altLang="en-US" sz="1200" dirty="0">
                  <a:latin typeface="ＭＳ Ｐゴシック" panose="020B0600070205080204" pitchFamily="50" charset="-128"/>
                </a:rPr>
                <a:t>万</a:t>
              </a:r>
              <a:r>
                <a:rPr lang="ja-JP" altLang="ja-JP" sz="1200" dirty="0">
                  <a:latin typeface="ＭＳ Ｐゴシック" panose="020B0600070205080204" pitchFamily="50" charset="-128"/>
                </a:rPr>
                <a:t>ha</a:t>
              </a:r>
              <a:endParaRPr lang="en-US" altLang="ja-JP" sz="1200" dirty="0">
                <a:latin typeface="ＭＳ Ｐゴシック" panose="020B0600070205080204" pitchFamily="50" charset="-128"/>
              </a:endParaRPr>
            </a:p>
            <a:p>
              <a:pPr defTabSz="858838">
                <a:defRPr/>
              </a:pPr>
              <a:r>
                <a:rPr lang="ja-JP" altLang="ja-JP" sz="1200" dirty="0">
                  <a:latin typeface="ＭＳ Ｐゴシック" panose="020B0600070205080204" pitchFamily="50" charset="-128"/>
                </a:rPr>
                <a:t> &lt;7</a:t>
              </a:r>
              <a:r>
                <a:rPr lang="en-US" altLang="ja-JP" sz="1200" dirty="0">
                  <a:latin typeface="ＭＳ Ｐゴシック" panose="020B0600070205080204" pitchFamily="50" charset="-128"/>
                </a:rPr>
                <a:t>1</a:t>
              </a:r>
              <a:r>
                <a:rPr lang="ja-JP" altLang="ja-JP" sz="1200" dirty="0">
                  <a:latin typeface="ＭＳ Ｐゴシック" panose="020B0600070205080204" pitchFamily="50" charset="-128"/>
                </a:rPr>
                <a:t>.</a:t>
              </a:r>
              <a:r>
                <a:rPr lang="en-US" altLang="ja-JP" sz="1200" dirty="0">
                  <a:latin typeface="ＭＳ Ｐゴシック" panose="020B0600070205080204" pitchFamily="50" charset="-128"/>
                </a:rPr>
                <a:t>8</a:t>
              </a:r>
              <a:r>
                <a:rPr lang="ja-JP" altLang="en-US" sz="1200" dirty="0">
                  <a:latin typeface="ＭＳ Ｐゴシック" panose="020B0600070205080204" pitchFamily="50" charset="-128"/>
                </a:rPr>
                <a:t>％</a:t>
              </a:r>
              <a:r>
                <a:rPr lang="en-US" altLang="ja-JP" sz="1200" dirty="0">
                  <a:latin typeface="ＭＳ Ｐゴシック" panose="020B0600070205080204" pitchFamily="50" charset="-128"/>
                </a:rPr>
                <a:t>&gt;</a:t>
              </a:r>
            </a:p>
            <a:p>
              <a:pPr defTabSz="858838">
                <a:defRPr/>
              </a:pPr>
              <a:r>
                <a:rPr lang="en-US" altLang="ja-JP" sz="1200" dirty="0">
                  <a:latin typeface="ＭＳ Ｐゴシック" panose="020B0600070205080204" pitchFamily="50" charset="-128"/>
                </a:rPr>
                <a:t>(1,002</a:t>
              </a:r>
              <a:r>
                <a:rPr lang="ja-JP" altLang="en-US" sz="1200" dirty="0">
                  <a:latin typeface="ＭＳ Ｐゴシック" panose="020B0600070205080204" pitchFamily="50" charset="-128"/>
                </a:rPr>
                <a:t>万人</a:t>
              </a:r>
              <a:r>
                <a:rPr lang="en-US" altLang="ja-JP" sz="1200" dirty="0">
                  <a:latin typeface="ＭＳ Ｐゴシック" panose="020B0600070205080204" pitchFamily="50" charset="-128"/>
                </a:rPr>
                <a:t>)</a:t>
              </a:r>
              <a:endParaRPr lang="ja-JP" altLang="en-US" sz="1200" dirty="0">
                <a:latin typeface="ＭＳ Ｐゴシック" panose="020B0600070205080204" pitchFamily="50" charset="-128"/>
              </a:endParaRPr>
            </a:p>
          </p:txBody>
        </p:sp>
        <p:sp>
          <p:nvSpPr>
            <p:cNvPr id="146" name="Rectangle 39"/>
            <p:cNvSpPr>
              <a:spLocks noChangeArrowheads="1"/>
            </p:cNvSpPr>
            <p:nvPr/>
          </p:nvSpPr>
          <p:spPr bwMode="auto">
            <a:xfrm>
              <a:off x="2072481" y="6214376"/>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7" name="Rectangle 41"/>
            <p:cNvSpPr>
              <a:spLocks noChangeArrowheads="1"/>
            </p:cNvSpPr>
            <p:nvPr/>
          </p:nvSpPr>
          <p:spPr bwMode="auto">
            <a:xfrm>
              <a:off x="3407740" y="6214376"/>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8" name="Rectangle 42"/>
            <p:cNvSpPr>
              <a:spLocks noChangeArrowheads="1"/>
            </p:cNvSpPr>
            <p:nvPr/>
          </p:nvSpPr>
          <p:spPr bwMode="auto">
            <a:xfrm>
              <a:off x="-81401" y="4540999"/>
              <a:ext cx="949484" cy="136869"/>
            </a:xfrm>
            <a:prstGeom prst="rect">
              <a:avLst/>
            </a:prstGeom>
            <a:noFill/>
            <a:ln w="9525">
              <a:noFill/>
              <a:miter lim="800000"/>
              <a:headEnd/>
              <a:tailEnd/>
            </a:ln>
          </p:spPr>
          <p:txBody>
            <a:bodyPr wrap="none" lIns="0" tIns="0" rIns="0" bIns="0">
              <a:spAutoFit/>
            </a:bodyPr>
            <a:lstStyle/>
            <a:p>
              <a:pPr defTabSz="858838">
                <a:defRPr/>
              </a:pPr>
              <a:r>
                <a:rPr lang="ja-JP" altLang="en-US" sz="1400" b="1" dirty="0">
                  <a:solidFill>
                    <a:srgbClr val="000000"/>
                  </a:solidFill>
                  <a:latin typeface="ＭＳ Ｐゴシック" panose="020B0600070205080204" pitchFamily="50" charset="-128"/>
                </a:rPr>
                <a:t>市街化区域</a:t>
              </a:r>
              <a:endParaRPr lang="ja-JP" altLang="en-US" sz="14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9" name="Rectangle 43"/>
            <p:cNvSpPr>
              <a:spLocks noChangeArrowheads="1"/>
            </p:cNvSpPr>
            <p:nvPr/>
          </p:nvSpPr>
          <p:spPr bwMode="auto">
            <a:xfrm>
              <a:off x="-127848" y="4739889"/>
              <a:ext cx="1222800" cy="425857"/>
            </a:xfrm>
            <a:prstGeom prst="rect">
              <a:avLst/>
            </a:prstGeom>
            <a:noFill/>
            <a:ln w="9525">
              <a:noFill/>
              <a:miter lim="800000"/>
              <a:headEnd/>
              <a:tailEnd/>
            </a:ln>
          </p:spPr>
          <p:txBody>
            <a:bodyPr wrap="square" lIns="0" tIns="0" rIns="0" bIns="0">
              <a:spAutoFit/>
            </a:bodyPr>
            <a:lstStyle/>
            <a:p>
              <a:pPr defTabSz="858838">
                <a:defRPr/>
              </a:pPr>
              <a:r>
                <a:rPr lang="en-US" altLang="ja-JP" sz="1200" dirty="0">
                  <a:latin typeface="ＭＳ Ｐゴシック" panose="020B0600070205080204" pitchFamily="50" charset="-128"/>
                </a:rPr>
                <a:t>14</a:t>
              </a:r>
              <a:r>
                <a:rPr lang="ja-JP" altLang="en-US" sz="1200" dirty="0">
                  <a:latin typeface="ＭＳ Ｐゴシック" panose="020B0600070205080204" pitchFamily="50" charset="-128"/>
                </a:rPr>
                <a:t>５万</a:t>
              </a:r>
              <a:r>
                <a:rPr lang="ja-JP" altLang="ja-JP" sz="1200" dirty="0">
                  <a:latin typeface="ＭＳ Ｐゴシック" panose="020B0600070205080204" pitchFamily="50" charset="-128"/>
                </a:rPr>
                <a:t>ha </a:t>
              </a:r>
              <a:endParaRPr lang="en-US" altLang="ja-JP" sz="1200" dirty="0">
                <a:latin typeface="ＭＳ Ｐゴシック" panose="020B0600070205080204" pitchFamily="50" charset="-128"/>
              </a:endParaRPr>
            </a:p>
            <a:p>
              <a:pPr defTabSz="858838">
                <a:defRPr/>
              </a:pPr>
              <a:r>
                <a:rPr lang="ja-JP" altLang="ja-JP" sz="1200" dirty="0">
                  <a:latin typeface="ＭＳ Ｐゴシック" panose="020B0600070205080204" pitchFamily="50" charset="-128"/>
                </a:rPr>
                <a:t>&lt;</a:t>
              </a:r>
              <a:r>
                <a:rPr lang="en-US" altLang="ja-JP" sz="1200" dirty="0">
                  <a:latin typeface="ＭＳ Ｐゴシック" panose="020B0600070205080204" pitchFamily="50" charset="-128"/>
                </a:rPr>
                <a:t>27.7</a:t>
              </a:r>
              <a:r>
                <a:rPr lang="ja-JP" altLang="ja-JP" sz="1200" dirty="0">
                  <a:latin typeface="ＭＳ Ｐゴシック" panose="020B0600070205080204" pitchFamily="50" charset="-128"/>
                </a:rPr>
                <a:t>%</a:t>
              </a:r>
              <a:r>
                <a:rPr lang="en-US" altLang="ja-JP" sz="1200" dirty="0">
                  <a:latin typeface="ＭＳ Ｐゴシック" panose="020B0600070205080204" pitchFamily="50" charset="-128"/>
                </a:rPr>
                <a:t>&gt;</a:t>
              </a:r>
            </a:p>
            <a:p>
              <a:pPr defTabSz="858838">
                <a:defRPr/>
              </a:pPr>
              <a:r>
                <a:rPr lang="en-US" altLang="ja-JP" sz="1200" dirty="0">
                  <a:latin typeface="ＭＳ Ｐゴシック" panose="020B0600070205080204" pitchFamily="50" charset="-128"/>
                </a:rPr>
                <a:t> (8,910</a:t>
              </a:r>
              <a:r>
                <a:rPr lang="ja-JP" altLang="en-US" sz="1200" dirty="0">
                  <a:latin typeface="ＭＳ Ｐゴシック" panose="020B0600070205080204" pitchFamily="50" charset="-128"/>
                </a:rPr>
                <a:t>万人</a:t>
              </a:r>
              <a:r>
                <a:rPr lang="en-US" altLang="ja-JP" sz="1200" dirty="0">
                  <a:latin typeface="ＭＳ Ｐゴシック" panose="020B0600070205080204" pitchFamily="50" charset="-128"/>
                </a:rPr>
                <a:t>)</a:t>
              </a:r>
              <a:endParaRPr lang="ja-JP" altLang="en-US" sz="1200" dirty="0">
                <a:latin typeface="ＭＳ Ｐゴシック" panose="020B0600070205080204" pitchFamily="50" charset="-128"/>
              </a:endParaRPr>
            </a:p>
          </p:txBody>
        </p:sp>
        <p:sp>
          <p:nvSpPr>
            <p:cNvPr id="150" name="Rectangle 44"/>
            <p:cNvSpPr>
              <a:spLocks noChangeArrowheads="1"/>
            </p:cNvSpPr>
            <p:nvPr/>
          </p:nvSpPr>
          <p:spPr bwMode="auto">
            <a:xfrm>
              <a:off x="2072481" y="5014306"/>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1" name="Rectangle 45"/>
            <p:cNvSpPr>
              <a:spLocks noChangeArrowheads="1"/>
            </p:cNvSpPr>
            <p:nvPr/>
          </p:nvSpPr>
          <p:spPr bwMode="auto">
            <a:xfrm>
              <a:off x="1157159" y="4171027"/>
              <a:ext cx="1919313" cy="189270"/>
            </a:xfrm>
            <a:prstGeom prst="rect">
              <a:avLst/>
            </a:prstGeom>
            <a:noFill/>
            <a:ln w="9525">
              <a:noFill/>
              <a:miter lim="800000"/>
              <a:headEnd/>
              <a:tailEnd/>
            </a:ln>
          </p:spPr>
          <p:txBody>
            <a:bodyPr wrap="none" lIns="0" tIns="0" rIns="0" bIns="0">
              <a:spAutoFit/>
            </a:bodyPr>
            <a:lstStyle/>
            <a:p>
              <a:pPr defTabSz="858838">
                <a:defRPr/>
              </a:pPr>
              <a:r>
                <a:rPr lang="ja-JP" altLang="en-US" sz="1600" b="1" dirty="0">
                  <a:solidFill>
                    <a:srgbClr val="000000"/>
                  </a:solidFill>
                  <a:latin typeface="ＭＳ Ｐゴシック" panose="020B0600070205080204" pitchFamily="50" charset="-128"/>
                </a:rPr>
                <a:t>線引き都市計画区域</a:t>
              </a:r>
              <a:endParaRPr lang="ja-JP" altLang="en-US" sz="16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2" name="Rectangle 46"/>
            <p:cNvSpPr>
              <a:spLocks noChangeArrowheads="1"/>
            </p:cNvSpPr>
            <p:nvPr/>
          </p:nvSpPr>
          <p:spPr bwMode="auto">
            <a:xfrm>
              <a:off x="3100033" y="4197975"/>
              <a:ext cx="759587" cy="141952"/>
            </a:xfrm>
            <a:prstGeom prst="rect">
              <a:avLst/>
            </a:prstGeom>
            <a:noFill/>
            <a:ln w="9525">
              <a:noFill/>
              <a:miter lim="800000"/>
              <a:headEnd/>
              <a:tailEnd/>
            </a:ln>
          </p:spPr>
          <p:txBody>
            <a:bodyPr wrap="none" lIns="0" tIns="0" rIns="0" bIns="0">
              <a:spAutoFit/>
            </a:bodyPr>
            <a:lstStyle/>
            <a:p>
              <a:pPr defTabSz="858838">
                <a:defRPr/>
              </a:pPr>
              <a:r>
                <a:rPr lang="en-US" altLang="ja-JP" sz="1200" b="1" dirty="0">
                  <a:latin typeface="ＭＳ Ｐゴシック" panose="020B0600070205080204" pitchFamily="50" charset="-128"/>
                </a:rPr>
                <a:t>【52</a:t>
              </a:r>
              <a:r>
                <a:rPr lang="ja-JP" altLang="en-US" sz="1200" b="1" dirty="0">
                  <a:latin typeface="ＭＳ Ｐゴシック" panose="020B0600070205080204" pitchFamily="50" charset="-128"/>
                </a:rPr>
                <a:t>１万</a:t>
              </a:r>
              <a:r>
                <a:rPr lang="ja-JP" altLang="ja-JP" sz="1200" b="1" dirty="0">
                  <a:latin typeface="ＭＳ Ｐゴシック" panose="020B0600070205080204" pitchFamily="50" charset="-128"/>
                </a:rPr>
                <a:t>ha</a:t>
              </a:r>
              <a:r>
                <a:rPr lang="en-US" altLang="ja-JP" sz="1200" b="1" dirty="0">
                  <a:latin typeface="ＭＳ Ｐゴシック" panose="020B0600070205080204" pitchFamily="50" charset="-128"/>
                </a:rPr>
                <a:t>】</a:t>
              </a:r>
              <a:endParaRPr lang="ja-JP" altLang="ja-JP" sz="1200" b="1" dirty="0">
                <a:effectLst>
                  <a:outerShdw blurRad="38100" dist="38100" dir="2700000" algn="tl">
                    <a:srgbClr val="C0C0C0"/>
                  </a:outerShdw>
                </a:effectLst>
                <a:latin typeface="ＭＳ Ｐゴシック" panose="020B0600070205080204" pitchFamily="50" charset="-128"/>
              </a:endParaRPr>
            </a:p>
          </p:txBody>
        </p:sp>
        <p:sp>
          <p:nvSpPr>
            <p:cNvPr id="153" name="Rectangle 47"/>
            <p:cNvSpPr>
              <a:spLocks noChangeArrowheads="1"/>
            </p:cNvSpPr>
            <p:nvPr/>
          </p:nvSpPr>
          <p:spPr bwMode="auto">
            <a:xfrm>
              <a:off x="2256732"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4" name="Rectangle 48"/>
            <p:cNvSpPr>
              <a:spLocks noChangeArrowheads="1"/>
            </p:cNvSpPr>
            <p:nvPr/>
          </p:nvSpPr>
          <p:spPr bwMode="auto">
            <a:xfrm>
              <a:off x="2566094"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en-US"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5" name="Rectangle 49"/>
            <p:cNvSpPr>
              <a:spLocks noChangeArrowheads="1"/>
            </p:cNvSpPr>
            <p:nvPr/>
          </p:nvSpPr>
          <p:spPr bwMode="auto">
            <a:xfrm>
              <a:off x="2688929"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6" name="Freeform 51"/>
            <p:cNvSpPr>
              <a:spLocks noEditPoints="1"/>
            </p:cNvSpPr>
            <p:nvPr/>
          </p:nvSpPr>
          <p:spPr bwMode="auto">
            <a:xfrm>
              <a:off x="2192562" y="2993974"/>
              <a:ext cx="81890" cy="545062"/>
            </a:xfrm>
            <a:custGeom>
              <a:avLst/>
              <a:gdLst/>
              <a:ahLst/>
              <a:cxnLst>
                <a:cxn ang="0">
                  <a:pos x="466" y="67"/>
                </a:cxn>
                <a:cxn ang="0">
                  <a:pos x="466" y="6200"/>
                </a:cxn>
                <a:cxn ang="0">
                  <a:pos x="400" y="6267"/>
                </a:cxn>
                <a:cxn ang="0">
                  <a:pos x="333" y="6200"/>
                </a:cxn>
                <a:cxn ang="0">
                  <a:pos x="333" y="67"/>
                </a:cxn>
                <a:cxn ang="0">
                  <a:pos x="400" y="0"/>
                </a:cxn>
                <a:cxn ang="0">
                  <a:pos x="466" y="67"/>
                </a:cxn>
                <a:cxn ang="0">
                  <a:pos x="800" y="6067"/>
                </a:cxn>
                <a:cxn ang="0">
                  <a:pos x="400" y="6867"/>
                </a:cxn>
                <a:cxn ang="0">
                  <a:pos x="0" y="6067"/>
                </a:cxn>
                <a:cxn ang="0">
                  <a:pos x="800" y="6067"/>
                </a:cxn>
              </a:cxnLst>
              <a:rect l="0" t="0" r="r" b="b"/>
              <a:pathLst>
                <a:path w="800" h="6867">
                  <a:moveTo>
                    <a:pt x="466" y="67"/>
                  </a:moveTo>
                  <a:lnTo>
                    <a:pt x="466" y="6200"/>
                  </a:lnTo>
                  <a:cubicBezTo>
                    <a:pt x="466" y="6237"/>
                    <a:pt x="437" y="6267"/>
                    <a:pt x="400" y="6267"/>
                  </a:cubicBezTo>
                  <a:cubicBezTo>
                    <a:pt x="363" y="6267"/>
                    <a:pt x="333" y="6237"/>
                    <a:pt x="333" y="6200"/>
                  </a:cubicBezTo>
                  <a:lnTo>
                    <a:pt x="333" y="67"/>
                  </a:lnTo>
                  <a:cubicBezTo>
                    <a:pt x="333" y="30"/>
                    <a:pt x="363" y="0"/>
                    <a:pt x="400" y="0"/>
                  </a:cubicBezTo>
                  <a:cubicBezTo>
                    <a:pt x="437" y="0"/>
                    <a:pt x="466" y="30"/>
                    <a:pt x="466" y="67"/>
                  </a:cubicBezTo>
                  <a:close/>
                  <a:moveTo>
                    <a:pt x="800" y="6067"/>
                  </a:moveTo>
                  <a:lnTo>
                    <a:pt x="400" y="6867"/>
                  </a:lnTo>
                  <a:lnTo>
                    <a:pt x="0" y="6067"/>
                  </a:lnTo>
                  <a:lnTo>
                    <a:pt x="800" y="6067"/>
                  </a:lnTo>
                  <a:close/>
                </a:path>
              </a:pathLst>
            </a:custGeom>
            <a:solidFill>
              <a:srgbClr val="000000"/>
            </a:solidFill>
            <a:ln w="0" cap="flat">
              <a:solidFill>
                <a:srgbClr val="000000"/>
              </a:solidFill>
              <a:prstDash val="solid"/>
              <a:bevel/>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57" name="Rectangle 52"/>
            <p:cNvSpPr>
              <a:spLocks noChangeArrowheads="1"/>
            </p:cNvSpPr>
            <p:nvPr/>
          </p:nvSpPr>
          <p:spPr bwMode="auto">
            <a:xfrm>
              <a:off x="2356343" y="3237263"/>
              <a:ext cx="478133" cy="189270"/>
            </a:xfrm>
            <a:prstGeom prst="rect">
              <a:avLst/>
            </a:prstGeom>
            <a:noFill/>
            <a:ln w="9525">
              <a:noFill/>
              <a:miter lim="800000"/>
              <a:headEnd/>
              <a:tailEnd/>
            </a:ln>
          </p:spPr>
          <p:txBody>
            <a:bodyPr wrap="none" lIns="0" tIns="0" rIns="0" bIns="0">
              <a:spAutoFit/>
            </a:bodyPr>
            <a:lstStyle/>
            <a:p>
              <a:pPr defTabSz="858838">
                <a:defRPr/>
              </a:pPr>
              <a:r>
                <a:rPr lang="ja-JP" altLang="ja-JP" sz="1600" dirty="0">
                  <a:latin typeface="ＭＳ Ｐゴシック" panose="020B0600070205080204" pitchFamily="50" charset="-128"/>
                </a:rPr>
                <a:t>2</a:t>
              </a:r>
              <a:r>
                <a:rPr lang="en-US" altLang="ja-JP" sz="1600" dirty="0">
                  <a:latin typeface="ＭＳ Ｐゴシック" panose="020B0600070205080204" pitchFamily="50" charset="-128"/>
                </a:rPr>
                <a:t>7.2</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158" name="Rectangle 53"/>
            <p:cNvSpPr>
              <a:spLocks noChangeArrowheads="1"/>
            </p:cNvSpPr>
            <p:nvPr/>
          </p:nvSpPr>
          <p:spPr bwMode="auto">
            <a:xfrm>
              <a:off x="1423708" y="2699220"/>
              <a:ext cx="2619558" cy="425857"/>
            </a:xfrm>
            <a:prstGeom prst="rect">
              <a:avLst/>
            </a:prstGeom>
            <a:noFill/>
            <a:ln w="9525">
              <a:noFill/>
              <a:miter lim="800000"/>
              <a:headEnd/>
              <a:tailEnd/>
            </a:ln>
          </p:spPr>
          <p:txBody>
            <a:bodyPr wrap="none" lIns="0" tIns="0" rIns="0" bIns="0">
              <a:spAutoFit/>
            </a:bodyPr>
            <a:lstStyle/>
            <a:p>
              <a:pPr defTabSz="858838">
                <a:defRPr/>
              </a:pPr>
              <a:r>
                <a:rPr lang="ja-JP" altLang="en-US" u="sng" dirty="0">
                  <a:solidFill>
                    <a:srgbClr val="000000"/>
                  </a:solidFill>
                  <a:latin typeface="ＭＳ Ｐゴシック" panose="020B0600070205080204" pitchFamily="50" charset="-128"/>
                </a:rPr>
                <a:t>国土面積</a:t>
              </a:r>
              <a:r>
                <a:rPr lang="ja-JP" altLang="en-US" dirty="0">
                  <a:solidFill>
                    <a:srgbClr val="000000"/>
                  </a:solidFill>
                  <a:latin typeface="ＭＳ Ｐゴシック" panose="020B0600070205080204" pitchFamily="50" charset="-128"/>
                </a:rPr>
                <a:t>　</a:t>
              </a:r>
              <a:r>
                <a:rPr lang="en-US" altLang="ja-JP" dirty="0">
                  <a:latin typeface="ＭＳ Ｐゴシック" panose="020B0600070205080204" pitchFamily="50" charset="-128"/>
                </a:rPr>
                <a:t>3,780</a:t>
              </a:r>
              <a:r>
                <a:rPr lang="ja-JP" altLang="en-US" dirty="0">
                  <a:latin typeface="ＭＳ Ｐゴシック" panose="020B0600070205080204" pitchFamily="50" charset="-128"/>
                </a:rPr>
                <a:t>万</a:t>
              </a:r>
              <a:r>
                <a:rPr lang="en-US" altLang="ja-JP" dirty="0">
                  <a:latin typeface="ＭＳ Ｐゴシック" panose="020B0600070205080204" pitchFamily="50" charset="-128"/>
                </a:rPr>
                <a:t>ha</a:t>
              </a:r>
            </a:p>
            <a:p>
              <a:pPr defTabSz="858838">
                <a:defRPr/>
              </a:pPr>
              <a:r>
                <a:rPr lang="ja-JP" altLang="en-US" dirty="0">
                  <a:effectLst>
                    <a:outerShdw blurRad="38100" dist="38100" dir="2700000" algn="tl">
                      <a:srgbClr val="C0C0C0"/>
                    </a:outerShdw>
                  </a:effectLst>
                  <a:latin typeface="ＭＳ Ｐゴシック" panose="020B0600070205080204" pitchFamily="50" charset="-128"/>
                </a:rPr>
                <a:t>　　　　　　　（</a:t>
              </a:r>
              <a:r>
                <a:rPr lang="en-US" altLang="ja-JP" dirty="0">
                  <a:effectLst>
                    <a:outerShdw blurRad="38100" dist="38100" dir="2700000" algn="tl">
                      <a:srgbClr val="C0C0C0"/>
                    </a:outerShdw>
                  </a:effectLst>
                  <a:latin typeface="ＭＳ Ｐゴシック" panose="020B0600070205080204" pitchFamily="50" charset="-128"/>
                </a:rPr>
                <a:t>12,542</a:t>
              </a:r>
              <a:r>
                <a:rPr lang="ja-JP" altLang="en-US" dirty="0">
                  <a:effectLst>
                    <a:outerShdw blurRad="38100" dist="38100" dir="2700000" algn="tl">
                      <a:srgbClr val="C0C0C0"/>
                    </a:outerShdw>
                  </a:effectLst>
                  <a:latin typeface="ＭＳ Ｐゴシック" panose="020B0600070205080204" pitchFamily="50" charset="-128"/>
                </a:rPr>
                <a:t>万人</a:t>
              </a:r>
              <a:r>
                <a:rPr lang="ja-JP" altLang="en-US" dirty="0">
                  <a:solidFill>
                    <a:srgbClr val="000000"/>
                  </a:solidFill>
                  <a:effectLst>
                    <a:outerShdw blurRad="38100" dist="38100" dir="2700000" algn="tl">
                      <a:srgbClr val="C0C0C0"/>
                    </a:outerShdw>
                  </a:effectLst>
                  <a:latin typeface="ＭＳ Ｐゴシック" panose="020B0600070205080204" pitchFamily="50" charset="-128"/>
                </a:rPr>
                <a:t>）</a:t>
              </a:r>
              <a:endParaRPr lang="ja-JP" altLang="en-US"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9" name="Freeform 56"/>
            <p:cNvSpPr>
              <a:spLocks noEditPoints="1"/>
            </p:cNvSpPr>
            <p:nvPr/>
          </p:nvSpPr>
          <p:spPr bwMode="auto">
            <a:xfrm>
              <a:off x="4039220" y="2788115"/>
              <a:ext cx="996327" cy="63162"/>
            </a:xfrm>
            <a:custGeom>
              <a:avLst/>
              <a:gdLst/>
              <a:ahLst/>
              <a:cxnLst>
                <a:cxn ang="0">
                  <a:pos x="33" y="166"/>
                </a:cxn>
                <a:cxn ang="0">
                  <a:pos x="4608" y="166"/>
                </a:cxn>
                <a:cxn ang="0">
                  <a:pos x="4641" y="200"/>
                </a:cxn>
                <a:cxn ang="0">
                  <a:pos x="4608" y="233"/>
                </a:cxn>
                <a:cxn ang="0">
                  <a:pos x="33" y="233"/>
                </a:cxn>
                <a:cxn ang="0">
                  <a:pos x="0" y="200"/>
                </a:cxn>
                <a:cxn ang="0">
                  <a:pos x="33" y="166"/>
                </a:cxn>
                <a:cxn ang="0">
                  <a:pos x="4541" y="0"/>
                </a:cxn>
                <a:cxn ang="0">
                  <a:pos x="4941" y="200"/>
                </a:cxn>
                <a:cxn ang="0">
                  <a:pos x="4541" y="400"/>
                </a:cxn>
                <a:cxn ang="0">
                  <a:pos x="4541" y="0"/>
                </a:cxn>
              </a:cxnLst>
              <a:rect l="0" t="0" r="r" b="b"/>
              <a:pathLst>
                <a:path w="4941" h="400">
                  <a:moveTo>
                    <a:pt x="33" y="166"/>
                  </a:moveTo>
                  <a:lnTo>
                    <a:pt x="4608" y="166"/>
                  </a:lnTo>
                  <a:cubicBezTo>
                    <a:pt x="4627" y="166"/>
                    <a:pt x="4641" y="181"/>
                    <a:pt x="4641" y="200"/>
                  </a:cubicBezTo>
                  <a:cubicBezTo>
                    <a:pt x="4641" y="218"/>
                    <a:pt x="4627" y="233"/>
                    <a:pt x="4608" y="233"/>
                  </a:cubicBezTo>
                  <a:lnTo>
                    <a:pt x="33" y="233"/>
                  </a:lnTo>
                  <a:cubicBezTo>
                    <a:pt x="15" y="233"/>
                    <a:pt x="0" y="218"/>
                    <a:pt x="0" y="200"/>
                  </a:cubicBezTo>
                  <a:cubicBezTo>
                    <a:pt x="0" y="181"/>
                    <a:pt x="15" y="166"/>
                    <a:pt x="33" y="166"/>
                  </a:cubicBezTo>
                  <a:close/>
                  <a:moveTo>
                    <a:pt x="4541" y="0"/>
                  </a:moveTo>
                  <a:lnTo>
                    <a:pt x="4941" y="200"/>
                  </a:lnTo>
                  <a:lnTo>
                    <a:pt x="4541" y="400"/>
                  </a:lnTo>
                  <a:lnTo>
                    <a:pt x="4541" y="0"/>
                  </a:lnTo>
                  <a:close/>
                </a:path>
              </a:pathLst>
            </a:custGeom>
            <a:solidFill>
              <a:srgbClr val="000000"/>
            </a:solidFill>
            <a:ln w="0" cap="flat">
              <a:solidFill>
                <a:srgbClr val="000000"/>
              </a:solidFill>
              <a:prstDash val="solid"/>
              <a:bevel/>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60" name="Rectangle 57"/>
            <p:cNvSpPr>
              <a:spLocks noChangeArrowheads="1"/>
            </p:cNvSpPr>
            <p:nvPr/>
          </p:nvSpPr>
          <p:spPr bwMode="auto">
            <a:xfrm>
              <a:off x="5308037" y="2699221"/>
              <a:ext cx="1709071" cy="425857"/>
            </a:xfrm>
            <a:prstGeom prst="rect">
              <a:avLst/>
            </a:prstGeom>
            <a:noFill/>
            <a:ln w="9525">
              <a:noFill/>
              <a:miter lim="800000"/>
              <a:headEnd/>
              <a:tailEnd/>
            </a:ln>
          </p:spPr>
          <p:txBody>
            <a:bodyPr wrap="none" lIns="0" tIns="0" rIns="0" bIns="0">
              <a:spAutoFit/>
            </a:bodyPr>
            <a:lstStyle/>
            <a:p>
              <a:pPr defTabSz="858838">
                <a:defRPr/>
              </a:pPr>
              <a:r>
                <a:rPr lang="ja-JP" altLang="en-US" u="sng" dirty="0">
                  <a:solidFill>
                    <a:srgbClr val="000000"/>
                  </a:solidFill>
                  <a:latin typeface="ＭＳ Ｐゴシック" panose="020B0600070205080204" pitchFamily="50" charset="-128"/>
                </a:rPr>
                <a:t>都市計画区域外</a:t>
              </a:r>
              <a:endParaRPr lang="en-US" altLang="ja-JP" u="sng" dirty="0">
                <a:solidFill>
                  <a:srgbClr val="000000"/>
                </a:solidFill>
                <a:latin typeface="ＭＳ Ｐゴシック" panose="020B0600070205080204" pitchFamily="50" charset="-128"/>
              </a:endParaRPr>
            </a:p>
            <a:p>
              <a:pPr defTabSz="858838">
                <a:defRPr/>
              </a:pPr>
              <a:r>
                <a:rPr lang="ja-JP" altLang="en-US" dirty="0">
                  <a:solidFill>
                    <a:srgbClr val="000000"/>
                  </a:solidFill>
                  <a:latin typeface="ＭＳ Ｐゴシック" panose="020B0600070205080204" pitchFamily="50" charset="-128"/>
                </a:rPr>
                <a:t>　　　</a:t>
              </a:r>
              <a:r>
                <a:rPr lang="en-US" altLang="ja-JP" sz="1600" dirty="0">
                  <a:solidFill>
                    <a:srgbClr val="000000"/>
                  </a:solidFill>
                  <a:latin typeface="ＭＳ Ｐゴシック" panose="020B0600070205080204" pitchFamily="50" charset="-128"/>
                </a:rPr>
                <a:t>【</a:t>
              </a:r>
              <a:r>
                <a:rPr lang="en-US" altLang="ja-JP" sz="1600" dirty="0">
                  <a:latin typeface="ＭＳ Ｐゴシック" panose="020B0600070205080204" pitchFamily="50" charset="-128"/>
                </a:rPr>
                <a:t>2,751</a:t>
              </a:r>
              <a:r>
                <a:rPr lang="ja-JP" altLang="ja-JP" sz="1600" dirty="0">
                  <a:latin typeface="ＭＳ Ｐゴシック" panose="020B0600070205080204" pitchFamily="50" charset="-128"/>
                </a:rPr>
                <a:t>万</a:t>
              </a:r>
              <a:r>
                <a:rPr lang="en-US" altLang="ja-JP" sz="1600" dirty="0">
                  <a:latin typeface="ＭＳ Ｐゴシック" panose="020B0600070205080204" pitchFamily="50" charset="-128"/>
                </a:rPr>
                <a:t>ha</a:t>
              </a:r>
              <a:r>
                <a:rPr lang="en-US" altLang="ja-JP" sz="1600" dirty="0">
                  <a:solidFill>
                    <a:srgbClr val="000000"/>
                  </a:solidFill>
                  <a:latin typeface="ＭＳ Ｐゴシック" panose="020B0600070205080204" pitchFamily="50" charset="-128"/>
                </a:rPr>
                <a:t>】</a:t>
              </a: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61" name="Rectangle 58"/>
            <p:cNvSpPr>
              <a:spLocks noChangeArrowheads="1"/>
            </p:cNvSpPr>
            <p:nvPr/>
          </p:nvSpPr>
          <p:spPr bwMode="auto">
            <a:xfrm>
              <a:off x="6931282" y="2976759"/>
              <a:ext cx="69" cy="189270"/>
            </a:xfrm>
            <a:prstGeom prst="rect">
              <a:avLst/>
            </a:prstGeom>
            <a:noFill/>
            <a:ln w="9525">
              <a:noFill/>
              <a:miter lim="800000"/>
              <a:headEnd/>
              <a:tailEnd/>
            </a:ln>
          </p:spPr>
          <p:txBody>
            <a:bodyPr wrap="none" lIns="0" tIns="0" rIns="0" bIns="0">
              <a:spAutoFit/>
            </a:bodyPr>
            <a:lstStyle/>
            <a:p>
              <a:pPr defTabSz="858838">
                <a:defRPr/>
              </a:pPr>
              <a:endParaRPr lang="ja-JP" altLang="en-US"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62" name="Rectangle 60"/>
            <p:cNvSpPr>
              <a:spLocks noChangeArrowheads="1"/>
            </p:cNvSpPr>
            <p:nvPr/>
          </p:nvSpPr>
          <p:spPr bwMode="auto">
            <a:xfrm>
              <a:off x="4394076" y="2937830"/>
              <a:ext cx="478133" cy="189270"/>
            </a:xfrm>
            <a:prstGeom prst="rect">
              <a:avLst/>
            </a:prstGeom>
            <a:noFill/>
            <a:ln w="9525">
              <a:noFill/>
              <a:miter lim="800000"/>
              <a:headEnd/>
              <a:tailEnd/>
            </a:ln>
          </p:spPr>
          <p:txBody>
            <a:bodyPr wrap="none" lIns="0" tIns="0" rIns="0" bIns="0">
              <a:spAutoFit/>
            </a:bodyPr>
            <a:lstStyle/>
            <a:p>
              <a:pPr defTabSz="858838">
                <a:defRPr/>
              </a:pPr>
              <a:r>
                <a:rPr lang="ja-JP" altLang="ja-JP" sz="1600" dirty="0">
                  <a:latin typeface="ＭＳ Ｐゴシック" panose="020B0600070205080204" pitchFamily="50" charset="-128"/>
                </a:rPr>
                <a:t>7</a:t>
              </a:r>
              <a:r>
                <a:rPr lang="en-US" altLang="ja-JP" sz="1600" dirty="0">
                  <a:latin typeface="ＭＳ Ｐゴシック" panose="020B0600070205080204" pitchFamily="50" charset="-128"/>
                </a:rPr>
                <a:t>2.8</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163" name="Freeform 67"/>
            <p:cNvSpPr>
              <a:spLocks noEditPoints="1"/>
            </p:cNvSpPr>
            <p:nvPr/>
          </p:nvSpPr>
          <p:spPr bwMode="auto">
            <a:xfrm flipH="1">
              <a:off x="4182141" y="4377885"/>
              <a:ext cx="74859" cy="2362837"/>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64" name="Rectangle 70"/>
            <p:cNvSpPr>
              <a:spLocks noChangeArrowheads="1"/>
            </p:cNvSpPr>
            <p:nvPr/>
          </p:nvSpPr>
          <p:spPr bwMode="auto">
            <a:xfrm>
              <a:off x="6835744" y="5554688"/>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grpSp>
      <p:sp>
        <p:nvSpPr>
          <p:cNvPr id="170" name="Rectangle 62"/>
          <p:cNvSpPr>
            <a:spLocks noChangeArrowheads="1"/>
          </p:cNvSpPr>
          <p:nvPr/>
        </p:nvSpPr>
        <p:spPr bwMode="auto">
          <a:xfrm>
            <a:off x="1423126" y="3290432"/>
            <a:ext cx="3787971" cy="877563"/>
          </a:xfrm>
          <a:prstGeom prst="rect">
            <a:avLst/>
          </a:prstGeom>
          <a:solidFill>
            <a:srgbClr val="FFCCCC"/>
          </a:solidFill>
          <a:ln w="12700" cap="rnd">
            <a:solidFill>
              <a:srgbClr val="000000"/>
            </a:solidFill>
            <a:prstDash val="solid"/>
            <a:miter lim="800000"/>
            <a:headEnd/>
            <a:tailEnd/>
          </a:ln>
        </p:spPr>
        <p:txBody>
          <a:bodyPr/>
          <a:lstStyle/>
          <a:p>
            <a:pPr>
              <a:defRPr/>
            </a:pPr>
            <a:endParaRPr lang="ja-JP" altLang="en-US" sz="1000">
              <a:solidFill>
                <a:prstClr val="black"/>
              </a:solidFill>
              <a:latin typeface="ＭＳ Ｐゴシック" panose="020B0600070205080204" pitchFamily="50" charset="-128"/>
            </a:endParaRPr>
          </a:p>
        </p:txBody>
      </p:sp>
      <p:sp>
        <p:nvSpPr>
          <p:cNvPr id="171" name="Rectangle 64"/>
          <p:cNvSpPr>
            <a:spLocks noChangeArrowheads="1"/>
          </p:cNvSpPr>
          <p:nvPr/>
        </p:nvSpPr>
        <p:spPr bwMode="auto">
          <a:xfrm>
            <a:off x="2927468" y="3560877"/>
            <a:ext cx="1191983" cy="215444"/>
          </a:xfrm>
          <a:prstGeom prst="rect">
            <a:avLst/>
          </a:prstGeom>
          <a:noFill/>
          <a:ln w="9525">
            <a:noFill/>
            <a:miter lim="800000"/>
            <a:headEnd/>
            <a:tailEnd/>
          </a:ln>
        </p:spPr>
        <p:txBody>
          <a:bodyPr wrap="square" lIns="0" tIns="0" rIns="0" bIns="0">
            <a:spAutoFit/>
          </a:bodyPr>
          <a:lstStyle/>
          <a:p>
            <a:pPr defTabSz="858838">
              <a:defRPr/>
            </a:pPr>
            <a:r>
              <a:rPr lang="ja-JP" altLang="en-US" sz="1400" dirty="0">
                <a:solidFill>
                  <a:srgbClr val="000000"/>
                </a:solidFill>
                <a:latin typeface="ＭＳ Ｐゴシック" panose="020B0600070205080204" pitchFamily="50" charset="-128"/>
              </a:rPr>
              <a:t>用途地域</a:t>
            </a:r>
            <a:endParaRPr lang="ja-JP" altLang="en-US" sz="14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72" name="Rectangle 65"/>
          <p:cNvSpPr>
            <a:spLocks noChangeArrowheads="1"/>
          </p:cNvSpPr>
          <p:nvPr/>
        </p:nvSpPr>
        <p:spPr bwMode="auto">
          <a:xfrm>
            <a:off x="2898884" y="3774064"/>
            <a:ext cx="1605303" cy="215444"/>
          </a:xfrm>
          <a:prstGeom prst="rect">
            <a:avLst/>
          </a:prstGeom>
          <a:noFill/>
          <a:ln w="9525">
            <a:noFill/>
            <a:miter lim="800000"/>
            <a:headEnd/>
            <a:tailEnd/>
          </a:ln>
        </p:spPr>
        <p:txBody>
          <a:bodyPr wrap="square" lIns="0" tIns="0" rIns="0" bIns="0">
            <a:spAutoFit/>
          </a:bodyPr>
          <a:lstStyle/>
          <a:p>
            <a:pPr defTabSz="858838">
              <a:defRPr/>
            </a:pPr>
            <a:r>
              <a:rPr lang="en-US" altLang="ja-JP" sz="1400" dirty="0">
                <a:latin typeface="ＭＳ Ｐゴシック" panose="020B0600070205080204" pitchFamily="50" charset="-128"/>
              </a:rPr>
              <a:t>【188</a:t>
            </a:r>
            <a:r>
              <a:rPr lang="ja-JP" altLang="en-US" sz="1400" dirty="0">
                <a:latin typeface="ＭＳ Ｐゴシック" panose="020B0600070205080204" pitchFamily="50" charset="-128"/>
              </a:rPr>
              <a:t>万</a:t>
            </a:r>
            <a:r>
              <a:rPr lang="en-US" altLang="ja-JP" sz="1400" dirty="0">
                <a:latin typeface="ＭＳ Ｐゴシック" panose="020B0600070205080204" pitchFamily="50" charset="-128"/>
              </a:rPr>
              <a:t>ha】</a:t>
            </a:r>
            <a:endParaRPr lang="ja-JP" altLang="en-US" sz="1400" dirty="0">
              <a:effectLst>
                <a:outerShdw blurRad="38100" dist="38100" dir="2700000" algn="tl">
                  <a:srgbClr val="C0C0C0"/>
                </a:outerShdw>
              </a:effectLst>
              <a:latin typeface="ＭＳ Ｐゴシック" panose="020B0600070205080204" pitchFamily="50" charset="-128"/>
            </a:endParaRPr>
          </a:p>
        </p:txBody>
      </p:sp>
      <p:sp>
        <p:nvSpPr>
          <p:cNvPr id="2" name="屈折矢印 1"/>
          <p:cNvSpPr/>
          <p:nvPr/>
        </p:nvSpPr>
        <p:spPr>
          <a:xfrm rot="10800000">
            <a:off x="1733128" y="2359401"/>
            <a:ext cx="248870" cy="621487"/>
          </a:xfrm>
          <a:prstGeom prst="bentUpArrow">
            <a:avLst>
              <a:gd name="adj1" fmla="val 7585"/>
              <a:gd name="adj2" fmla="val 12037"/>
              <a:gd name="adj3" fmla="val 399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屈折矢印 46"/>
          <p:cNvSpPr/>
          <p:nvPr/>
        </p:nvSpPr>
        <p:spPr>
          <a:xfrm rot="10800000" flipH="1">
            <a:off x="5923380" y="2342352"/>
            <a:ext cx="319264" cy="621487"/>
          </a:xfrm>
          <a:prstGeom prst="bentUpArrow">
            <a:avLst>
              <a:gd name="adj1" fmla="val 4714"/>
              <a:gd name="adj2" fmla="val 12037"/>
              <a:gd name="adj3" fmla="val 332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Rectangle 52"/>
          <p:cNvSpPr>
            <a:spLocks noChangeArrowheads="1"/>
          </p:cNvSpPr>
          <p:nvPr/>
        </p:nvSpPr>
        <p:spPr bwMode="auto">
          <a:xfrm>
            <a:off x="1282930" y="2538472"/>
            <a:ext cx="452047" cy="246221"/>
          </a:xfrm>
          <a:prstGeom prst="rect">
            <a:avLst/>
          </a:prstGeom>
          <a:noFill/>
          <a:ln w="9525">
            <a:noFill/>
            <a:miter lim="800000"/>
            <a:headEnd/>
            <a:tailEnd/>
          </a:ln>
        </p:spPr>
        <p:txBody>
          <a:bodyPr wrap="none" lIns="0" tIns="0" rIns="0" bIns="0">
            <a:spAutoFit/>
          </a:bodyPr>
          <a:lstStyle/>
          <a:p>
            <a:pPr defTabSz="858838">
              <a:defRPr/>
            </a:pPr>
            <a:r>
              <a:rPr lang="en-US" altLang="ja-JP" sz="1600" dirty="0">
                <a:latin typeface="ＭＳ Ｐゴシック" panose="020B0600070205080204" pitchFamily="50" charset="-128"/>
              </a:rPr>
              <a:t>50.6</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49" name="Rectangle 52"/>
          <p:cNvSpPr>
            <a:spLocks noChangeArrowheads="1"/>
          </p:cNvSpPr>
          <p:nvPr/>
        </p:nvSpPr>
        <p:spPr bwMode="auto">
          <a:xfrm>
            <a:off x="6291851" y="2529985"/>
            <a:ext cx="452047" cy="246221"/>
          </a:xfrm>
          <a:prstGeom prst="rect">
            <a:avLst/>
          </a:prstGeom>
          <a:noFill/>
          <a:ln w="9525">
            <a:noFill/>
            <a:miter lim="800000"/>
            <a:headEnd/>
            <a:tailEnd/>
          </a:ln>
        </p:spPr>
        <p:txBody>
          <a:bodyPr wrap="none" lIns="0" tIns="0" rIns="0" bIns="0">
            <a:spAutoFit/>
          </a:bodyPr>
          <a:lstStyle/>
          <a:p>
            <a:pPr defTabSz="858838">
              <a:defRPr/>
            </a:pPr>
            <a:r>
              <a:rPr lang="en-US" altLang="ja-JP" sz="1600" dirty="0">
                <a:latin typeface="ＭＳ Ｐゴシック" panose="020B0600070205080204" pitchFamily="50" charset="-128"/>
              </a:rPr>
              <a:t>49.4</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3" name="左中かっこ 2"/>
          <p:cNvSpPr/>
          <p:nvPr/>
        </p:nvSpPr>
        <p:spPr>
          <a:xfrm>
            <a:off x="1216105" y="3235501"/>
            <a:ext cx="128770" cy="1000238"/>
          </a:xfrm>
          <a:prstGeom prst="leftBrace">
            <a:avLst>
              <a:gd name="adj1" fmla="val 57352"/>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左中かっこ 50"/>
          <p:cNvSpPr/>
          <p:nvPr/>
        </p:nvSpPr>
        <p:spPr>
          <a:xfrm>
            <a:off x="1190327" y="4267774"/>
            <a:ext cx="154547" cy="2041544"/>
          </a:xfrm>
          <a:prstGeom prst="leftBrace">
            <a:avLst>
              <a:gd name="adj1" fmla="val 57352"/>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610546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土地利用規制（地域地区）</a:t>
            </a:r>
          </a:p>
        </p:txBody>
      </p:sp>
      <p:sp>
        <p:nvSpPr>
          <p:cNvPr id="2014" name="AutoShape 15"/>
          <p:cNvSpPr>
            <a:spLocks noChangeArrowheads="1"/>
          </p:cNvSpPr>
          <p:nvPr/>
        </p:nvSpPr>
        <p:spPr>
          <a:xfrm>
            <a:off x="4356324" y="6317507"/>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2015" name="AutoShape 17"/>
          <p:cNvSpPr>
            <a:spLocks noChangeArrowheads="1"/>
          </p:cNvSpPr>
          <p:nvPr/>
        </p:nvSpPr>
        <p:spPr>
          <a:xfrm>
            <a:off x="4178523" y="5309444"/>
            <a:ext cx="1509713" cy="792164"/>
          </a:xfrm>
          <a:prstGeom prst="roundRect">
            <a:avLst>
              <a:gd name="adj" fmla="val 16667"/>
            </a:avLst>
          </a:prstGeom>
          <a:solidFill>
            <a:srgbClr val="FFFF00"/>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2016" name="AutoShape 18"/>
          <p:cNvSpPr>
            <a:spLocks noChangeArrowheads="1"/>
          </p:cNvSpPr>
          <p:nvPr/>
        </p:nvSpPr>
        <p:spPr>
          <a:xfrm>
            <a:off x="5723954" y="5309444"/>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2017" name="AutoShape 19"/>
          <p:cNvSpPr>
            <a:spLocks noChangeArrowheads="1"/>
          </p:cNvSpPr>
          <p:nvPr/>
        </p:nvSpPr>
        <p:spPr>
          <a:xfrm>
            <a:off x="7164611" y="5309444"/>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2018" name="AutoShape 20"/>
          <p:cNvSpPr>
            <a:spLocks noChangeArrowheads="1"/>
          </p:cNvSpPr>
          <p:nvPr/>
        </p:nvSpPr>
        <p:spPr>
          <a:xfrm>
            <a:off x="6408167" y="4614752"/>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2019" name="Line 25"/>
          <p:cNvSpPr>
            <a:spLocks noChangeShapeType="1"/>
          </p:cNvSpPr>
          <p:nvPr/>
        </p:nvSpPr>
        <p:spPr>
          <a:xfrm flipH="1">
            <a:off x="6192267" y="4707779"/>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0" name="Line 29"/>
          <p:cNvSpPr>
            <a:spLocks noChangeShapeType="1"/>
          </p:cNvSpPr>
          <p:nvPr/>
        </p:nvSpPr>
        <p:spPr>
          <a:xfrm>
            <a:off x="4823842"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021" name="Line 31"/>
          <p:cNvSpPr>
            <a:spLocks noChangeShapeType="1"/>
          </p:cNvSpPr>
          <p:nvPr/>
        </p:nvSpPr>
        <p:spPr>
          <a:xfrm>
            <a:off x="6227986"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022" name="Line 33"/>
          <p:cNvSpPr>
            <a:spLocks noChangeShapeType="1"/>
          </p:cNvSpPr>
          <p:nvPr/>
        </p:nvSpPr>
        <p:spPr>
          <a:xfrm>
            <a:off x="7704361"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023" name="Line 34"/>
          <p:cNvSpPr>
            <a:spLocks noChangeShapeType="1"/>
          </p:cNvSpPr>
          <p:nvPr/>
        </p:nvSpPr>
        <p:spPr>
          <a:xfrm>
            <a:off x="4788123" y="4868117"/>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4" name="Line 35"/>
          <p:cNvSpPr>
            <a:spLocks noChangeShapeType="1"/>
          </p:cNvSpPr>
          <p:nvPr/>
        </p:nvSpPr>
        <p:spPr>
          <a:xfrm>
            <a:off x="7668642" y="4877642"/>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5" name="Line 36"/>
          <p:cNvSpPr>
            <a:spLocks noChangeShapeType="1"/>
          </p:cNvSpPr>
          <p:nvPr/>
        </p:nvSpPr>
        <p:spPr>
          <a:xfrm>
            <a:off x="4788124" y="4869704"/>
            <a:ext cx="2880519" cy="0"/>
          </a:xfrm>
          <a:prstGeom prst="line">
            <a:avLst/>
          </a:prstGeom>
          <a:noFill/>
          <a:ln w="12700">
            <a:solidFill>
              <a:srgbClr val="969696"/>
            </a:solidFill>
            <a:round/>
            <a:headEnd/>
            <a:tailEnd/>
          </a:ln>
        </p:spPr>
        <p:txBody>
          <a:bodyPr>
            <a:normAutofit fontScale="25000" lnSpcReduction="20000"/>
          </a:bodyPr>
          <a:lstStyle/>
          <a:p>
            <a:endParaRPr lang="ja-JP" altLang="en-US"/>
          </a:p>
        </p:txBody>
      </p:sp>
      <p:sp>
        <p:nvSpPr>
          <p:cNvPr id="2026" name="Line 28"/>
          <p:cNvSpPr>
            <a:spLocks noChangeShapeType="1"/>
          </p:cNvSpPr>
          <p:nvPr/>
        </p:nvSpPr>
        <p:spPr>
          <a:xfrm>
            <a:off x="6192267" y="3941810"/>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7" name="AutoShape 26"/>
          <p:cNvSpPr>
            <a:spLocks noChangeArrowheads="1"/>
          </p:cNvSpPr>
          <p:nvPr/>
        </p:nvSpPr>
        <p:spPr>
          <a:xfrm>
            <a:off x="4499992" y="4953843"/>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2028" name="AutoShape 20"/>
          <p:cNvSpPr>
            <a:spLocks noChangeArrowheads="1"/>
          </p:cNvSpPr>
          <p:nvPr/>
        </p:nvSpPr>
        <p:spPr>
          <a:xfrm>
            <a:off x="5111974" y="4344242"/>
            <a:ext cx="2154238" cy="204788"/>
          </a:xfrm>
          <a:prstGeom prst="roundRect">
            <a:avLst>
              <a:gd name="adj" fmla="val 16667"/>
            </a:avLst>
          </a:prstGeom>
          <a:solidFill>
            <a:schemeClr val="bg1">
              <a:alpha val="99000"/>
            </a:schemeClr>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2029" name="AutoShape 20"/>
          <p:cNvSpPr>
            <a:spLocks noChangeArrowheads="1"/>
          </p:cNvSpPr>
          <p:nvPr/>
        </p:nvSpPr>
        <p:spPr>
          <a:xfrm>
            <a:off x="5111974" y="3725116"/>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都市計画区域</a:t>
            </a:r>
            <a:endParaRPr lang="en-US" altLang="ja-JP">
              <a:latin typeface="ＭＳ ゴシック" pitchFamily="49" charset="-128"/>
              <a:ea typeface="ＭＳ ゴシック" pitchFamily="49" charset="-128"/>
            </a:endParaRPr>
          </a:p>
        </p:txBody>
      </p:sp>
      <p:sp>
        <p:nvSpPr>
          <p:cNvPr id="2030" name="AutoShape 13"/>
          <p:cNvSpPr>
            <a:spLocks noChangeArrowheads="1"/>
          </p:cNvSpPr>
          <p:nvPr/>
        </p:nvSpPr>
        <p:spPr>
          <a:xfrm>
            <a:off x="4319811" y="4013248"/>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2031" name="AutoShape 20"/>
          <p:cNvSpPr>
            <a:spLocks noChangeArrowheads="1"/>
          </p:cNvSpPr>
          <p:nvPr/>
        </p:nvSpPr>
        <p:spPr>
          <a:xfrm>
            <a:off x="7452283" y="3725116"/>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2032" name="直線矢印コネクタ 24"/>
          <p:cNvCxnSpPr/>
          <p:nvPr/>
        </p:nvCxnSpPr>
        <p:spPr>
          <a:xfrm>
            <a:off x="7272263" y="3833127"/>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033" name="正方形/長方形 3"/>
          <p:cNvSpPr/>
          <p:nvPr/>
        </p:nvSpPr>
        <p:spPr>
          <a:xfrm>
            <a:off x="4067944" y="3573016"/>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4"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C7758028-7774-A14D-1EC4-DD229BECF98F}"/>
              </a:ext>
            </a:extLst>
          </p:cNvPr>
          <p:cNvSpPr>
            <a:spLocks noGrp="1"/>
          </p:cNvSpPr>
          <p:nvPr>
            <p:ph type="sldNum" sz="quarter" idx="12"/>
          </p:nvPr>
        </p:nvSpPr>
        <p:spPr/>
        <p:txBody>
          <a:bodyPr/>
          <a:lstStyle/>
          <a:p>
            <a:fld id="{BBC6651C-975C-4D16-85EA-07A4540B3099}" type="slidenum">
              <a:rPr lang="ja-JP" altLang="en-US" smtClean="0"/>
              <a:pPr/>
              <a:t>14</a:t>
            </a:fld>
            <a:endParaRPr lang="ja-JP" altLang="en-US"/>
          </a:p>
        </p:txBody>
      </p:sp>
    </p:spTree>
    <p:extLst>
      <p:ext uri="{BB962C8B-B14F-4D97-AF65-F5344CB8AC3E}">
        <p14:creationId xmlns:p14="http://schemas.microsoft.com/office/powerpoint/2010/main" val="31655702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 name="テキスト ボックス 36"/>
          <p:cNvSpPr txBox="1"/>
          <p:nvPr/>
        </p:nvSpPr>
        <p:spPr>
          <a:xfrm>
            <a:off x="117475" y="692702"/>
            <a:ext cx="8934450" cy="1703225"/>
          </a:xfrm>
          <a:prstGeom prst="rect">
            <a:avLst/>
          </a:prstGeom>
          <a:ln/>
        </p:spPr>
        <p:style>
          <a:lnRef idx="2">
            <a:schemeClr val="accent3"/>
          </a:lnRef>
          <a:fillRef idx="1">
            <a:schemeClr val="lt1"/>
          </a:fillRef>
          <a:effectRef idx="0">
            <a:schemeClr val="accent3"/>
          </a:effectRef>
          <a:fontRef idx="minor">
            <a:schemeClr val="dk1"/>
          </a:fontRef>
        </p:style>
        <p:txBody>
          <a:bodyPr wrap="square">
            <a:noAutofit/>
          </a:bodyPr>
          <a:lstStyle/>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p:txBody>
      </p:sp>
      <p:sp>
        <p:nvSpPr>
          <p:cNvPr id="2041" name="テキスト ボックス 31"/>
          <p:cNvSpPr txBox="1">
            <a:spLocks noChangeArrowheads="1"/>
          </p:cNvSpPr>
          <p:nvPr/>
        </p:nvSpPr>
        <p:spPr>
          <a:xfrm>
            <a:off x="113857" y="692700"/>
            <a:ext cx="8850761" cy="1631216"/>
          </a:xfrm>
          <a:prstGeom prst="rect">
            <a:avLst/>
          </a:prstGeom>
          <a:noFill/>
          <a:ln w="9525">
            <a:noFill/>
            <a:miter lim="800000"/>
            <a:headEnd/>
            <a:tailEnd/>
          </a:ln>
        </p:spPr>
        <p:txBody>
          <a:bodyPr wrap="square">
            <a:spAutoFit/>
          </a:bodyPr>
          <a:lstStyle/>
          <a:p>
            <a:r>
              <a:rPr lang="ja-JP" altLang="en-US" sz="2000" dirty="0">
                <a:solidFill>
                  <a:srgbClr val="000000"/>
                </a:solidFill>
                <a:latin typeface="HG丸ｺﾞｼｯｸM-PRO" pitchFamily="50" charset="-128"/>
                <a:ea typeface="HG丸ｺﾞｼｯｸM-PRO" pitchFamily="50" charset="-128"/>
              </a:rPr>
              <a:t>○概要</a:t>
            </a:r>
            <a:endParaRPr lang="en-US" altLang="ja-JP" sz="2000" dirty="0">
              <a:solidFill>
                <a:srgbClr val="000000"/>
              </a:solidFill>
              <a:latin typeface="HG丸ｺﾞｼｯｸM-PRO" pitchFamily="50" charset="-128"/>
              <a:ea typeface="HG丸ｺﾞｼｯｸM-PRO" pitchFamily="50" charset="-128"/>
            </a:endParaRPr>
          </a:p>
          <a:p>
            <a:pPr marL="268288" indent="-268288"/>
            <a:r>
              <a:rPr lang="ja-JP" altLang="en-US" sz="2000" dirty="0">
                <a:solidFill>
                  <a:srgbClr val="000000"/>
                </a:solidFill>
                <a:latin typeface="HG丸ｺﾞｼｯｸM-PRO" pitchFamily="50" charset="-128"/>
                <a:ea typeface="HG丸ｺﾞｼｯｸM-PRO" pitchFamily="50" charset="-128"/>
              </a:rPr>
              <a:t>・</a:t>
            </a:r>
            <a:r>
              <a:rPr lang="ja-JP" altLang="en-US" sz="2000" u="sng" dirty="0">
                <a:solidFill>
                  <a:srgbClr val="C00000"/>
                </a:solidFill>
                <a:latin typeface="HG丸ｺﾞｼｯｸM-PRO" pitchFamily="50" charset="-128"/>
                <a:ea typeface="HG丸ｺﾞｼｯｸM-PRO" pitchFamily="50" charset="-128"/>
              </a:rPr>
              <a:t>用途の適正な配分、都市の再生の拠点整備、良好な景観の形成等の目的に応じた土地利用を実現するために設定する地域又は地区</a:t>
            </a:r>
            <a:endParaRPr lang="en-US" altLang="ja-JP" sz="2000" u="sng" dirty="0">
              <a:solidFill>
                <a:srgbClr val="C00000"/>
              </a:solidFill>
              <a:latin typeface="HG丸ｺﾞｼｯｸM-PRO" pitchFamily="50" charset="-128"/>
              <a:ea typeface="HG丸ｺﾞｼｯｸM-PRO" pitchFamily="50" charset="-128"/>
            </a:endParaRPr>
          </a:p>
          <a:p>
            <a:pPr marL="268288" indent="-268288"/>
            <a:r>
              <a:rPr lang="ja-JP" altLang="en-US" sz="2000" dirty="0">
                <a:solidFill>
                  <a:srgbClr val="000000"/>
                </a:solidFill>
                <a:latin typeface="HG丸ｺﾞｼｯｸM-PRO" pitchFamily="50" charset="-128"/>
                <a:ea typeface="HG丸ｺﾞｼｯｸM-PRO" pitchFamily="50" charset="-128"/>
              </a:rPr>
              <a:t>・地域地区には、代表例である用途地域をはじめ、特別用途地区、高度地区、景観地区、臨港地区等、多数の種類がある</a:t>
            </a:r>
            <a:endParaRPr lang="en-US" altLang="ja-JP" sz="2000" dirty="0">
              <a:solidFill>
                <a:srgbClr val="000000"/>
              </a:solidFill>
              <a:latin typeface="HG丸ｺﾞｼｯｸM-PRO" pitchFamily="50" charset="-128"/>
              <a:ea typeface="HG丸ｺﾞｼｯｸM-PRO" pitchFamily="50" charset="-128"/>
            </a:endParaRPr>
          </a:p>
        </p:txBody>
      </p:sp>
      <p:sp>
        <p:nvSpPr>
          <p:cNvPr id="2042" name="Text Box 30"/>
          <p:cNvSpPr txBox="1">
            <a:spLocks noChangeArrowheads="1"/>
          </p:cNvSpPr>
          <p:nvPr/>
        </p:nvSpPr>
        <p:spPr>
          <a:xfrm>
            <a:off x="-36" y="-9215"/>
            <a:ext cx="5995988" cy="646331"/>
          </a:xfrm>
          <a:prstGeom prst="rect">
            <a:avLst/>
          </a:prstGeom>
          <a:noFill/>
          <a:ln w="9525">
            <a:noFill/>
            <a:miter lim="800000"/>
            <a:headEnd/>
            <a:tailEnd/>
          </a:ln>
        </p:spPr>
        <p:txBody>
          <a:bodyPr>
            <a:spAutoFit/>
          </a:bodyPr>
          <a:lstStyle/>
          <a:p>
            <a:r>
              <a:rPr lang="ja-JP" altLang="en-US" sz="3600" dirty="0"/>
              <a:t>地域地区</a:t>
            </a:r>
          </a:p>
        </p:txBody>
      </p:sp>
      <p:sp>
        <p:nvSpPr>
          <p:cNvPr id="2043" name="Rectangle 8"/>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A2AF3B40-E6B0-4CC6-9169-A38A64BD98B3}" type="slidenum">
              <a:rPr lang="en-US" altLang="ja-JP" sz="1400"/>
              <a:pPr algn="ctr"/>
              <a:t>15</a:t>
            </a:fld>
            <a:endParaRPr lang="en-US" altLang="ja-JP" sz="1400"/>
          </a:p>
        </p:txBody>
      </p:sp>
      <p:sp>
        <p:nvSpPr>
          <p:cNvPr id="204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045" name="AutoShape 14"/>
          <p:cNvSpPr>
            <a:spLocks noChangeArrowheads="1"/>
          </p:cNvSpPr>
          <p:nvPr/>
        </p:nvSpPr>
        <p:spPr>
          <a:xfrm>
            <a:off x="611560" y="5949993"/>
            <a:ext cx="7920037" cy="719367"/>
          </a:xfrm>
          <a:prstGeom prst="roundRect">
            <a:avLst>
              <a:gd name="adj" fmla="val 16667"/>
            </a:avLst>
          </a:prstGeom>
          <a:solidFill>
            <a:schemeClr val="accent1"/>
          </a:solidFill>
          <a:ln w="28575">
            <a:solidFill>
              <a:schemeClr val="accent2"/>
            </a:solidFill>
            <a:round/>
            <a:headEnd/>
            <a:tailEnd/>
          </a:ln>
        </p:spPr>
        <p:txBody>
          <a:bodyPr wrap="none" anchor="ctr"/>
          <a:lstStyle/>
          <a:p>
            <a:endParaRPr lang="ja-JP" altLang="en-US"/>
          </a:p>
        </p:txBody>
      </p:sp>
      <p:sp>
        <p:nvSpPr>
          <p:cNvPr id="2046" name="AutoShape 13"/>
          <p:cNvSpPr>
            <a:spLocks noChangeArrowheads="1"/>
          </p:cNvSpPr>
          <p:nvPr/>
        </p:nvSpPr>
        <p:spPr>
          <a:xfrm>
            <a:off x="611560" y="5013889"/>
            <a:ext cx="7920037" cy="1080541"/>
          </a:xfrm>
          <a:prstGeom prst="downArrowCallout">
            <a:avLst>
              <a:gd name="adj1" fmla="val 60913"/>
              <a:gd name="adj2" fmla="val 52648"/>
              <a:gd name="adj3" fmla="val 24019"/>
              <a:gd name="adj4" fmla="val 67403"/>
            </a:avLst>
          </a:prstGeom>
          <a:solidFill>
            <a:srgbClr val="FFFFCC"/>
          </a:solidFill>
          <a:ln w="9525">
            <a:solidFill>
              <a:schemeClr val="tx1"/>
            </a:solidFill>
            <a:miter lim="800000"/>
            <a:headEnd/>
            <a:tailEnd/>
          </a:ln>
        </p:spPr>
        <p:txBody>
          <a:bodyPr wrap="none" anchor="ctr"/>
          <a:lstStyle/>
          <a:p>
            <a:endParaRPr lang="ja-JP" altLang="en-US"/>
          </a:p>
        </p:txBody>
      </p:sp>
      <p:sp>
        <p:nvSpPr>
          <p:cNvPr id="2047" name="AutoShape 11"/>
          <p:cNvSpPr>
            <a:spLocks noChangeArrowheads="1"/>
          </p:cNvSpPr>
          <p:nvPr/>
        </p:nvSpPr>
        <p:spPr>
          <a:xfrm>
            <a:off x="611560" y="2638447"/>
            <a:ext cx="7920037" cy="2467909"/>
          </a:xfrm>
          <a:prstGeom prst="downArrowCallout">
            <a:avLst>
              <a:gd name="adj1" fmla="val 24661"/>
              <a:gd name="adj2" fmla="val 22031"/>
              <a:gd name="adj3" fmla="val 10634"/>
              <a:gd name="adj4" fmla="val 84792"/>
            </a:avLst>
          </a:prstGeom>
          <a:solidFill>
            <a:srgbClr val="CCCCFF"/>
          </a:solidFill>
          <a:ln w="9525">
            <a:solidFill>
              <a:schemeClr val="tx1"/>
            </a:solidFill>
            <a:miter lim="800000"/>
            <a:headEnd/>
            <a:tailEnd/>
          </a:ln>
        </p:spPr>
        <p:txBody>
          <a:bodyPr wrap="none" anchor="ctr"/>
          <a:lstStyle/>
          <a:p>
            <a:endParaRPr lang="ja-JP" altLang="en-US"/>
          </a:p>
        </p:txBody>
      </p:sp>
      <p:sp>
        <p:nvSpPr>
          <p:cNvPr id="2048" name="Text Box 4"/>
          <p:cNvSpPr txBox="1">
            <a:spLocks noChangeArrowheads="1"/>
          </p:cNvSpPr>
          <p:nvPr/>
        </p:nvSpPr>
        <p:spPr>
          <a:xfrm>
            <a:off x="1187624" y="5158356"/>
            <a:ext cx="6816290" cy="523220"/>
          </a:xfrm>
          <a:prstGeom prst="rect">
            <a:avLst/>
          </a:prstGeom>
          <a:noFill/>
          <a:ln w="9525">
            <a:noFill/>
            <a:miter lim="800000"/>
            <a:headEnd/>
            <a:tailEnd/>
          </a:ln>
        </p:spPr>
        <p:txBody>
          <a:bodyPr wrap="none">
            <a:spAutoFit/>
          </a:bodyPr>
          <a:lstStyle/>
          <a:p>
            <a:pPr algn="ctr"/>
            <a:r>
              <a:rPr lang="ja-JP" altLang="en-US" sz="2800" dirty="0"/>
              <a:t>具体的な制限内容は、建築基準法等で規定</a:t>
            </a:r>
          </a:p>
        </p:txBody>
      </p:sp>
      <p:sp>
        <p:nvSpPr>
          <p:cNvPr id="2049" name="Text Box 5"/>
          <p:cNvSpPr txBox="1">
            <a:spLocks noChangeArrowheads="1"/>
          </p:cNvSpPr>
          <p:nvPr/>
        </p:nvSpPr>
        <p:spPr>
          <a:xfrm>
            <a:off x="1890914" y="6074845"/>
            <a:ext cx="5344733" cy="523220"/>
          </a:xfrm>
          <a:prstGeom prst="rect">
            <a:avLst/>
          </a:prstGeom>
          <a:noFill/>
          <a:ln w="9525">
            <a:noFill/>
            <a:miter lim="800000"/>
            <a:headEnd/>
            <a:tailEnd/>
          </a:ln>
        </p:spPr>
        <p:txBody>
          <a:bodyPr wrap="none">
            <a:spAutoFit/>
          </a:bodyPr>
          <a:lstStyle/>
          <a:p>
            <a:pPr algn="ctr"/>
            <a:r>
              <a:rPr lang="ja-JP" altLang="en-US" sz="2800" dirty="0"/>
              <a:t>建築確認等の手続きを通じて実現</a:t>
            </a:r>
          </a:p>
        </p:txBody>
      </p:sp>
      <p:sp>
        <p:nvSpPr>
          <p:cNvPr id="2050" name="Text Box 6"/>
          <p:cNvSpPr txBox="1">
            <a:spLocks noChangeArrowheads="1"/>
          </p:cNvSpPr>
          <p:nvPr/>
        </p:nvSpPr>
        <p:spPr>
          <a:xfrm>
            <a:off x="1618829" y="3340164"/>
            <a:ext cx="5320687" cy="1200329"/>
          </a:xfrm>
          <a:prstGeom prst="rect">
            <a:avLst/>
          </a:prstGeom>
          <a:noFill/>
          <a:ln w="9525">
            <a:noFill/>
            <a:miter lim="800000"/>
            <a:headEnd/>
            <a:tailEnd/>
          </a:ln>
        </p:spPr>
        <p:txBody>
          <a:bodyPr wrap="none">
            <a:spAutoFit/>
          </a:bodyPr>
          <a:lstStyle/>
          <a:p>
            <a:r>
              <a:rPr lang="en-US" altLang="ja-JP" sz="2400" dirty="0"/>
              <a:t>●</a:t>
            </a:r>
            <a:r>
              <a:rPr lang="ja-JP" altLang="en-US" sz="2400" dirty="0"/>
              <a:t>種類、位置及び区域（一号）</a:t>
            </a:r>
          </a:p>
          <a:p>
            <a:r>
              <a:rPr lang="ja-JP" altLang="en-US" sz="2400" dirty="0"/>
              <a:t>●地域地区毎に法で定める事項（二号）</a:t>
            </a:r>
          </a:p>
          <a:p>
            <a:r>
              <a:rPr lang="ja-JP" altLang="en-US" sz="2400" dirty="0"/>
              <a:t>●その他政令で定める事項（三号）</a:t>
            </a:r>
          </a:p>
        </p:txBody>
      </p:sp>
      <p:sp>
        <p:nvSpPr>
          <p:cNvPr id="2051" name="Text Box 9"/>
          <p:cNvSpPr txBox="1">
            <a:spLocks noChangeArrowheads="1"/>
          </p:cNvSpPr>
          <p:nvPr/>
        </p:nvSpPr>
        <p:spPr>
          <a:xfrm>
            <a:off x="612977" y="2761764"/>
            <a:ext cx="7991471" cy="461665"/>
          </a:xfrm>
          <a:prstGeom prst="rect">
            <a:avLst/>
          </a:prstGeom>
          <a:noFill/>
          <a:ln w="9525">
            <a:noFill/>
            <a:miter lim="800000"/>
            <a:headEnd/>
            <a:tailEnd/>
          </a:ln>
        </p:spPr>
        <p:txBody>
          <a:bodyPr wrap="square">
            <a:spAutoFit/>
          </a:bodyPr>
          <a:lstStyle/>
          <a:p>
            <a:pPr algn="ctr"/>
            <a:r>
              <a:rPr lang="ja-JP" altLang="en-US" sz="2400" dirty="0"/>
              <a:t>地域地区について都市計画で定める事項</a:t>
            </a:r>
            <a:r>
              <a:rPr lang="ja-JP" altLang="en-US" sz="1600" dirty="0"/>
              <a:t>（都市計画法第八条第三項）</a:t>
            </a:r>
            <a:endParaRPr lang="ja-JP" altLang="en-US" sz="2400" dirty="0"/>
          </a:p>
        </p:txBody>
      </p:sp>
      <p:sp>
        <p:nvSpPr>
          <p:cNvPr id="2052" name="AutoShape 12"/>
          <p:cNvSpPr/>
          <p:nvPr/>
        </p:nvSpPr>
        <p:spPr>
          <a:xfrm>
            <a:off x="1403726" y="3388987"/>
            <a:ext cx="287954" cy="1120133"/>
          </a:xfrm>
          <a:prstGeom prst="leftBracket">
            <a:avLst>
              <a:gd name="adj" fmla="val 37569"/>
            </a:avLst>
          </a:prstGeom>
          <a:noFill/>
          <a:ln w="9525">
            <a:solidFill>
              <a:schemeClr val="tx1"/>
            </a:solidFill>
            <a:round/>
            <a:headEnd/>
            <a:tailEnd/>
          </a:ln>
        </p:spPr>
        <p:txBody>
          <a:bodyPr wrap="none" anchor="ctr"/>
          <a:lstStyle/>
          <a:p>
            <a:endParaRPr lang="ja-JP" altLang="en-US"/>
          </a:p>
        </p:txBody>
      </p:sp>
    </p:spTree>
    <p:extLst>
      <p:ext uri="{BB962C8B-B14F-4D97-AF65-F5344CB8AC3E}">
        <p14:creationId xmlns:p14="http://schemas.microsoft.com/office/powerpoint/2010/main" val="3215073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1" name="Text Box 90"/>
          <p:cNvSpPr txBox="1">
            <a:spLocks noChangeArrowheads="1"/>
          </p:cNvSpPr>
          <p:nvPr/>
        </p:nvSpPr>
        <p:spPr>
          <a:xfrm>
            <a:off x="0" y="0"/>
            <a:ext cx="5995988" cy="646331"/>
          </a:xfrm>
          <a:prstGeom prst="rect">
            <a:avLst/>
          </a:prstGeom>
          <a:noFill/>
          <a:ln w="9525">
            <a:noFill/>
            <a:miter lim="800000"/>
            <a:headEnd/>
            <a:tailEnd/>
          </a:ln>
        </p:spPr>
        <p:txBody>
          <a:bodyPr>
            <a:spAutoFit/>
          </a:bodyPr>
          <a:lstStyle/>
          <a:p>
            <a:r>
              <a:rPr lang="ja-JP" altLang="en-US" sz="3600" dirty="0">
                <a:solidFill>
                  <a:prstClr val="black"/>
                </a:solidFill>
              </a:rPr>
              <a:t>地域地区の種類</a:t>
            </a:r>
          </a:p>
        </p:txBody>
      </p:sp>
      <p:sp>
        <p:nvSpPr>
          <p:cNvPr id="4222" name="Rectangle 96"/>
          <p:cNvSpPr>
            <a:spLocks noChangeArrowheads="1"/>
          </p:cNvSpPr>
          <p:nvPr/>
        </p:nvSpPr>
        <p:spPr>
          <a:xfrm>
            <a:off x="8706868" y="6524647"/>
            <a:ext cx="468312" cy="333375"/>
          </a:xfrm>
          <a:prstGeom prst="rect">
            <a:avLst/>
          </a:prstGeom>
          <a:noFill/>
          <a:ln w="38100">
            <a:noFill/>
            <a:prstDash val="dash"/>
            <a:miter lim="800000"/>
            <a:headEnd/>
            <a:tailEnd/>
          </a:ln>
        </p:spPr>
        <p:txBody>
          <a:bodyPr wrap="none" anchor="ctr"/>
          <a:lstStyle/>
          <a:p>
            <a:pPr algn="ctr"/>
            <a:fld id="{FE95CBA9-0885-4109-BE0B-F95C115FF684}" type="slidenum">
              <a:rPr lang="en-US" altLang="ja-JP" sz="1400">
                <a:solidFill>
                  <a:prstClr val="black"/>
                </a:solidFill>
              </a:rPr>
              <a:pPr algn="ctr"/>
              <a:t>16</a:t>
            </a:fld>
            <a:endParaRPr lang="en-US" altLang="ja-JP" sz="1400">
              <a:solidFill>
                <a:prstClr val="black"/>
              </a:solidFill>
            </a:endParaRPr>
          </a:p>
        </p:txBody>
      </p:sp>
      <p:graphicFrame>
        <p:nvGraphicFramePr>
          <p:cNvPr id="4223" name="表 7"/>
          <p:cNvGraphicFramePr>
            <a:graphicFrameLocks noGrp="1"/>
          </p:cNvGraphicFramePr>
          <p:nvPr>
            <p:extLst>
              <p:ext uri="{D42A27DB-BD31-4B8C-83A1-F6EECF244321}">
                <p14:modId xmlns:p14="http://schemas.microsoft.com/office/powerpoint/2010/main" val="3215193349"/>
              </p:ext>
            </p:extLst>
          </p:nvPr>
        </p:nvGraphicFramePr>
        <p:xfrm>
          <a:off x="66870" y="920535"/>
          <a:ext cx="8640000" cy="5760720"/>
        </p:xfrm>
        <a:graphic>
          <a:graphicData uri="http://schemas.openxmlformats.org/drawingml/2006/table">
            <a:tbl>
              <a:tblPr firstRow="1" bandRow="1">
                <a:tableStyleId>{5C22544A-7EE6-4342-B048-85BDC9FD1C3A}</a:tableStyleId>
              </a:tblPr>
              <a:tblGrid>
                <a:gridCol w="1439680">
                  <a:extLst>
                    <a:ext uri="{9D8B030D-6E8A-4147-A177-3AD203B41FA5}">
                      <a16:colId xmlns:a16="http://schemas.microsoft.com/office/drawing/2014/main" val="20000"/>
                    </a:ext>
                  </a:extLst>
                </a:gridCol>
                <a:gridCol w="7200320">
                  <a:extLst>
                    <a:ext uri="{9D8B030D-6E8A-4147-A177-3AD203B41FA5}">
                      <a16:colId xmlns:a16="http://schemas.microsoft.com/office/drawing/2014/main" val="20001"/>
                    </a:ext>
                  </a:extLst>
                </a:gridCol>
              </a:tblGrid>
              <a:tr h="370840">
                <a:tc>
                  <a:txBody>
                    <a:bodyPr/>
                    <a:lstStyle/>
                    <a:p>
                      <a:pPr algn="ctr"/>
                      <a:r>
                        <a:rPr kumimoji="1" lang="ja-JP" altLang="en-US" sz="2400" dirty="0"/>
                        <a:t>類型</a:t>
                      </a:r>
                    </a:p>
                  </a:txBody>
                  <a:tcPr/>
                </a:tc>
                <a:tc>
                  <a:txBody>
                    <a:bodyPr/>
                    <a:lstStyle/>
                    <a:p>
                      <a:pPr algn="ctr"/>
                      <a:r>
                        <a:rPr kumimoji="1" lang="ja-JP" altLang="en-US" sz="2400" dirty="0"/>
                        <a:t>地域地区</a:t>
                      </a:r>
                    </a:p>
                  </a:txBody>
                  <a:tcPr/>
                </a:tc>
                <a:extLst>
                  <a:ext uri="{0D108BD9-81ED-4DB2-BD59-A6C34878D82A}">
                    <a16:rowId xmlns:a16="http://schemas.microsoft.com/office/drawing/2014/main" val="10000"/>
                  </a:ext>
                </a:extLst>
              </a:tr>
              <a:tr h="370840">
                <a:tc>
                  <a:txBody>
                    <a:bodyPr/>
                    <a:lstStyle/>
                    <a:p>
                      <a:pPr algn="ctr"/>
                      <a:r>
                        <a:rPr kumimoji="1" lang="ja-JP" altLang="en-US" sz="2400" dirty="0"/>
                        <a:t>用途</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用途地域、特別用途地区、特定用途制限地域</a:t>
                      </a:r>
                      <a:r>
                        <a:rPr kumimoji="1" lang="zh-TW"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、特定用途誘導地区、</a:t>
                      </a:r>
                      <a:r>
                        <a:rPr kumimoji="1" lang="ja-JP"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居住環境向上用途誘導地区、</a:t>
                      </a:r>
                      <a:r>
                        <a:rPr kumimoji="1" lang="zh-TW"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居住調整地域</a:t>
                      </a:r>
                      <a:endParaRPr kumimoji="1" lang="ja-JP" altLang="en-US" sz="2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1"/>
                  </a:ext>
                </a:extLst>
              </a:tr>
              <a:tr h="370840">
                <a:tc>
                  <a:txBody>
                    <a:bodyPr/>
                    <a:lstStyle/>
                    <a:p>
                      <a:pPr algn="ctr"/>
                      <a:r>
                        <a:rPr kumimoji="1" lang="ja-JP" altLang="en-US" sz="2400" dirty="0"/>
                        <a:t>防火</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防火地域、準防火地域、特定防災街区整備地区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2"/>
                  </a:ext>
                </a:extLst>
              </a:tr>
              <a:tr h="370840">
                <a:tc>
                  <a:txBody>
                    <a:bodyPr/>
                    <a:lstStyle/>
                    <a:p>
                      <a:pPr algn="ctr"/>
                      <a:r>
                        <a:rPr kumimoji="1" lang="ja-JP" altLang="en-US" sz="2400" dirty="0"/>
                        <a:t>形態</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高度地区、特定街区、高度利用地区、高層住居誘導地区、特例容積率適用地区、都市再生特別地区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3"/>
                  </a:ext>
                </a:extLst>
              </a:tr>
              <a:tr h="370840">
                <a:tc>
                  <a:txBody>
                    <a:bodyPr/>
                    <a:lstStyle/>
                    <a:p>
                      <a:pPr algn="ctr"/>
                      <a:r>
                        <a:rPr kumimoji="1" lang="ja-JP" altLang="en-US" sz="2400" dirty="0"/>
                        <a:t>景観</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景観地区、伝統的建造物群保存地区、風致地区、歴史的風土特別保存地区、第一種歴史的風土保存地区、第二種歴史的風土保存地区</a:t>
                      </a:r>
                      <a:endParaRPr kumimoji="1" lang="zh-TW" altLang="en-US" sz="2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4"/>
                  </a:ext>
                </a:extLst>
              </a:tr>
              <a:tr h="370840">
                <a:tc>
                  <a:txBody>
                    <a:bodyPr/>
                    <a:lstStyle/>
                    <a:p>
                      <a:pPr algn="ctr"/>
                      <a:r>
                        <a:rPr kumimoji="1" lang="ja-JP" altLang="en-US" sz="2400" dirty="0"/>
                        <a:t>緑</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緑地保全地域、特別緑地保全地区、緑化地域、生産緑地地区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5"/>
                  </a:ext>
                </a:extLst>
              </a:tr>
              <a:tr h="370840">
                <a:tc>
                  <a:txBody>
                    <a:bodyPr/>
                    <a:lstStyle/>
                    <a:p>
                      <a:pPr algn="ctr"/>
                      <a:r>
                        <a:rPr kumimoji="1" lang="ja-JP" altLang="en-US" sz="2400" dirty="0"/>
                        <a:t>特定機能</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駐車場整備地区、臨港地区、流通業務地区、航空機騒音障害防止地区、航空機騒音障害防止特別地区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6"/>
                  </a:ext>
                </a:extLst>
              </a:tr>
            </a:tbl>
          </a:graphicData>
        </a:graphic>
      </p:graphicFrame>
      <p:sp>
        <p:nvSpPr>
          <p:cNvPr id="4224"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spTree>
    <p:extLst>
      <p:ext uri="{BB962C8B-B14F-4D97-AF65-F5344CB8AC3E}">
        <p14:creationId xmlns:p14="http://schemas.microsoft.com/office/powerpoint/2010/main" val="5884415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テキスト ボックス 36"/>
          <p:cNvSpPr txBox="1"/>
          <p:nvPr/>
        </p:nvSpPr>
        <p:spPr>
          <a:xfrm>
            <a:off x="117475" y="692702"/>
            <a:ext cx="8934450" cy="608400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p:txBody>
      </p:sp>
      <p:sp>
        <p:nvSpPr>
          <p:cNvPr id="2067" name="テキスト ボックス 31"/>
          <p:cNvSpPr txBox="1">
            <a:spLocks noChangeArrowheads="1"/>
          </p:cNvSpPr>
          <p:nvPr/>
        </p:nvSpPr>
        <p:spPr>
          <a:xfrm>
            <a:off x="113857" y="692700"/>
            <a:ext cx="8850761" cy="1908215"/>
          </a:xfrm>
          <a:prstGeom prst="rect">
            <a:avLst/>
          </a:prstGeom>
          <a:noFill/>
          <a:ln w="9525">
            <a:noFill/>
            <a:miter lim="800000"/>
            <a:headEnd/>
            <a:tailEnd/>
          </a:ln>
        </p:spPr>
        <p:txBody>
          <a:bodyPr wrap="square">
            <a:spAutoFit/>
          </a:bodyPr>
          <a:lstStyle/>
          <a:p>
            <a:pPr marL="268288" indent="-268288"/>
            <a:r>
              <a:rPr lang="ja-JP" altLang="en-US" sz="2000" dirty="0">
                <a:solidFill>
                  <a:srgbClr val="000000"/>
                </a:solidFill>
                <a:latin typeface="HG丸ｺﾞｼｯｸM-PRO" pitchFamily="50" charset="-128"/>
                <a:ea typeface="HG丸ｺﾞｼｯｸM-PRO" pitchFamily="50" charset="-128"/>
              </a:rPr>
              <a:t>・住居、商業、工業等の</a:t>
            </a:r>
            <a:r>
              <a:rPr lang="ja-JP" altLang="en-US" sz="2000" u="sng" dirty="0">
                <a:solidFill>
                  <a:srgbClr val="C00000"/>
                </a:solidFill>
                <a:latin typeface="HG丸ｺﾞｼｯｸM-PRO" pitchFamily="50" charset="-128"/>
                <a:ea typeface="HG丸ｺﾞｼｯｸM-PRO" pitchFamily="50" charset="-128"/>
              </a:rPr>
              <a:t>用途を適正に配分して都市機能を維持増進し、住居の環境を保護し、商業、工業等の利便を増進することが目的</a:t>
            </a:r>
            <a:endParaRPr lang="en-US" altLang="ja-JP" sz="2000" u="sng" dirty="0">
              <a:solidFill>
                <a:srgbClr val="C00000"/>
              </a:solidFill>
              <a:latin typeface="HG丸ｺﾞｼｯｸM-PRO" pitchFamily="50" charset="-128"/>
              <a:ea typeface="HG丸ｺﾞｼｯｸM-PRO" pitchFamily="50" charset="-128"/>
            </a:endParaRPr>
          </a:p>
          <a:p>
            <a:pPr marL="268288" indent="-268288" defTabSz="179388">
              <a:tabLst>
                <a:tab pos="4208463" algn="l"/>
              </a:tabLst>
            </a:pPr>
            <a:r>
              <a:rPr lang="ja-JP" altLang="en-US" sz="2000" dirty="0">
                <a:solidFill>
                  <a:srgbClr val="000000"/>
                </a:solidFill>
                <a:latin typeface="HG丸ｺﾞｼｯｸM-PRO" pitchFamily="50" charset="-128"/>
                <a:ea typeface="HG丸ｺﾞｼｯｸM-PRO" pitchFamily="50" charset="-128"/>
              </a:rPr>
              <a:t>・建築物の用途や建築物の形態制限（容積率、建蔽率、高さ等）について、</a:t>
            </a:r>
            <a:endParaRPr lang="en-US" altLang="ja-JP" sz="2000" dirty="0">
              <a:solidFill>
                <a:srgbClr val="000000"/>
              </a:solidFill>
              <a:latin typeface="HG丸ｺﾞｼｯｸM-PRO" pitchFamily="50" charset="-128"/>
              <a:ea typeface="HG丸ｺﾞｼｯｸM-PRO" pitchFamily="50" charset="-128"/>
            </a:endParaRPr>
          </a:p>
          <a:p>
            <a:pPr defTabSz="179388">
              <a:tabLst>
                <a:tab pos="4208463" algn="l"/>
              </a:tabLst>
            </a:pPr>
            <a:r>
              <a:rPr lang="ja-JP" altLang="en-US" sz="2000" dirty="0">
                <a:solidFill>
                  <a:srgbClr val="000000"/>
                </a:solidFill>
                <a:latin typeface="HG丸ｺﾞｼｯｸM-PRO" pitchFamily="50" charset="-128"/>
                <a:ea typeface="HG丸ｺﾞｼｯｸM-PRO" pitchFamily="50" charset="-128"/>
              </a:rPr>
              <a:t>　地方公共団体が都市計画の内容として決定</a:t>
            </a:r>
            <a:endParaRPr lang="en-US" altLang="ja-JP" sz="2000" dirty="0">
              <a:solidFill>
                <a:srgbClr val="000000"/>
              </a:solidFill>
              <a:latin typeface="HG丸ｺﾞｼｯｸM-PRO" pitchFamily="50" charset="-128"/>
              <a:ea typeface="HG丸ｺﾞｼｯｸM-PRO" pitchFamily="50" charset="-128"/>
            </a:endParaRPr>
          </a:p>
          <a:p>
            <a:pPr marL="450850" indent="-450850">
              <a:tabLst>
                <a:tab pos="4208463" algn="l"/>
              </a:tabLst>
            </a:pPr>
            <a:r>
              <a:rPr lang="ja-JP" altLang="en-US" sz="2000" dirty="0">
                <a:solidFill>
                  <a:srgbClr val="000000"/>
                </a:solidFill>
                <a:latin typeface="HG丸ｺﾞｼｯｸM-PRO" pitchFamily="50" charset="-128"/>
                <a:ea typeface="HG丸ｺﾞｼｯｸM-PRO" pitchFamily="50" charset="-128"/>
              </a:rPr>
              <a:t>　</a:t>
            </a:r>
            <a:r>
              <a:rPr lang="ja-JP" altLang="en-US" dirty="0">
                <a:solidFill>
                  <a:srgbClr val="000000"/>
                </a:solidFill>
                <a:latin typeface="HG丸ｺﾞｼｯｸM-PRO" pitchFamily="50" charset="-128"/>
                <a:ea typeface="HG丸ｺﾞｼｯｸM-PRO" pitchFamily="50" charset="-128"/>
              </a:rPr>
              <a:t>（容積率、建蔽率、高さ等の具体的数値については、用途地域の種類毎に建築基準法で定められているメニューの中から都市計画で選択）</a:t>
            </a:r>
            <a:endParaRPr lang="en-US" altLang="ja-JP" dirty="0">
              <a:solidFill>
                <a:srgbClr val="000000"/>
              </a:solidFill>
              <a:latin typeface="HG丸ｺﾞｼｯｸM-PRO" pitchFamily="50" charset="-128"/>
              <a:ea typeface="HG丸ｺﾞｼｯｸM-PRO" pitchFamily="50" charset="-128"/>
            </a:endParaRPr>
          </a:p>
        </p:txBody>
      </p:sp>
      <p:sp>
        <p:nvSpPr>
          <p:cNvPr id="2068" name="Text Box 30"/>
          <p:cNvSpPr txBox="1">
            <a:spLocks noChangeArrowheads="1"/>
          </p:cNvSpPr>
          <p:nvPr/>
        </p:nvSpPr>
        <p:spPr>
          <a:xfrm>
            <a:off x="-36" y="-9215"/>
            <a:ext cx="5995988" cy="646331"/>
          </a:xfrm>
          <a:prstGeom prst="rect">
            <a:avLst/>
          </a:prstGeom>
          <a:noFill/>
          <a:ln w="9525">
            <a:noFill/>
            <a:miter lim="800000"/>
            <a:headEnd/>
            <a:tailEnd/>
          </a:ln>
        </p:spPr>
        <p:txBody>
          <a:bodyPr>
            <a:spAutoFit/>
          </a:bodyPr>
          <a:lstStyle/>
          <a:p>
            <a:r>
              <a:rPr lang="ja-JP" altLang="en-US" sz="3600" dirty="0">
                <a:solidFill>
                  <a:prstClr val="black"/>
                </a:solidFill>
              </a:rPr>
              <a:t>用途地域</a:t>
            </a:r>
          </a:p>
        </p:txBody>
      </p:sp>
      <p:sp>
        <p:nvSpPr>
          <p:cNvPr id="2069" name="Rectangle 8"/>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A2AF3B40-E6B0-4CC6-9169-A38A64BD98B3}" type="slidenum">
              <a:rPr lang="en-US" altLang="ja-JP" sz="1400">
                <a:solidFill>
                  <a:prstClr val="black"/>
                </a:solidFill>
              </a:rPr>
              <a:pPr algn="ctr"/>
              <a:t>17</a:t>
            </a:fld>
            <a:endParaRPr lang="en-US" altLang="ja-JP" sz="1400">
              <a:solidFill>
                <a:prstClr val="black"/>
              </a:solidFill>
            </a:endParaRPr>
          </a:p>
        </p:txBody>
      </p:sp>
      <p:sp>
        <p:nvSpPr>
          <p:cNvPr id="2070"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pic>
        <p:nvPicPr>
          <p:cNvPr id="2071" name="Picture 26" descr="統合版（青森市都市計画図）"/>
          <p:cNvPicPr>
            <a:picLocks noChangeArrowheads="1"/>
          </p:cNvPicPr>
          <p:nvPr/>
        </p:nvPicPr>
        <p:blipFill>
          <a:blip r:embed="rId3"/>
          <a:srcRect t="4166" r="10832" b="14993"/>
          <a:stretch>
            <a:fillRect/>
          </a:stretch>
        </p:blipFill>
        <p:spPr>
          <a:xfrm>
            <a:off x="766265" y="2648347"/>
            <a:ext cx="7910191" cy="4093021"/>
          </a:xfrm>
          <a:prstGeom prst="rect">
            <a:avLst/>
          </a:prstGeom>
          <a:noFill/>
        </p:spPr>
      </p:pic>
      <p:sp>
        <p:nvSpPr>
          <p:cNvPr id="2072" name="Text Box 20"/>
          <p:cNvSpPr txBox="1">
            <a:spLocks noChangeArrowheads="1"/>
          </p:cNvSpPr>
          <p:nvPr/>
        </p:nvSpPr>
        <p:spPr>
          <a:xfrm>
            <a:off x="466619" y="4653093"/>
            <a:ext cx="2232000" cy="288000"/>
          </a:xfrm>
          <a:prstGeom prst="rect">
            <a:avLst/>
          </a:prstGeom>
          <a:solidFill>
            <a:srgbClr val="F9B680"/>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準住居地域</a:t>
            </a:r>
          </a:p>
        </p:txBody>
      </p:sp>
      <p:sp>
        <p:nvSpPr>
          <p:cNvPr id="2073" name="Text Box 21"/>
          <p:cNvSpPr txBox="1">
            <a:spLocks noChangeArrowheads="1"/>
          </p:cNvSpPr>
          <p:nvPr/>
        </p:nvSpPr>
        <p:spPr>
          <a:xfrm>
            <a:off x="466619" y="5229157"/>
            <a:ext cx="2232000" cy="288000"/>
          </a:xfrm>
          <a:prstGeom prst="rect">
            <a:avLst/>
          </a:prstGeom>
          <a:solidFill>
            <a:srgbClr val="EFA4B8"/>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近隣商業地域</a:t>
            </a:r>
          </a:p>
        </p:txBody>
      </p:sp>
      <p:sp>
        <p:nvSpPr>
          <p:cNvPr id="2074" name="Text Box 22"/>
          <p:cNvSpPr txBox="1">
            <a:spLocks noChangeArrowheads="1"/>
          </p:cNvSpPr>
          <p:nvPr/>
        </p:nvSpPr>
        <p:spPr>
          <a:xfrm>
            <a:off x="466619" y="5517189"/>
            <a:ext cx="2232000" cy="288000"/>
          </a:xfrm>
          <a:prstGeom prst="rect">
            <a:avLst/>
          </a:prstGeom>
          <a:solidFill>
            <a:srgbClr val="EC524F"/>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商業地域</a:t>
            </a:r>
          </a:p>
        </p:txBody>
      </p:sp>
      <p:sp>
        <p:nvSpPr>
          <p:cNvPr id="2075" name="Text Box 23"/>
          <p:cNvSpPr txBox="1">
            <a:spLocks noChangeArrowheads="1"/>
          </p:cNvSpPr>
          <p:nvPr/>
        </p:nvSpPr>
        <p:spPr>
          <a:xfrm>
            <a:off x="466619" y="5805221"/>
            <a:ext cx="2232000" cy="288000"/>
          </a:xfrm>
          <a:prstGeom prst="rect">
            <a:avLst/>
          </a:prstGeom>
          <a:solidFill>
            <a:srgbClr val="B3A7CA"/>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準工業地域</a:t>
            </a:r>
          </a:p>
        </p:txBody>
      </p:sp>
      <p:sp>
        <p:nvSpPr>
          <p:cNvPr id="2076" name="Text Box 24"/>
          <p:cNvSpPr txBox="1">
            <a:spLocks noChangeArrowheads="1"/>
          </p:cNvSpPr>
          <p:nvPr/>
        </p:nvSpPr>
        <p:spPr>
          <a:xfrm>
            <a:off x="466619" y="6093253"/>
            <a:ext cx="2232000" cy="288000"/>
          </a:xfrm>
          <a:prstGeom prst="rect">
            <a:avLst/>
          </a:prstGeom>
          <a:solidFill>
            <a:srgbClr val="8ACFE3"/>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工業地域</a:t>
            </a:r>
          </a:p>
        </p:txBody>
      </p:sp>
      <p:sp>
        <p:nvSpPr>
          <p:cNvPr id="2077" name="Text Box 25"/>
          <p:cNvSpPr txBox="1">
            <a:spLocks noChangeArrowheads="1"/>
          </p:cNvSpPr>
          <p:nvPr/>
        </p:nvSpPr>
        <p:spPr>
          <a:xfrm>
            <a:off x="467792" y="6381285"/>
            <a:ext cx="2232000" cy="288000"/>
          </a:xfrm>
          <a:prstGeom prst="rect">
            <a:avLst/>
          </a:prstGeom>
          <a:solidFill>
            <a:srgbClr val="33A0C7"/>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工業専用地域</a:t>
            </a:r>
          </a:p>
        </p:txBody>
      </p:sp>
      <p:grpSp>
        <p:nvGrpSpPr>
          <p:cNvPr id="2078" name="グループ化 35"/>
          <p:cNvGrpSpPr/>
          <p:nvPr/>
        </p:nvGrpSpPr>
        <p:grpSpPr>
          <a:xfrm>
            <a:off x="465358" y="2924944"/>
            <a:ext cx="2232247" cy="576000"/>
            <a:chOff x="271687" y="2293795"/>
            <a:chExt cx="2417878" cy="623900"/>
          </a:xfrm>
        </p:grpSpPr>
        <p:sp>
          <p:nvSpPr>
            <p:cNvPr id="2079" name="Rectangle 28"/>
            <p:cNvSpPr>
              <a:spLocks noChangeArrowheads="1"/>
            </p:cNvSpPr>
            <p:nvPr/>
          </p:nvSpPr>
          <p:spPr>
            <a:xfrm>
              <a:off x="271687" y="2293795"/>
              <a:ext cx="1637736" cy="623900"/>
            </a:xfrm>
            <a:prstGeom prst="rect">
              <a:avLst/>
            </a:prstGeom>
            <a:solidFill>
              <a:srgbClr val="61CB96">
                <a:alpha val="92000"/>
              </a:srgbClr>
            </a:solidFill>
            <a:ln w="25400" algn="ctr">
              <a:solidFill>
                <a:srgbClr val="969696"/>
              </a:solidFill>
              <a:miter lim="800000"/>
              <a:headEnd/>
              <a:tailEnd/>
            </a:ln>
            <a:effectLst/>
          </p:spPr>
          <p:txBody>
            <a:bodyPr anchor="ctr"/>
            <a:lstStyle/>
            <a:p>
              <a:pPr>
                <a:lnSpc>
                  <a:spcPct val="80000"/>
                </a:lnSpc>
              </a:pPr>
              <a:r>
                <a:rPr lang="ja-JP" altLang="en-US" sz="1200" dirty="0">
                  <a:solidFill>
                    <a:prstClr val="black"/>
                  </a:solidFill>
                  <a:latin typeface="HG丸ｺﾞｼｯｸM-PRO" pitchFamily="50" charset="-128"/>
                  <a:ea typeface="HG丸ｺﾞｼｯｸM-PRO" pitchFamily="50" charset="-128"/>
                </a:rPr>
                <a:t>低層住居専用地域</a:t>
              </a:r>
            </a:p>
          </p:txBody>
        </p:sp>
        <p:sp>
          <p:nvSpPr>
            <p:cNvPr id="2080" name="Text Box 14"/>
            <p:cNvSpPr txBox="1">
              <a:spLocks noChangeArrowheads="1"/>
            </p:cNvSpPr>
            <p:nvPr/>
          </p:nvSpPr>
          <p:spPr>
            <a:xfrm>
              <a:off x="1909690" y="2293795"/>
              <a:ext cx="779875" cy="311950"/>
            </a:xfrm>
            <a:prstGeom prst="rect">
              <a:avLst/>
            </a:prstGeom>
            <a:solidFill>
              <a:srgbClr val="43A596"/>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第一種</a:t>
              </a:r>
            </a:p>
          </p:txBody>
        </p:sp>
        <p:sp>
          <p:nvSpPr>
            <p:cNvPr id="2081" name="Text Box 15"/>
            <p:cNvSpPr txBox="1">
              <a:spLocks noChangeArrowheads="1"/>
            </p:cNvSpPr>
            <p:nvPr/>
          </p:nvSpPr>
          <p:spPr>
            <a:xfrm>
              <a:off x="1909691" y="2605738"/>
              <a:ext cx="779874" cy="311950"/>
            </a:xfrm>
            <a:prstGeom prst="rect">
              <a:avLst/>
            </a:prstGeom>
            <a:solidFill>
              <a:srgbClr val="67D5BD"/>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grpSp>
        <p:nvGrpSpPr>
          <p:cNvPr id="2082" name="Group 40"/>
          <p:cNvGrpSpPr/>
          <p:nvPr/>
        </p:nvGrpSpPr>
        <p:grpSpPr>
          <a:xfrm>
            <a:off x="465359" y="3500965"/>
            <a:ext cx="2231906" cy="582544"/>
            <a:chOff x="68" y="1165"/>
            <a:chExt cx="1430" cy="498"/>
          </a:xfrm>
        </p:grpSpPr>
        <p:sp>
          <p:nvSpPr>
            <p:cNvPr id="2083" name="Rectangle 29"/>
            <p:cNvSpPr>
              <a:spLocks noChangeArrowheads="1"/>
            </p:cNvSpPr>
            <p:nvPr/>
          </p:nvSpPr>
          <p:spPr>
            <a:xfrm>
              <a:off x="68" y="1165"/>
              <a:ext cx="969" cy="492"/>
            </a:xfrm>
            <a:prstGeom prst="rect">
              <a:avLst/>
            </a:prstGeom>
            <a:solidFill>
              <a:srgbClr val="CCFFCC"/>
            </a:solidFill>
            <a:ln w="25400" algn="ctr">
              <a:solidFill>
                <a:srgbClr val="969696"/>
              </a:solidFill>
              <a:miter lim="800000"/>
              <a:headEnd/>
              <a:tailEnd/>
            </a:ln>
            <a:effectLst/>
          </p:spPr>
          <p:txBody>
            <a:bodyPr wrap="none" lIns="72000" rIns="72000" anchor="ctr"/>
            <a:lstStyle/>
            <a:p>
              <a:pPr>
                <a:lnSpc>
                  <a:spcPct val="80000"/>
                </a:lnSpc>
              </a:pPr>
              <a:r>
                <a:rPr lang="ja-JP" altLang="en-US" sz="1200" dirty="0">
                  <a:solidFill>
                    <a:prstClr val="black"/>
                  </a:solidFill>
                  <a:latin typeface="HG丸ｺﾞｼｯｸM-PRO" pitchFamily="50" charset="-128"/>
                  <a:ea typeface="HG丸ｺﾞｼｯｸM-PRO" pitchFamily="50" charset="-128"/>
                </a:rPr>
                <a:t>中高層住居専用地域</a:t>
              </a:r>
            </a:p>
          </p:txBody>
        </p:sp>
        <p:sp>
          <p:nvSpPr>
            <p:cNvPr id="2084" name="Text Box 16"/>
            <p:cNvSpPr txBox="1">
              <a:spLocks noChangeArrowheads="1"/>
            </p:cNvSpPr>
            <p:nvPr/>
          </p:nvSpPr>
          <p:spPr>
            <a:xfrm>
              <a:off x="1037" y="1169"/>
              <a:ext cx="461" cy="246"/>
            </a:xfrm>
            <a:prstGeom prst="rect">
              <a:avLst/>
            </a:prstGeom>
            <a:solidFill>
              <a:srgbClr val="A5D765"/>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第一種</a:t>
              </a:r>
            </a:p>
          </p:txBody>
        </p:sp>
        <p:sp>
          <p:nvSpPr>
            <p:cNvPr id="2085" name="Text Box 17"/>
            <p:cNvSpPr txBox="1">
              <a:spLocks noChangeArrowheads="1"/>
            </p:cNvSpPr>
            <p:nvPr/>
          </p:nvSpPr>
          <p:spPr>
            <a:xfrm>
              <a:off x="1037" y="1417"/>
              <a:ext cx="461" cy="246"/>
            </a:xfrm>
            <a:prstGeom prst="rect">
              <a:avLst/>
            </a:prstGeom>
            <a:solidFill>
              <a:srgbClr val="F8E293"/>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第二種</a:t>
              </a:r>
            </a:p>
          </p:txBody>
        </p:sp>
      </p:grpSp>
      <p:grpSp>
        <p:nvGrpSpPr>
          <p:cNvPr id="2086" name="Group 39"/>
          <p:cNvGrpSpPr/>
          <p:nvPr/>
        </p:nvGrpSpPr>
        <p:grpSpPr>
          <a:xfrm>
            <a:off x="465359" y="4077029"/>
            <a:ext cx="2231905" cy="575526"/>
            <a:chOff x="68" y="1786"/>
            <a:chExt cx="1430" cy="492"/>
          </a:xfrm>
        </p:grpSpPr>
        <p:sp>
          <p:nvSpPr>
            <p:cNvPr id="2087" name="Rectangle 30"/>
            <p:cNvSpPr>
              <a:spLocks noChangeArrowheads="1"/>
            </p:cNvSpPr>
            <p:nvPr/>
          </p:nvSpPr>
          <p:spPr>
            <a:xfrm>
              <a:off x="68" y="1786"/>
              <a:ext cx="969" cy="492"/>
            </a:xfrm>
            <a:prstGeom prst="rect">
              <a:avLst/>
            </a:prstGeom>
            <a:solidFill>
              <a:srgbClr val="FFFF99"/>
            </a:solidFill>
            <a:ln w="25400" algn="ctr">
              <a:solidFill>
                <a:srgbClr val="969696"/>
              </a:solidFill>
              <a:miter lim="800000"/>
              <a:headEnd/>
              <a:tailEnd/>
            </a:ln>
            <a:effectLst/>
          </p:spPr>
          <p:txBody>
            <a:bodyPr anchor="ctr"/>
            <a:lstStyle/>
            <a:p>
              <a:r>
                <a:rPr lang="ja-JP" altLang="en-US" sz="1200" dirty="0">
                  <a:solidFill>
                    <a:prstClr val="black"/>
                  </a:solidFill>
                  <a:latin typeface="HG丸ｺﾞｼｯｸM-PRO" pitchFamily="50" charset="-128"/>
                  <a:ea typeface="HG丸ｺﾞｼｯｸM-PRO" pitchFamily="50" charset="-128"/>
                </a:rPr>
                <a:t>住居地域</a:t>
              </a:r>
            </a:p>
          </p:txBody>
        </p:sp>
        <p:sp>
          <p:nvSpPr>
            <p:cNvPr id="2088" name="Text Box 18"/>
            <p:cNvSpPr txBox="1">
              <a:spLocks noChangeArrowheads="1"/>
            </p:cNvSpPr>
            <p:nvPr/>
          </p:nvSpPr>
          <p:spPr>
            <a:xfrm>
              <a:off x="1037" y="1786"/>
              <a:ext cx="461" cy="246"/>
            </a:xfrm>
            <a:prstGeom prst="rect">
              <a:avLst/>
            </a:prstGeom>
            <a:solidFill>
              <a:srgbClr val="F2E366"/>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第一種</a:t>
              </a:r>
            </a:p>
          </p:txBody>
        </p:sp>
        <p:sp>
          <p:nvSpPr>
            <p:cNvPr id="2089" name="Text Box 19"/>
            <p:cNvSpPr txBox="1">
              <a:spLocks noChangeArrowheads="1"/>
            </p:cNvSpPr>
            <p:nvPr/>
          </p:nvSpPr>
          <p:spPr>
            <a:xfrm>
              <a:off x="1037" y="2032"/>
              <a:ext cx="461" cy="246"/>
            </a:xfrm>
            <a:prstGeom prst="rect">
              <a:avLst/>
            </a:prstGeom>
            <a:solidFill>
              <a:srgbClr val="F4D79B"/>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第二種</a:t>
              </a:r>
            </a:p>
          </p:txBody>
        </p:sp>
      </p:grpSp>
      <p:sp>
        <p:nvSpPr>
          <p:cNvPr id="2090" name="Text Box 20"/>
          <p:cNvSpPr txBox="1">
            <a:spLocks noChangeArrowheads="1"/>
          </p:cNvSpPr>
          <p:nvPr/>
        </p:nvSpPr>
        <p:spPr>
          <a:xfrm>
            <a:off x="465357" y="4941125"/>
            <a:ext cx="2232000" cy="288000"/>
          </a:xfrm>
          <a:prstGeom prst="rect">
            <a:avLst/>
          </a:prstGeom>
          <a:solidFill>
            <a:srgbClr val="B17E4C"/>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田園住居地域</a:t>
            </a:r>
          </a:p>
        </p:txBody>
      </p:sp>
    </p:spTree>
    <p:extLst>
      <p:ext uri="{BB962C8B-B14F-4D97-AF65-F5344CB8AC3E}">
        <p14:creationId xmlns:p14="http://schemas.microsoft.com/office/powerpoint/2010/main" val="313352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6" name="Object 4"/>
          <p:cNvGraphicFramePr/>
          <p:nvPr/>
        </p:nvGraphicFramePr>
        <p:xfrm>
          <a:off x="-14288" y="660400"/>
          <a:ext cx="2239963" cy="1566863"/>
        </p:xfrm>
        <a:graphic>
          <a:graphicData uri="http://schemas.openxmlformats.org/presentationml/2006/ole">
            <mc:AlternateContent xmlns:mc="http://schemas.openxmlformats.org/markup-compatibility/2006">
              <mc:Choice xmlns:v="urn:schemas-microsoft-com:vml" Requires="v">
                <p:oleObj name="Image" r:id="rId2" imgW="2002370" imgH="1502667" progId="">
                  <p:embed/>
                </p:oleObj>
              </mc:Choice>
              <mc:Fallback>
                <p:oleObj name="Image" r:id="rId2" imgW="2002370" imgH="1502667" progId="">
                  <p:embed/>
                  <p:pic>
                    <p:nvPicPr>
                      <p:cNvPr id="2096" name="Object 4"/>
                      <p:cNvPicPr>
                        <a:picLocks noChangeAspect="1" noChangeArrowheads="1"/>
                      </p:cNvPicPr>
                      <p:nvPr/>
                    </p:nvPicPr>
                    <p:blipFill>
                      <a:blip r:embed="rId3"/>
                      <a:stretch>
                        <a:fillRect/>
                      </a:stretch>
                    </p:blipFill>
                    <p:spPr>
                      <a:xfrm>
                        <a:off x="-14288" y="660400"/>
                        <a:ext cx="2239963" cy="1566863"/>
                      </a:xfrm>
                      <a:prstGeom prst="rect">
                        <a:avLst/>
                      </a:prstGeom>
                      <a:noFill/>
                      <a:ln>
                        <a:noFill/>
                      </a:ln>
                      <a:effectLst/>
                    </p:spPr>
                  </p:pic>
                </p:oleObj>
              </mc:Fallback>
            </mc:AlternateContent>
          </a:graphicData>
        </a:graphic>
      </p:graphicFrame>
      <p:graphicFrame>
        <p:nvGraphicFramePr>
          <p:cNvPr id="2097" name="Object 5"/>
          <p:cNvGraphicFramePr/>
          <p:nvPr/>
        </p:nvGraphicFramePr>
        <p:xfrm>
          <a:off x="2260028" y="660710"/>
          <a:ext cx="2239962" cy="1565831"/>
        </p:xfrm>
        <a:graphic>
          <a:graphicData uri="http://schemas.openxmlformats.org/presentationml/2006/ole">
            <mc:AlternateContent xmlns:mc="http://schemas.openxmlformats.org/markup-compatibility/2006">
              <mc:Choice xmlns:v="urn:schemas-microsoft-com:vml" Requires="v">
                <p:oleObj name="Image" r:id="rId4" imgW="2002370" imgH="1502667" progId="">
                  <p:embed/>
                </p:oleObj>
              </mc:Choice>
              <mc:Fallback>
                <p:oleObj name="Image" r:id="rId4" imgW="2002370" imgH="1502667" progId="">
                  <p:embed/>
                  <p:pic>
                    <p:nvPicPr>
                      <p:cNvPr id="2097" name="Object 5"/>
                      <p:cNvPicPr>
                        <a:picLocks noChangeAspect="1" noChangeArrowheads="1"/>
                      </p:cNvPicPr>
                      <p:nvPr/>
                    </p:nvPicPr>
                    <p:blipFill>
                      <a:blip r:embed="rId5"/>
                      <a:stretch>
                        <a:fillRect/>
                      </a:stretch>
                    </p:blipFill>
                    <p:spPr>
                      <a:xfrm>
                        <a:off x="2260028" y="660710"/>
                        <a:ext cx="2239962" cy="1565831"/>
                      </a:xfrm>
                      <a:prstGeom prst="rect">
                        <a:avLst/>
                      </a:prstGeom>
                      <a:noFill/>
                      <a:ln>
                        <a:noFill/>
                      </a:ln>
                      <a:effectLst/>
                    </p:spPr>
                  </p:pic>
                </p:oleObj>
              </mc:Fallback>
            </mc:AlternateContent>
          </a:graphicData>
        </a:graphic>
      </p:graphicFrame>
      <p:graphicFrame>
        <p:nvGraphicFramePr>
          <p:cNvPr id="2098" name="Object 6"/>
          <p:cNvGraphicFramePr/>
          <p:nvPr/>
        </p:nvGraphicFramePr>
        <p:xfrm>
          <a:off x="4565078" y="660710"/>
          <a:ext cx="2239962" cy="1565831"/>
        </p:xfrm>
        <a:graphic>
          <a:graphicData uri="http://schemas.openxmlformats.org/presentationml/2006/ole">
            <mc:AlternateContent xmlns:mc="http://schemas.openxmlformats.org/markup-compatibility/2006">
              <mc:Choice xmlns:v="urn:schemas-microsoft-com:vml" Requires="v">
                <p:oleObj name="Image" r:id="rId6" imgW="2002370" imgH="1502667" progId="">
                  <p:embed/>
                </p:oleObj>
              </mc:Choice>
              <mc:Fallback>
                <p:oleObj name="Image" r:id="rId6" imgW="2002370" imgH="1502667" progId="">
                  <p:embed/>
                  <p:pic>
                    <p:nvPicPr>
                      <p:cNvPr id="2098" name="Object 6"/>
                      <p:cNvPicPr>
                        <a:picLocks noChangeAspect="1" noChangeArrowheads="1"/>
                      </p:cNvPicPr>
                      <p:nvPr/>
                    </p:nvPicPr>
                    <p:blipFill>
                      <a:blip r:embed="rId7"/>
                      <a:stretch>
                        <a:fillRect/>
                      </a:stretch>
                    </p:blipFill>
                    <p:spPr>
                      <a:xfrm>
                        <a:off x="4565078" y="660710"/>
                        <a:ext cx="2239962" cy="1565831"/>
                      </a:xfrm>
                      <a:prstGeom prst="rect">
                        <a:avLst/>
                      </a:prstGeom>
                      <a:noFill/>
                      <a:ln>
                        <a:noFill/>
                      </a:ln>
                      <a:effectLst/>
                    </p:spPr>
                  </p:pic>
                </p:oleObj>
              </mc:Fallback>
            </mc:AlternateContent>
          </a:graphicData>
        </a:graphic>
      </p:graphicFrame>
      <p:graphicFrame>
        <p:nvGraphicFramePr>
          <p:cNvPr id="2099" name="Object 7"/>
          <p:cNvGraphicFramePr/>
          <p:nvPr/>
        </p:nvGraphicFramePr>
        <p:xfrm>
          <a:off x="6868541" y="660710"/>
          <a:ext cx="2239963" cy="1565831"/>
        </p:xfrm>
        <a:graphic>
          <a:graphicData uri="http://schemas.openxmlformats.org/presentationml/2006/ole">
            <mc:AlternateContent xmlns:mc="http://schemas.openxmlformats.org/markup-compatibility/2006">
              <mc:Choice xmlns:v="urn:schemas-microsoft-com:vml" Requires="v">
                <p:oleObj name="Image" r:id="rId8" imgW="2002370" imgH="1502667" progId="">
                  <p:embed/>
                </p:oleObj>
              </mc:Choice>
              <mc:Fallback>
                <p:oleObj name="Image" r:id="rId8" imgW="2002370" imgH="1502667" progId="">
                  <p:embed/>
                  <p:pic>
                    <p:nvPicPr>
                      <p:cNvPr id="2099" name="Object 7"/>
                      <p:cNvPicPr>
                        <a:picLocks noChangeAspect="1" noChangeArrowheads="1"/>
                      </p:cNvPicPr>
                      <p:nvPr/>
                    </p:nvPicPr>
                    <p:blipFill>
                      <a:blip r:embed="rId9"/>
                      <a:stretch>
                        <a:fillRect/>
                      </a:stretch>
                    </p:blipFill>
                    <p:spPr>
                      <a:xfrm>
                        <a:off x="6868541" y="660710"/>
                        <a:ext cx="2239963" cy="1565831"/>
                      </a:xfrm>
                      <a:prstGeom prst="rect">
                        <a:avLst/>
                      </a:prstGeom>
                      <a:noFill/>
                      <a:ln>
                        <a:noFill/>
                      </a:ln>
                      <a:effectLst/>
                    </p:spPr>
                  </p:pic>
                </p:oleObj>
              </mc:Fallback>
            </mc:AlternateContent>
          </a:graphicData>
        </a:graphic>
      </p:graphicFrame>
      <p:graphicFrame>
        <p:nvGraphicFramePr>
          <p:cNvPr id="2100" name="Object 8"/>
          <p:cNvGraphicFramePr/>
          <p:nvPr/>
        </p:nvGraphicFramePr>
        <p:xfrm>
          <a:off x="-14859" y="2226541"/>
          <a:ext cx="2239963" cy="1565831"/>
        </p:xfrm>
        <a:graphic>
          <a:graphicData uri="http://schemas.openxmlformats.org/presentationml/2006/ole">
            <mc:AlternateContent xmlns:mc="http://schemas.openxmlformats.org/markup-compatibility/2006">
              <mc:Choice xmlns:v="urn:schemas-microsoft-com:vml" Requires="v">
                <p:oleObj name="Image" r:id="rId10" imgW="2002370" imgH="1502667" progId="">
                  <p:embed/>
                </p:oleObj>
              </mc:Choice>
              <mc:Fallback>
                <p:oleObj name="Image" r:id="rId10" imgW="2002370" imgH="1502667" progId="">
                  <p:embed/>
                  <p:pic>
                    <p:nvPicPr>
                      <p:cNvPr id="2100" name="Object 8"/>
                      <p:cNvPicPr>
                        <a:picLocks noChangeAspect="1" noChangeArrowheads="1"/>
                      </p:cNvPicPr>
                      <p:nvPr/>
                    </p:nvPicPr>
                    <p:blipFill>
                      <a:blip r:embed="rId11"/>
                      <a:stretch>
                        <a:fillRect/>
                      </a:stretch>
                    </p:blipFill>
                    <p:spPr>
                      <a:xfrm>
                        <a:off x="-14859" y="2226541"/>
                        <a:ext cx="2239963" cy="1565831"/>
                      </a:xfrm>
                      <a:prstGeom prst="rect">
                        <a:avLst/>
                      </a:prstGeom>
                      <a:noFill/>
                      <a:ln>
                        <a:noFill/>
                      </a:ln>
                      <a:effectLst/>
                    </p:spPr>
                  </p:pic>
                </p:oleObj>
              </mc:Fallback>
            </mc:AlternateContent>
          </a:graphicData>
        </a:graphic>
      </p:graphicFrame>
      <p:graphicFrame>
        <p:nvGraphicFramePr>
          <p:cNvPr id="2101" name="Object 9"/>
          <p:cNvGraphicFramePr/>
          <p:nvPr/>
        </p:nvGraphicFramePr>
        <p:xfrm>
          <a:off x="2260028" y="2226541"/>
          <a:ext cx="2239962" cy="1565831"/>
        </p:xfrm>
        <a:graphic>
          <a:graphicData uri="http://schemas.openxmlformats.org/presentationml/2006/ole">
            <mc:AlternateContent xmlns:mc="http://schemas.openxmlformats.org/markup-compatibility/2006">
              <mc:Choice xmlns:v="urn:schemas-microsoft-com:vml" Requires="v">
                <p:oleObj name="Image" r:id="rId12" imgW="2002370" imgH="1502667" progId="">
                  <p:embed/>
                </p:oleObj>
              </mc:Choice>
              <mc:Fallback>
                <p:oleObj name="Image" r:id="rId12" imgW="2002370" imgH="1502667" progId="">
                  <p:embed/>
                  <p:pic>
                    <p:nvPicPr>
                      <p:cNvPr id="2101" name="Object 9"/>
                      <p:cNvPicPr>
                        <a:picLocks noChangeAspect="1" noChangeArrowheads="1"/>
                      </p:cNvPicPr>
                      <p:nvPr/>
                    </p:nvPicPr>
                    <p:blipFill>
                      <a:blip r:embed="rId13"/>
                      <a:stretch>
                        <a:fillRect/>
                      </a:stretch>
                    </p:blipFill>
                    <p:spPr>
                      <a:xfrm>
                        <a:off x="2260028" y="2226541"/>
                        <a:ext cx="2239962" cy="1565831"/>
                      </a:xfrm>
                      <a:prstGeom prst="rect">
                        <a:avLst/>
                      </a:prstGeom>
                      <a:noFill/>
                      <a:ln>
                        <a:noFill/>
                      </a:ln>
                      <a:effectLst/>
                    </p:spPr>
                  </p:pic>
                </p:oleObj>
              </mc:Fallback>
            </mc:AlternateContent>
          </a:graphicData>
        </a:graphic>
      </p:graphicFrame>
      <p:graphicFrame>
        <p:nvGraphicFramePr>
          <p:cNvPr id="2102" name="Object 10"/>
          <p:cNvGraphicFramePr/>
          <p:nvPr/>
        </p:nvGraphicFramePr>
        <p:xfrm>
          <a:off x="4565078" y="2226541"/>
          <a:ext cx="2239962" cy="1565831"/>
        </p:xfrm>
        <a:graphic>
          <a:graphicData uri="http://schemas.openxmlformats.org/presentationml/2006/ole">
            <mc:AlternateContent xmlns:mc="http://schemas.openxmlformats.org/markup-compatibility/2006">
              <mc:Choice xmlns:v="urn:schemas-microsoft-com:vml" Requires="v">
                <p:oleObj name="Image" r:id="rId14" imgW="2002370" imgH="1502667" progId="">
                  <p:embed/>
                </p:oleObj>
              </mc:Choice>
              <mc:Fallback>
                <p:oleObj name="Image" r:id="rId14" imgW="2002370" imgH="1502667" progId="">
                  <p:embed/>
                  <p:pic>
                    <p:nvPicPr>
                      <p:cNvPr id="2102" name="Object 10"/>
                      <p:cNvPicPr>
                        <a:picLocks noChangeAspect="1" noChangeArrowheads="1"/>
                      </p:cNvPicPr>
                      <p:nvPr/>
                    </p:nvPicPr>
                    <p:blipFill>
                      <a:blip r:embed="rId15"/>
                      <a:stretch>
                        <a:fillRect/>
                      </a:stretch>
                    </p:blipFill>
                    <p:spPr>
                      <a:xfrm>
                        <a:off x="4565078" y="2226541"/>
                        <a:ext cx="2239962" cy="1565831"/>
                      </a:xfrm>
                      <a:prstGeom prst="rect">
                        <a:avLst/>
                      </a:prstGeom>
                      <a:noFill/>
                      <a:ln>
                        <a:noFill/>
                      </a:ln>
                      <a:effectLst/>
                    </p:spPr>
                  </p:pic>
                </p:oleObj>
              </mc:Fallback>
            </mc:AlternateContent>
          </a:graphicData>
        </a:graphic>
      </p:graphicFrame>
      <p:graphicFrame>
        <p:nvGraphicFramePr>
          <p:cNvPr id="2103" name="Object 11"/>
          <p:cNvGraphicFramePr/>
          <p:nvPr/>
        </p:nvGraphicFramePr>
        <p:xfrm>
          <a:off x="2292571" y="3741297"/>
          <a:ext cx="2239963" cy="1565831"/>
        </p:xfrm>
        <a:graphic>
          <a:graphicData uri="http://schemas.openxmlformats.org/presentationml/2006/ole">
            <mc:AlternateContent xmlns:mc="http://schemas.openxmlformats.org/markup-compatibility/2006">
              <mc:Choice xmlns:v="urn:schemas-microsoft-com:vml" Requires="v">
                <p:oleObj name="Image" r:id="rId16" imgW="2002370" imgH="1502667" progId="">
                  <p:embed/>
                </p:oleObj>
              </mc:Choice>
              <mc:Fallback>
                <p:oleObj name="Image" r:id="rId16" imgW="2002370" imgH="1502667" progId="">
                  <p:embed/>
                  <p:pic>
                    <p:nvPicPr>
                      <p:cNvPr id="2103" name="Object 11"/>
                      <p:cNvPicPr>
                        <a:picLocks noChangeAspect="1" noChangeArrowheads="1"/>
                      </p:cNvPicPr>
                      <p:nvPr/>
                    </p:nvPicPr>
                    <p:blipFill>
                      <a:blip r:embed="rId17"/>
                      <a:stretch>
                        <a:fillRect/>
                      </a:stretch>
                    </p:blipFill>
                    <p:spPr>
                      <a:xfrm>
                        <a:off x="2292571" y="3741297"/>
                        <a:ext cx="2239963" cy="1565831"/>
                      </a:xfrm>
                      <a:prstGeom prst="rect">
                        <a:avLst/>
                      </a:prstGeom>
                      <a:noFill/>
                      <a:ln>
                        <a:noFill/>
                      </a:ln>
                      <a:effectLst/>
                    </p:spPr>
                  </p:pic>
                </p:oleObj>
              </mc:Fallback>
            </mc:AlternateContent>
          </a:graphicData>
        </a:graphic>
      </p:graphicFrame>
      <p:graphicFrame>
        <p:nvGraphicFramePr>
          <p:cNvPr id="2104" name="Object 12"/>
          <p:cNvGraphicFramePr/>
          <p:nvPr/>
        </p:nvGraphicFramePr>
        <p:xfrm>
          <a:off x="4618291" y="3755772"/>
          <a:ext cx="2239963" cy="1565831"/>
        </p:xfrm>
        <a:graphic>
          <a:graphicData uri="http://schemas.openxmlformats.org/presentationml/2006/ole">
            <mc:AlternateContent xmlns:mc="http://schemas.openxmlformats.org/markup-compatibility/2006">
              <mc:Choice xmlns:v="urn:schemas-microsoft-com:vml" Requires="v">
                <p:oleObj name="Image" r:id="rId18" imgW="2002370" imgH="1502667" progId="">
                  <p:embed/>
                </p:oleObj>
              </mc:Choice>
              <mc:Fallback>
                <p:oleObj name="Image" r:id="rId18" imgW="2002370" imgH="1502667" progId="">
                  <p:embed/>
                  <p:pic>
                    <p:nvPicPr>
                      <p:cNvPr id="2104" name="Object 12"/>
                      <p:cNvPicPr>
                        <a:picLocks noChangeAspect="1" noChangeArrowheads="1"/>
                      </p:cNvPicPr>
                      <p:nvPr/>
                    </p:nvPicPr>
                    <p:blipFill>
                      <a:blip r:embed="rId19"/>
                      <a:stretch>
                        <a:fillRect/>
                      </a:stretch>
                    </p:blipFill>
                    <p:spPr>
                      <a:xfrm>
                        <a:off x="4618291" y="3755772"/>
                        <a:ext cx="2239963" cy="1565831"/>
                      </a:xfrm>
                      <a:prstGeom prst="rect">
                        <a:avLst/>
                      </a:prstGeom>
                      <a:noFill/>
                      <a:ln>
                        <a:noFill/>
                      </a:ln>
                      <a:effectLst/>
                    </p:spPr>
                  </p:pic>
                </p:oleObj>
              </mc:Fallback>
            </mc:AlternateContent>
          </a:graphicData>
        </a:graphic>
      </p:graphicFrame>
      <p:graphicFrame>
        <p:nvGraphicFramePr>
          <p:cNvPr id="2105" name="Object 13"/>
          <p:cNvGraphicFramePr/>
          <p:nvPr/>
        </p:nvGraphicFramePr>
        <p:xfrm>
          <a:off x="1181023" y="5280387"/>
          <a:ext cx="2239962" cy="1565831"/>
        </p:xfrm>
        <a:graphic>
          <a:graphicData uri="http://schemas.openxmlformats.org/presentationml/2006/ole">
            <mc:AlternateContent xmlns:mc="http://schemas.openxmlformats.org/markup-compatibility/2006">
              <mc:Choice xmlns:v="urn:schemas-microsoft-com:vml" Requires="v">
                <p:oleObj name="Image" r:id="rId20" imgW="2002370" imgH="1502667" progId="">
                  <p:embed/>
                </p:oleObj>
              </mc:Choice>
              <mc:Fallback>
                <p:oleObj name="Image" r:id="rId20" imgW="2002370" imgH="1502667" progId="">
                  <p:embed/>
                  <p:pic>
                    <p:nvPicPr>
                      <p:cNvPr id="2105" name="Object 13"/>
                      <p:cNvPicPr>
                        <a:picLocks noChangeAspect="1" noChangeArrowheads="1"/>
                      </p:cNvPicPr>
                      <p:nvPr/>
                    </p:nvPicPr>
                    <p:blipFill>
                      <a:blip r:embed="rId21"/>
                      <a:stretch>
                        <a:fillRect/>
                      </a:stretch>
                    </p:blipFill>
                    <p:spPr>
                      <a:xfrm>
                        <a:off x="1181023" y="5280387"/>
                        <a:ext cx="2239962" cy="1565831"/>
                      </a:xfrm>
                      <a:prstGeom prst="rect">
                        <a:avLst/>
                      </a:prstGeom>
                      <a:noFill/>
                      <a:ln>
                        <a:noFill/>
                      </a:ln>
                      <a:effectLst/>
                    </p:spPr>
                  </p:pic>
                </p:oleObj>
              </mc:Fallback>
            </mc:AlternateContent>
          </a:graphicData>
        </a:graphic>
      </p:graphicFrame>
      <p:graphicFrame>
        <p:nvGraphicFramePr>
          <p:cNvPr id="2106" name="Object 14"/>
          <p:cNvGraphicFramePr/>
          <p:nvPr/>
        </p:nvGraphicFramePr>
        <p:xfrm>
          <a:off x="3433941" y="5280387"/>
          <a:ext cx="2239962" cy="1565831"/>
        </p:xfrm>
        <a:graphic>
          <a:graphicData uri="http://schemas.openxmlformats.org/presentationml/2006/ole">
            <mc:AlternateContent xmlns:mc="http://schemas.openxmlformats.org/markup-compatibility/2006">
              <mc:Choice xmlns:v="urn:schemas-microsoft-com:vml" Requires="v">
                <p:oleObj name="Image" r:id="rId22" imgW="2002370" imgH="1502667" progId="">
                  <p:embed/>
                </p:oleObj>
              </mc:Choice>
              <mc:Fallback>
                <p:oleObj name="Image" r:id="rId22" imgW="2002370" imgH="1502667" progId="">
                  <p:embed/>
                  <p:pic>
                    <p:nvPicPr>
                      <p:cNvPr id="2106" name="Object 14"/>
                      <p:cNvPicPr>
                        <a:picLocks noChangeAspect="1" noChangeArrowheads="1"/>
                      </p:cNvPicPr>
                      <p:nvPr/>
                    </p:nvPicPr>
                    <p:blipFill>
                      <a:blip r:embed="rId23"/>
                      <a:stretch>
                        <a:fillRect/>
                      </a:stretch>
                    </p:blipFill>
                    <p:spPr>
                      <a:xfrm>
                        <a:off x="3433941" y="5280387"/>
                        <a:ext cx="2239962" cy="1565831"/>
                      </a:xfrm>
                      <a:prstGeom prst="rect">
                        <a:avLst/>
                      </a:prstGeom>
                      <a:noFill/>
                      <a:ln>
                        <a:noFill/>
                      </a:ln>
                      <a:effectLst/>
                    </p:spPr>
                  </p:pic>
                </p:oleObj>
              </mc:Fallback>
            </mc:AlternateContent>
          </a:graphicData>
        </a:graphic>
      </p:graphicFrame>
      <p:graphicFrame>
        <p:nvGraphicFramePr>
          <p:cNvPr id="2107" name="Object 15"/>
          <p:cNvGraphicFramePr/>
          <p:nvPr/>
        </p:nvGraphicFramePr>
        <p:xfrm>
          <a:off x="5685059" y="5272620"/>
          <a:ext cx="2239963" cy="1565831"/>
        </p:xfrm>
        <a:graphic>
          <a:graphicData uri="http://schemas.openxmlformats.org/presentationml/2006/ole">
            <mc:AlternateContent xmlns:mc="http://schemas.openxmlformats.org/markup-compatibility/2006">
              <mc:Choice xmlns:v="urn:schemas-microsoft-com:vml" Requires="v">
                <p:oleObj name="Image" r:id="rId24" imgW="2002370" imgH="1502667" progId="">
                  <p:embed/>
                </p:oleObj>
              </mc:Choice>
              <mc:Fallback>
                <p:oleObj name="Image" r:id="rId24" imgW="2002370" imgH="1502667" progId="">
                  <p:embed/>
                  <p:pic>
                    <p:nvPicPr>
                      <p:cNvPr id="2107" name="Object 15"/>
                      <p:cNvPicPr>
                        <a:picLocks noChangeAspect="1" noChangeArrowheads="1"/>
                      </p:cNvPicPr>
                      <p:nvPr/>
                    </p:nvPicPr>
                    <p:blipFill>
                      <a:blip r:embed="rId25"/>
                      <a:stretch>
                        <a:fillRect/>
                      </a:stretch>
                    </p:blipFill>
                    <p:spPr>
                      <a:xfrm>
                        <a:off x="5685059" y="5272620"/>
                        <a:ext cx="2239963" cy="1565831"/>
                      </a:xfrm>
                      <a:prstGeom prst="rect">
                        <a:avLst/>
                      </a:prstGeom>
                      <a:noFill/>
                      <a:ln>
                        <a:noFill/>
                      </a:ln>
                      <a:effectLst/>
                    </p:spPr>
                  </p:pic>
                </p:oleObj>
              </mc:Fallback>
            </mc:AlternateContent>
          </a:graphicData>
        </a:graphic>
      </p:graphicFrame>
      <p:sp>
        <p:nvSpPr>
          <p:cNvPr id="2108" name="Text Box 18"/>
          <p:cNvSpPr txBox="1">
            <a:spLocks noChangeArrowheads="1"/>
          </p:cNvSpPr>
          <p:nvPr/>
        </p:nvSpPr>
        <p:spPr>
          <a:xfrm>
            <a:off x="0" y="19906"/>
            <a:ext cx="5995988" cy="646331"/>
          </a:xfrm>
          <a:prstGeom prst="rect">
            <a:avLst/>
          </a:prstGeom>
          <a:noFill/>
          <a:ln w="9525">
            <a:noFill/>
            <a:miter lim="800000"/>
            <a:headEnd/>
            <a:tailEnd/>
          </a:ln>
        </p:spPr>
        <p:txBody>
          <a:bodyPr>
            <a:spAutoFit/>
          </a:bodyPr>
          <a:lstStyle/>
          <a:p>
            <a:r>
              <a:rPr lang="ja-JP" altLang="en-US" sz="3600" dirty="0">
                <a:solidFill>
                  <a:prstClr val="black"/>
                </a:solidFill>
              </a:rPr>
              <a:t>用途地域の構成</a:t>
            </a:r>
          </a:p>
        </p:txBody>
      </p:sp>
      <p:sp>
        <p:nvSpPr>
          <p:cNvPr id="2109" name="Rectangle 24"/>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D5B1F0AE-9240-4A2C-B414-98B287A7B725}" type="slidenum">
              <a:rPr lang="en-US" altLang="ja-JP" sz="1400">
                <a:solidFill>
                  <a:prstClr val="black"/>
                </a:solidFill>
              </a:rPr>
              <a:pPr algn="ctr"/>
              <a:t>18</a:t>
            </a:fld>
            <a:endParaRPr lang="en-US" altLang="ja-JP" sz="1400">
              <a:solidFill>
                <a:prstClr val="black"/>
              </a:solidFill>
            </a:endParaRPr>
          </a:p>
        </p:txBody>
      </p:sp>
      <p:sp>
        <p:nvSpPr>
          <p:cNvPr id="2110"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sp>
        <p:nvSpPr>
          <p:cNvPr id="2111" name="角丸四角形 2"/>
          <p:cNvSpPr/>
          <p:nvPr/>
        </p:nvSpPr>
        <p:spPr>
          <a:xfrm>
            <a:off x="6902052" y="2276872"/>
            <a:ext cx="2171524" cy="226334"/>
          </a:xfrm>
          <a:prstGeom prst="roundRect">
            <a:avLst>
              <a:gd name="adj" fmla="val 27188"/>
            </a:avLst>
          </a:prstGeom>
          <a:solidFill>
            <a:srgbClr val="7F5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ysClr val="windowText" lastClr="000000"/>
                </a:solidFill>
              </a:rPr>
              <a:t>田園住居地域</a:t>
            </a:r>
          </a:p>
        </p:txBody>
      </p:sp>
      <p:sp>
        <p:nvSpPr>
          <p:cNvPr id="2112" name="テキスト ボックス 1"/>
          <p:cNvSpPr txBox="1"/>
          <p:nvPr/>
        </p:nvSpPr>
        <p:spPr>
          <a:xfrm>
            <a:off x="6910579" y="3501008"/>
            <a:ext cx="2162997" cy="276999"/>
          </a:xfrm>
          <a:prstGeom prst="rect">
            <a:avLst/>
          </a:prstGeom>
          <a:noFill/>
        </p:spPr>
        <p:txBody>
          <a:bodyPr wrap="square" rtlCol="0">
            <a:spAutoFit/>
          </a:bodyPr>
          <a:lstStyle/>
          <a:p>
            <a:r>
              <a:rPr lang="ja-JP" altLang="en-US" sz="600" dirty="0">
                <a:solidFill>
                  <a:prstClr val="black"/>
                </a:solidFill>
                <a:latin typeface="ＭＳ ゴシック" panose="020B0609070205080204" pitchFamily="49" charset="-128"/>
                <a:ea typeface="ＭＳ ゴシック" panose="020B0609070205080204" pitchFamily="49" charset="-128"/>
              </a:rPr>
              <a:t>農業と調和した低層住宅の環境を守るための地域です。住宅に加え、農産物の直売所などが建てられます。</a:t>
            </a:r>
          </a:p>
        </p:txBody>
      </p:sp>
      <p:pic>
        <p:nvPicPr>
          <p:cNvPr id="2113" name="図 4"/>
          <p:cNvPicPr>
            <a:picLocks noChangeAspect="1"/>
          </p:cNvPicPr>
          <p:nvPr/>
        </p:nvPicPr>
        <p:blipFill>
          <a:blip r:embed="rId26"/>
          <a:stretch>
            <a:fillRect/>
          </a:stretch>
        </p:blipFill>
        <p:spPr>
          <a:xfrm>
            <a:off x="7123718" y="2540589"/>
            <a:ext cx="1728192" cy="924308"/>
          </a:xfrm>
          <a:prstGeom prst="rect">
            <a:avLst/>
          </a:prstGeom>
        </p:spPr>
      </p:pic>
      <p:grpSp>
        <p:nvGrpSpPr>
          <p:cNvPr id="2" name="グループ化 1">
            <a:extLst>
              <a:ext uri="{FF2B5EF4-FFF2-40B4-BE49-F238E27FC236}">
                <a16:creationId xmlns:a16="http://schemas.microsoft.com/office/drawing/2014/main" id="{14394912-C04A-281A-330B-30B2B807DAC7}"/>
              </a:ext>
            </a:extLst>
          </p:cNvPr>
          <p:cNvGrpSpPr/>
          <p:nvPr/>
        </p:nvGrpSpPr>
        <p:grpSpPr>
          <a:xfrm>
            <a:off x="35496" y="683171"/>
            <a:ext cx="9038079" cy="4900669"/>
            <a:chOff x="9349028" y="1141944"/>
            <a:chExt cx="10020264" cy="4900669"/>
          </a:xfrm>
        </p:grpSpPr>
        <p:sp>
          <p:nvSpPr>
            <p:cNvPr id="3" name="角丸四角形 2">
              <a:extLst>
                <a:ext uri="{FF2B5EF4-FFF2-40B4-BE49-F238E27FC236}">
                  <a16:creationId xmlns:a16="http://schemas.microsoft.com/office/drawing/2014/main" id="{D9BC4399-8218-54F6-4B72-BEA476AC14D1}"/>
                </a:ext>
              </a:extLst>
            </p:cNvPr>
            <p:cNvSpPr/>
            <p:nvPr/>
          </p:nvSpPr>
          <p:spPr>
            <a:xfrm>
              <a:off x="9349028" y="1164641"/>
              <a:ext cx="2376264" cy="252000"/>
            </a:xfrm>
            <a:prstGeom prst="roundRect">
              <a:avLst>
                <a:gd name="adj" fmla="val 27188"/>
              </a:avLst>
            </a:prstGeom>
            <a:solidFill>
              <a:srgbClr val="43A5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第一種低層住居専用地域</a:t>
              </a:r>
            </a:p>
          </p:txBody>
        </p:sp>
        <p:sp>
          <p:nvSpPr>
            <p:cNvPr id="4" name="角丸四角形 2">
              <a:extLst>
                <a:ext uri="{FF2B5EF4-FFF2-40B4-BE49-F238E27FC236}">
                  <a16:creationId xmlns:a16="http://schemas.microsoft.com/office/drawing/2014/main" id="{B053964A-67C8-E15F-A581-0F872E32393E}"/>
                </a:ext>
              </a:extLst>
            </p:cNvPr>
            <p:cNvSpPr/>
            <p:nvPr/>
          </p:nvSpPr>
          <p:spPr>
            <a:xfrm>
              <a:off x="11885900" y="1167996"/>
              <a:ext cx="2376264" cy="252000"/>
            </a:xfrm>
            <a:prstGeom prst="roundRect">
              <a:avLst>
                <a:gd name="adj" fmla="val 27188"/>
              </a:avLst>
            </a:prstGeom>
            <a:solidFill>
              <a:srgbClr val="67D5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第二種低層住居専用地域</a:t>
              </a:r>
            </a:p>
          </p:txBody>
        </p:sp>
        <p:sp>
          <p:nvSpPr>
            <p:cNvPr id="5" name="角丸四角形 2">
              <a:extLst>
                <a:ext uri="{FF2B5EF4-FFF2-40B4-BE49-F238E27FC236}">
                  <a16:creationId xmlns:a16="http://schemas.microsoft.com/office/drawing/2014/main" id="{E3CFA094-1505-9C7B-C5BD-50E8CAB1934F}"/>
                </a:ext>
              </a:extLst>
            </p:cNvPr>
            <p:cNvSpPr/>
            <p:nvPr/>
          </p:nvSpPr>
          <p:spPr>
            <a:xfrm>
              <a:off x="14433793" y="1155174"/>
              <a:ext cx="2376264" cy="252000"/>
            </a:xfrm>
            <a:prstGeom prst="roundRect">
              <a:avLst>
                <a:gd name="adj" fmla="val 27188"/>
              </a:avLst>
            </a:prstGeom>
            <a:solidFill>
              <a:srgbClr val="A5D76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第一種中高層住居専用地域</a:t>
              </a:r>
            </a:p>
          </p:txBody>
        </p:sp>
        <p:sp>
          <p:nvSpPr>
            <p:cNvPr id="6" name="角丸四角形 2">
              <a:extLst>
                <a:ext uri="{FF2B5EF4-FFF2-40B4-BE49-F238E27FC236}">
                  <a16:creationId xmlns:a16="http://schemas.microsoft.com/office/drawing/2014/main" id="{602D5272-D21F-C834-62AC-65DADF5018AB}"/>
                </a:ext>
              </a:extLst>
            </p:cNvPr>
            <p:cNvSpPr/>
            <p:nvPr/>
          </p:nvSpPr>
          <p:spPr>
            <a:xfrm>
              <a:off x="16964867" y="1141944"/>
              <a:ext cx="2376264" cy="252000"/>
            </a:xfrm>
            <a:prstGeom prst="roundRect">
              <a:avLst>
                <a:gd name="adj" fmla="val 27188"/>
              </a:avLst>
            </a:prstGeom>
            <a:solidFill>
              <a:srgbClr val="F8E29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第二種中高層住居専用地域</a:t>
              </a:r>
            </a:p>
          </p:txBody>
        </p:sp>
        <p:sp>
          <p:nvSpPr>
            <p:cNvPr id="7" name="角丸四角形 2">
              <a:extLst>
                <a:ext uri="{FF2B5EF4-FFF2-40B4-BE49-F238E27FC236}">
                  <a16:creationId xmlns:a16="http://schemas.microsoft.com/office/drawing/2014/main" id="{1C00A732-0451-FC95-72E3-EC5BFB084D54}"/>
                </a:ext>
              </a:extLst>
            </p:cNvPr>
            <p:cNvSpPr/>
            <p:nvPr/>
          </p:nvSpPr>
          <p:spPr>
            <a:xfrm>
              <a:off x="9380043" y="2722551"/>
              <a:ext cx="2376264" cy="252000"/>
            </a:xfrm>
            <a:prstGeom prst="roundRect">
              <a:avLst>
                <a:gd name="adj" fmla="val 27188"/>
              </a:avLst>
            </a:prstGeom>
            <a:solidFill>
              <a:srgbClr val="F2E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第一種住居地域</a:t>
              </a:r>
            </a:p>
          </p:txBody>
        </p:sp>
        <p:sp>
          <p:nvSpPr>
            <p:cNvPr id="8" name="角丸四角形 2">
              <a:extLst>
                <a:ext uri="{FF2B5EF4-FFF2-40B4-BE49-F238E27FC236}">
                  <a16:creationId xmlns:a16="http://schemas.microsoft.com/office/drawing/2014/main" id="{F6B7EC4C-526D-0001-8C29-5120B4FF98E1}"/>
                </a:ext>
              </a:extLst>
            </p:cNvPr>
            <p:cNvSpPr/>
            <p:nvPr/>
          </p:nvSpPr>
          <p:spPr>
            <a:xfrm>
              <a:off x="11886962" y="2715553"/>
              <a:ext cx="2376264" cy="252000"/>
            </a:xfrm>
            <a:prstGeom prst="roundRect">
              <a:avLst>
                <a:gd name="adj" fmla="val 27188"/>
              </a:avLst>
            </a:prstGeom>
            <a:solidFill>
              <a:srgbClr val="F4D7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第二種住居地域</a:t>
              </a:r>
            </a:p>
          </p:txBody>
        </p:sp>
        <p:sp>
          <p:nvSpPr>
            <p:cNvPr id="9" name="角丸四角形 2">
              <a:extLst>
                <a:ext uri="{FF2B5EF4-FFF2-40B4-BE49-F238E27FC236}">
                  <a16:creationId xmlns:a16="http://schemas.microsoft.com/office/drawing/2014/main" id="{AE598D6F-4B67-6901-A664-ADD1EDA64722}"/>
                </a:ext>
              </a:extLst>
            </p:cNvPr>
            <p:cNvSpPr/>
            <p:nvPr/>
          </p:nvSpPr>
          <p:spPr>
            <a:xfrm>
              <a:off x="14425756" y="2722551"/>
              <a:ext cx="2376264" cy="252000"/>
            </a:xfrm>
            <a:prstGeom prst="roundRect">
              <a:avLst>
                <a:gd name="adj" fmla="val 27188"/>
              </a:avLst>
            </a:prstGeom>
            <a:solidFill>
              <a:srgbClr val="F9B6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準住居地域</a:t>
              </a:r>
            </a:p>
          </p:txBody>
        </p:sp>
        <p:sp>
          <p:nvSpPr>
            <p:cNvPr id="10" name="角丸四角形 2">
              <a:extLst>
                <a:ext uri="{FF2B5EF4-FFF2-40B4-BE49-F238E27FC236}">
                  <a16:creationId xmlns:a16="http://schemas.microsoft.com/office/drawing/2014/main" id="{1D459A77-1E67-B2B6-A659-AE0A5B3076B3}"/>
                </a:ext>
              </a:extLst>
            </p:cNvPr>
            <p:cNvSpPr/>
            <p:nvPr/>
          </p:nvSpPr>
          <p:spPr>
            <a:xfrm>
              <a:off x="11893592" y="4231529"/>
              <a:ext cx="2376264" cy="252000"/>
            </a:xfrm>
            <a:prstGeom prst="roundRect">
              <a:avLst>
                <a:gd name="adj" fmla="val 27188"/>
              </a:avLst>
            </a:prstGeom>
            <a:solidFill>
              <a:srgbClr val="EFA4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近隣商業地域</a:t>
              </a:r>
            </a:p>
          </p:txBody>
        </p:sp>
        <p:sp>
          <p:nvSpPr>
            <p:cNvPr id="11" name="角丸四角形 2">
              <a:extLst>
                <a:ext uri="{FF2B5EF4-FFF2-40B4-BE49-F238E27FC236}">
                  <a16:creationId xmlns:a16="http://schemas.microsoft.com/office/drawing/2014/main" id="{06982686-14D8-3969-6755-0DE2B8CD84AF}"/>
                </a:ext>
              </a:extLst>
            </p:cNvPr>
            <p:cNvSpPr/>
            <p:nvPr/>
          </p:nvSpPr>
          <p:spPr>
            <a:xfrm>
              <a:off x="14483402" y="4239824"/>
              <a:ext cx="2376264" cy="252000"/>
            </a:xfrm>
            <a:prstGeom prst="roundRect">
              <a:avLst>
                <a:gd name="adj" fmla="val 27188"/>
              </a:avLst>
            </a:prstGeom>
            <a:solidFill>
              <a:srgbClr val="EC524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商業地域</a:t>
              </a:r>
            </a:p>
          </p:txBody>
        </p:sp>
        <p:sp>
          <p:nvSpPr>
            <p:cNvPr id="12" name="角丸四角形 2">
              <a:extLst>
                <a:ext uri="{FF2B5EF4-FFF2-40B4-BE49-F238E27FC236}">
                  <a16:creationId xmlns:a16="http://schemas.microsoft.com/office/drawing/2014/main" id="{6F44CE3D-8406-A80D-4984-B145327220BD}"/>
                </a:ext>
              </a:extLst>
            </p:cNvPr>
            <p:cNvSpPr/>
            <p:nvPr/>
          </p:nvSpPr>
          <p:spPr>
            <a:xfrm>
              <a:off x="10695184" y="5790613"/>
              <a:ext cx="2376264" cy="252000"/>
            </a:xfrm>
            <a:prstGeom prst="roundRect">
              <a:avLst>
                <a:gd name="adj" fmla="val 27188"/>
              </a:avLst>
            </a:prstGeom>
            <a:solidFill>
              <a:srgbClr val="B3A7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準工業地域</a:t>
              </a:r>
            </a:p>
          </p:txBody>
        </p:sp>
        <p:sp>
          <p:nvSpPr>
            <p:cNvPr id="13" name="角丸四角形 2">
              <a:extLst>
                <a:ext uri="{FF2B5EF4-FFF2-40B4-BE49-F238E27FC236}">
                  <a16:creationId xmlns:a16="http://schemas.microsoft.com/office/drawing/2014/main" id="{C15401F3-888F-099E-FC29-6E0FB5F22F56}"/>
                </a:ext>
              </a:extLst>
            </p:cNvPr>
            <p:cNvSpPr/>
            <p:nvPr/>
          </p:nvSpPr>
          <p:spPr>
            <a:xfrm>
              <a:off x="13146247" y="5786258"/>
              <a:ext cx="2376264" cy="252000"/>
            </a:xfrm>
            <a:prstGeom prst="roundRect">
              <a:avLst>
                <a:gd name="adj" fmla="val 27188"/>
              </a:avLst>
            </a:prstGeom>
            <a:solidFill>
              <a:srgbClr val="8ACF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工業地域</a:t>
              </a:r>
            </a:p>
          </p:txBody>
        </p:sp>
        <p:sp>
          <p:nvSpPr>
            <p:cNvPr id="14" name="角丸四角形 2">
              <a:extLst>
                <a:ext uri="{FF2B5EF4-FFF2-40B4-BE49-F238E27FC236}">
                  <a16:creationId xmlns:a16="http://schemas.microsoft.com/office/drawing/2014/main" id="{77E0C393-F59D-C8B1-F69A-4C2F991169A4}"/>
                </a:ext>
              </a:extLst>
            </p:cNvPr>
            <p:cNvSpPr/>
            <p:nvPr/>
          </p:nvSpPr>
          <p:spPr>
            <a:xfrm>
              <a:off x="15675790" y="5786249"/>
              <a:ext cx="2376264" cy="252000"/>
            </a:xfrm>
            <a:prstGeom prst="roundRect">
              <a:avLst>
                <a:gd name="adj" fmla="val 27188"/>
              </a:avLst>
            </a:prstGeom>
            <a:solidFill>
              <a:srgbClr val="33A0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工業専用地域</a:t>
              </a:r>
            </a:p>
          </p:txBody>
        </p:sp>
        <p:sp>
          <p:nvSpPr>
            <p:cNvPr id="15" name="角丸四角形 2">
              <a:extLst>
                <a:ext uri="{FF2B5EF4-FFF2-40B4-BE49-F238E27FC236}">
                  <a16:creationId xmlns:a16="http://schemas.microsoft.com/office/drawing/2014/main" id="{88C1D068-40EF-0BF0-8973-DAD2FB83786B}"/>
                </a:ext>
              </a:extLst>
            </p:cNvPr>
            <p:cNvSpPr/>
            <p:nvPr/>
          </p:nvSpPr>
          <p:spPr>
            <a:xfrm>
              <a:off x="16971248" y="2715553"/>
              <a:ext cx="2398044" cy="252000"/>
            </a:xfrm>
            <a:prstGeom prst="roundRect">
              <a:avLst>
                <a:gd name="adj" fmla="val 27188"/>
              </a:avLst>
            </a:prstGeom>
            <a:solidFill>
              <a:srgbClr val="B17E4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田園住居地域</a:t>
              </a:r>
            </a:p>
          </p:txBody>
        </p:sp>
      </p:grpSp>
    </p:spTree>
    <p:extLst>
      <p:ext uri="{BB962C8B-B14F-4D97-AF65-F5344CB8AC3E}">
        <p14:creationId xmlns:p14="http://schemas.microsoft.com/office/powerpoint/2010/main" val="116713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Text Box 6"/>
          <p:cNvSpPr txBox="1">
            <a:spLocks noChangeArrowheads="1"/>
          </p:cNvSpPr>
          <p:nvPr/>
        </p:nvSpPr>
        <p:spPr>
          <a:xfrm>
            <a:off x="1" y="4"/>
            <a:ext cx="9050338" cy="646331"/>
          </a:xfrm>
          <a:prstGeom prst="rect">
            <a:avLst/>
          </a:prstGeom>
          <a:noFill/>
          <a:ln w="9525">
            <a:noFill/>
            <a:miter lim="800000"/>
            <a:headEnd/>
            <a:tailEnd/>
          </a:ln>
        </p:spPr>
        <p:txBody>
          <a:bodyPr wrap="square">
            <a:spAutoFit/>
          </a:bodyPr>
          <a:lstStyle/>
          <a:p>
            <a:r>
              <a:rPr lang="ja-JP" altLang="en-US" sz="3600" dirty="0"/>
              <a:t>都市計画制度の体系</a:t>
            </a:r>
          </a:p>
        </p:txBody>
      </p:sp>
      <p:sp>
        <p:nvSpPr>
          <p:cNvPr id="1680" name="Rectangle 9"/>
          <p:cNvSpPr>
            <a:spLocks noChangeArrowheads="1"/>
          </p:cNvSpPr>
          <p:nvPr/>
        </p:nvSpPr>
        <p:spPr>
          <a:xfrm>
            <a:off x="8784208" y="6552015"/>
            <a:ext cx="468312" cy="333375"/>
          </a:xfrm>
          <a:prstGeom prst="rect">
            <a:avLst/>
          </a:prstGeom>
          <a:noFill/>
          <a:ln w="38100" algn="ctr">
            <a:noFill/>
            <a:prstDash val="dash"/>
            <a:miter lim="800000"/>
            <a:headEnd/>
            <a:tailEnd/>
          </a:ln>
        </p:spPr>
        <p:txBody>
          <a:bodyPr wrap="none" anchor="ctr"/>
          <a:lstStyle/>
          <a:p>
            <a:pPr algn="ctr"/>
            <a:fld id="{33B4FE32-2BF6-4443-BC76-B2FAD26F4CB0}" type="slidenum">
              <a:rPr lang="en-US" altLang="ja-JP" sz="1400"/>
              <a:pPr algn="ctr"/>
              <a:t>1</a:t>
            </a:fld>
            <a:endParaRPr lang="en-US" altLang="ja-JP" sz="1400" dirty="0"/>
          </a:p>
        </p:txBody>
      </p:sp>
      <p:sp>
        <p:nvSpPr>
          <p:cNvPr id="1681" name="AutoShape 15"/>
          <p:cNvSpPr>
            <a:spLocks noChangeArrowheads="1"/>
          </p:cNvSpPr>
          <p:nvPr/>
        </p:nvSpPr>
        <p:spPr>
          <a:xfrm>
            <a:off x="468318" y="6237511"/>
            <a:ext cx="8207375" cy="514350"/>
          </a:xfrm>
          <a:prstGeom prst="roundRect">
            <a:avLst>
              <a:gd name="adj" fmla="val 16667"/>
            </a:avLst>
          </a:prstGeom>
          <a:solidFill>
            <a:schemeClr val="bg1"/>
          </a:solidFill>
          <a:ln w="38100">
            <a:solidFill>
              <a:srgbClr val="969696"/>
            </a:solidFill>
            <a:round/>
            <a:headEnd/>
            <a:tailEnd/>
          </a:ln>
        </p:spPr>
        <p:txBody>
          <a:bodyPr wrap="none" anchor="ct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1682" name="AutoShape 17"/>
          <p:cNvSpPr>
            <a:spLocks noChangeArrowheads="1"/>
          </p:cNvSpPr>
          <p:nvPr/>
        </p:nvSpPr>
        <p:spPr>
          <a:xfrm>
            <a:off x="112717" y="4221392"/>
            <a:ext cx="3019425" cy="1584325"/>
          </a:xfrm>
          <a:prstGeom prst="roundRect">
            <a:avLst>
              <a:gd name="adj" fmla="val 16667"/>
            </a:avLst>
          </a:prstGeom>
          <a:solidFill>
            <a:schemeClr val="bg1"/>
          </a:solidFill>
          <a:ln w="38100">
            <a:solidFill>
              <a:srgbClr val="969696"/>
            </a:solidFill>
            <a:round/>
            <a:headEnd/>
            <a:tailEnd/>
          </a:ln>
        </p:spPr>
        <p:txBody>
          <a:bodyPr lIns="18000" rIns="18000"/>
          <a:lstStyle/>
          <a:p>
            <a:pPr algn="ctr"/>
            <a:r>
              <a:rPr lang="ja-JP" altLang="en-US" sz="2400">
                <a:latin typeface="ＭＳ ゴシック" pitchFamily="49" charset="-128"/>
                <a:ea typeface="ＭＳ ゴシック" pitchFamily="49" charset="-128"/>
              </a:rPr>
              <a:t>土地利用規制</a:t>
            </a:r>
            <a:endParaRPr lang="en-US" altLang="ja-JP" sz="2400">
              <a:latin typeface="ＭＳ ゴシック" pitchFamily="49" charset="-128"/>
              <a:ea typeface="ＭＳ ゴシック" pitchFamily="49" charset="-128"/>
            </a:endParaRPr>
          </a:p>
          <a:p>
            <a:pPr algn="ctr">
              <a:lnSpc>
                <a:spcPct val="80000"/>
              </a:lnSpc>
            </a:pPr>
            <a:r>
              <a:rPr lang="en-US" altLang="ja-JP">
                <a:latin typeface="ＭＳ ゴシック" pitchFamily="49" charset="-128"/>
                <a:ea typeface="ＭＳ ゴシック" pitchFamily="49" charset="-128"/>
              </a:rPr>
              <a:t>(</a:t>
            </a:r>
            <a:r>
              <a:rPr lang="ja-JP" altLang="en-US">
                <a:latin typeface="ＭＳ ゴシック" pitchFamily="49" charset="-128"/>
                <a:ea typeface="ＭＳ ゴシック" pitchFamily="49" charset="-128"/>
              </a:rPr>
              <a:t>地域地区</a:t>
            </a:r>
            <a:r>
              <a:rPr lang="en-US" altLang="ja-JP">
                <a:latin typeface="ＭＳ ゴシック" pitchFamily="49" charset="-128"/>
                <a:ea typeface="ＭＳ ゴシック" pitchFamily="49" charset="-128"/>
              </a:rPr>
              <a:t>)</a:t>
            </a: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用途地域</a:t>
            </a:r>
            <a:endParaRPr lang="en-US" altLang="ja-JP" sz="1400">
              <a:latin typeface="ＭＳ ゴシック" pitchFamily="49" charset="-128"/>
              <a:ea typeface="ＭＳ ゴシック" pitchFamily="49" charset="-128"/>
            </a:endParaRP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特別緑地保全地域</a:t>
            </a:r>
            <a:endParaRPr lang="en-US" altLang="ja-JP" sz="1400">
              <a:latin typeface="ＭＳ ゴシック" pitchFamily="49" charset="-128"/>
              <a:ea typeface="ＭＳ ゴシック" pitchFamily="49" charset="-128"/>
            </a:endParaRP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歴史的風土保全地区</a:t>
            </a:r>
            <a:endParaRPr lang="en-US" altLang="ja-JP" sz="1400">
              <a:latin typeface="ＭＳ ゴシック" pitchFamily="49" charset="-128"/>
              <a:ea typeface="ＭＳ ゴシック" pitchFamily="49" charset="-128"/>
            </a:endParaRP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  </a:t>
            </a:r>
          </a:p>
        </p:txBody>
      </p:sp>
      <p:sp>
        <p:nvSpPr>
          <p:cNvPr id="1683" name="AutoShape 18"/>
          <p:cNvSpPr>
            <a:spLocks noChangeArrowheads="1"/>
          </p:cNvSpPr>
          <p:nvPr/>
        </p:nvSpPr>
        <p:spPr>
          <a:xfrm>
            <a:off x="3203575" y="4221392"/>
            <a:ext cx="2808288" cy="1584325"/>
          </a:xfrm>
          <a:prstGeom prst="roundRect">
            <a:avLst>
              <a:gd name="adj" fmla="val 16667"/>
            </a:avLst>
          </a:prstGeom>
          <a:solidFill>
            <a:schemeClr val="bg1"/>
          </a:solidFill>
          <a:ln w="38100">
            <a:solidFill>
              <a:srgbClr val="969696"/>
            </a:solidFill>
            <a:round/>
            <a:headEnd/>
            <a:tailEnd/>
          </a:ln>
        </p:spPr>
        <p:txBody>
          <a:bodyPr wrap="none" lIns="18000" rIns="18000"/>
          <a:lstStyle/>
          <a:p>
            <a:pPr algn="ctr"/>
            <a:r>
              <a:rPr lang="ja-JP" altLang="en-US" sz="2400" dirty="0">
                <a:latin typeface="ＭＳ ゴシック" pitchFamily="49" charset="-128"/>
                <a:ea typeface="ＭＳ ゴシック" pitchFamily="49" charset="-128"/>
              </a:rPr>
              <a:t>都市施設</a:t>
            </a:r>
            <a:endParaRPr lang="en-US" altLang="ja-JP" sz="2400" dirty="0">
              <a:latin typeface="ＭＳ ゴシック" pitchFamily="49" charset="-128"/>
              <a:ea typeface="ＭＳ ゴシック" pitchFamily="49" charset="-128"/>
            </a:endParaRPr>
          </a:p>
          <a:p>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684" name="AutoShape 19"/>
          <p:cNvSpPr>
            <a:spLocks noChangeArrowheads="1"/>
          </p:cNvSpPr>
          <p:nvPr/>
        </p:nvSpPr>
        <p:spPr>
          <a:xfrm>
            <a:off x="6084888" y="4221392"/>
            <a:ext cx="2951162" cy="1584325"/>
          </a:xfrm>
          <a:prstGeom prst="roundRect">
            <a:avLst>
              <a:gd name="adj" fmla="val 16667"/>
            </a:avLst>
          </a:prstGeom>
          <a:solidFill>
            <a:schemeClr val="bg1"/>
          </a:solidFill>
          <a:ln w="38100">
            <a:solidFill>
              <a:srgbClr val="969696"/>
            </a:solidFill>
            <a:round/>
            <a:headEnd/>
            <a:tailEnd/>
          </a:ln>
        </p:spPr>
        <p:txBody>
          <a:bodyPr wrap="none" lIns="18000" rIns="18000"/>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685" name="AutoShape 20"/>
          <p:cNvSpPr>
            <a:spLocks noChangeArrowheads="1"/>
          </p:cNvSpPr>
          <p:nvPr/>
        </p:nvSpPr>
        <p:spPr>
          <a:xfrm>
            <a:off x="4572005" y="2832012"/>
            <a:ext cx="4308475" cy="408623"/>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1686" name="Line 25"/>
          <p:cNvSpPr>
            <a:spLocks noChangeShapeType="1"/>
          </p:cNvSpPr>
          <p:nvPr/>
        </p:nvSpPr>
        <p:spPr>
          <a:xfrm flipH="1">
            <a:off x="4140201" y="3018061"/>
            <a:ext cx="431800" cy="0"/>
          </a:xfrm>
          <a:prstGeom prst="line">
            <a:avLst/>
          </a:prstGeom>
          <a:noFill/>
          <a:ln w="38100">
            <a:solidFill>
              <a:srgbClr val="969696"/>
            </a:solidFill>
            <a:round/>
            <a:headEnd/>
            <a:tailEnd type="triangle" w="med" len="med"/>
          </a:ln>
        </p:spPr>
        <p:txBody>
          <a:bodyPr/>
          <a:lstStyle/>
          <a:p>
            <a:endParaRPr lang="ja-JP" altLang="en-US"/>
          </a:p>
        </p:txBody>
      </p:sp>
      <p:sp>
        <p:nvSpPr>
          <p:cNvPr id="1687" name="Line 29"/>
          <p:cNvSpPr>
            <a:spLocks noChangeShapeType="1"/>
          </p:cNvSpPr>
          <p:nvPr/>
        </p:nvSpPr>
        <p:spPr>
          <a:xfrm>
            <a:off x="1403350" y="5805711"/>
            <a:ext cx="0" cy="381000"/>
          </a:xfrm>
          <a:prstGeom prst="line">
            <a:avLst/>
          </a:prstGeom>
          <a:noFill/>
          <a:ln w="38100" cap="rnd">
            <a:solidFill>
              <a:srgbClr val="969696"/>
            </a:solidFill>
            <a:prstDash val="sysDot"/>
            <a:round/>
            <a:headEnd/>
            <a:tailEnd type="triangle" w="med" len="med"/>
          </a:ln>
        </p:spPr>
        <p:txBody>
          <a:bodyPr/>
          <a:lstStyle/>
          <a:p>
            <a:endParaRPr lang="ja-JP" altLang="en-US"/>
          </a:p>
        </p:txBody>
      </p:sp>
      <p:sp>
        <p:nvSpPr>
          <p:cNvPr id="1688" name="Line 31"/>
          <p:cNvSpPr>
            <a:spLocks noChangeShapeType="1"/>
          </p:cNvSpPr>
          <p:nvPr/>
        </p:nvSpPr>
        <p:spPr>
          <a:xfrm>
            <a:off x="4211638" y="5805711"/>
            <a:ext cx="0" cy="381000"/>
          </a:xfrm>
          <a:prstGeom prst="line">
            <a:avLst/>
          </a:prstGeom>
          <a:noFill/>
          <a:ln w="38100" cap="rnd">
            <a:solidFill>
              <a:srgbClr val="969696"/>
            </a:solidFill>
            <a:prstDash val="sysDot"/>
            <a:round/>
            <a:headEnd/>
            <a:tailEnd type="triangle" w="med" len="med"/>
          </a:ln>
        </p:spPr>
        <p:txBody>
          <a:bodyPr/>
          <a:lstStyle/>
          <a:p>
            <a:endParaRPr lang="ja-JP" altLang="en-US"/>
          </a:p>
        </p:txBody>
      </p:sp>
      <p:sp>
        <p:nvSpPr>
          <p:cNvPr id="1689" name="Line 33"/>
          <p:cNvSpPr>
            <a:spLocks noChangeShapeType="1"/>
          </p:cNvSpPr>
          <p:nvPr/>
        </p:nvSpPr>
        <p:spPr>
          <a:xfrm>
            <a:off x="7164388" y="5805711"/>
            <a:ext cx="0" cy="381000"/>
          </a:xfrm>
          <a:prstGeom prst="line">
            <a:avLst/>
          </a:prstGeom>
          <a:noFill/>
          <a:ln w="38100" cap="rnd">
            <a:solidFill>
              <a:srgbClr val="969696"/>
            </a:solidFill>
            <a:prstDash val="sysDot"/>
            <a:round/>
            <a:headEnd/>
            <a:tailEnd type="triangle" w="med" len="med"/>
          </a:ln>
        </p:spPr>
        <p:txBody>
          <a:bodyPr/>
          <a:lstStyle/>
          <a:p>
            <a:endParaRPr lang="ja-JP" altLang="en-US"/>
          </a:p>
        </p:txBody>
      </p:sp>
      <p:sp>
        <p:nvSpPr>
          <p:cNvPr id="1690" name="Line 34"/>
          <p:cNvSpPr>
            <a:spLocks noChangeShapeType="1"/>
          </p:cNvSpPr>
          <p:nvPr/>
        </p:nvSpPr>
        <p:spPr>
          <a:xfrm>
            <a:off x="1331913" y="3338740"/>
            <a:ext cx="0" cy="842963"/>
          </a:xfrm>
          <a:prstGeom prst="line">
            <a:avLst/>
          </a:prstGeom>
          <a:noFill/>
          <a:ln w="38100">
            <a:solidFill>
              <a:srgbClr val="969696"/>
            </a:solidFill>
            <a:round/>
            <a:headEnd/>
            <a:tailEnd type="triangle" w="med" len="med"/>
          </a:ln>
        </p:spPr>
        <p:txBody>
          <a:bodyPr/>
          <a:lstStyle/>
          <a:p>
            <a:endParaRPr lang="ja-JP" altLang="en-US"/>
          </a:p>
        </p:txBody>
      </p:sp>
      <p:sp>
        <p:nvSpPr>
          <p:cNvPr id="1691" name="Line 35"/>
          <p:cNvSpPr>
            <a:spLocks noChangeShapeType="1"/>
          </p:cNvSpPr>
          <p:nvPr/>
        </p:nvSpPr>
        <p:spPr>
          <a:xfrm>
            <a:off x="7092950" y="3357790"/>
            <a:ext cx="0" cy="842963"/>
          </a:xfrm>
          <a:prstGeom prst="line">
            <a:avLst/>
          </a:prstGeom>
          <a:noFill/>
          <a:ln w="38100">
            <a:solidFill>
              <a:srgbClr val="969696"/>
            </a:solidFill>
            <a:round/>
            <a:headEnd/>
            <a:tailEnd type="triangle" w="med" len="med"/>
          </a:ln>
        </p:spPr>
        <p:txBody>
          <a:bodyPr/>
          <a:lstStyle/>
          <a:p>
            <a:endParaRPr lang="ja-JP" altLang="en-US"/>
          </a:p>
        </p:txBody>
      </p:sp>
      <p:sp>
        <p:nvSpPr>
          <p:cNvPr id="1692" name="Line 36"/>
          <p:cNvSpPr>
            <a:spLocks noChangeShapeType="1"/>
          </p:cNvSpPr>
          <p:nvPr/>
        </p:nvSpPr>
        <p:spPr>
          <a:xfrm>
            <a:off x="1331918" y="3341911"/>
            <a:ext cx="5761037" cy="0"/>
          </a:xfrm>
          <a:prstGeom prst="line">
            <a:avLst/>
          </a:prstGeom>
          <a:noFill/>
          <a:ln w="38100">
            <a:solidFill>
              <a:srgbClr val="969696"/>
            </a:solidFill>
            <a:round/>
            <a:headEnd/>
            <a:tailEnd/>
          </a:ln>
        </p:spPr>
        <p:txBody>
          <a:bodyPr/>
          <a:lstStyle/>
          <a:p>
            <a:endParaRPr lang="ja-JP" altLang="en-US"/>
          </a:p>
        </p:txBody>
      </p:sp>
      <p:sp>
        <p:nvSpPr>
          <p:cNvPr id="1693" name="Line 28"/>
          <p:cNvSpPr>
            <a:spLocks noChangeShapeType="1"/>
          </p:cNvSpPr>
          <p:nvPr/>
        </p:nvSpPr>
        <p:spPr>
          <a:xfrm>
            <a:off x="4140200" y="1486130"/>
            <a:ext cx="0" cy="2713037"/>
          </a:xfrm>
          <a:prstGeom prst="line">
            <a:avLst/>
          </a:prstGeom>
          <a:noFill/>
          <a:ln w="38100">
            <a:solidFill>
              <a:srgbClr val="969696"/>
            </a:solidFill>
            <a:round/>
            <a:headEnd/>
            <a:tailEnd type="triangle" w="med" len="med"/>
          </a:ln>
        </p:spPr>
        <p:txBody>
          <a:bodyPr/>
          <a:lstStyle/>
          <a:p>
            <a:endParaRPr lang="ja-JP" altLang="en-US"/>
          </a:p>
        </p:txBody>
      </p:sp>
      <p:sp>
        <p:nvSpPr>
          <p:cNvPr id="1694" name="AutoShape 26"/>
          <p:cNvSpPr>
            <a:spLocks noChangeArrowheads="1"/>
          </p:cNvSpPr>
          <p:nvPr/>
        </p:nvSpPr>
        <p:spPr>
          <a:xfrm>
            <a:off x="755655" y="3510192"/>
            <a:ext cx="7400925" cy="409575"/>
          </a:xfrm>
          <a:prstGeom prst="roundRect">
            <a:avLst>
              <a:gd name="adj" fmla="val 16667"/>
            </a:avLst>
          </a:prstGeom>
          <a:solidFill>
            <a:schemeClr val="bg1"/>
          </a:solidFill>
          <a:ln w="38100">
            <a:solidFill>
              <a:srgbClr val="969696"/>
            </a:solidFill>
            <a:prstDash val="sysDot"/>
            <a:round/>
            <a:headEnd/>
            <a:tailEnd/>
          </a:ln>
        </p:spPr>
        <p:txBody>
          <a:bodyPr anchor="ctr">
            <a:spAutoFit/>
          </a:bodyPr>
          <a:lstStyle/>
          <a:p>
            <a:pPr algn="ctr"/>
            <a:r>
              <a:rPr lang="ja-JP" altLang="en-US">
                <a:latin typeface="ＭＳ ゴシック" pitchFamily="49" charset="-128"/>
                <a:ea typeface="ＭＳ ゴシック" pitchFamily="49" charset="-128"/>
              </a:rPr>
              <a:t>市町村マスタープラン（市町村の都市計画に関する基本的な方針）</a:t>
            </a:r>
            <a:endParaRPr lang="en-US" altLang="ja-JP">
              <a:latin typeface="ＭＳ ゴシック" pitchFamily="49" charset="-128"/>
              <a:ea typeface="ＭＳ ゴシック" pitchFamily="49" charset="-128"/>
            </a:endParaRPr>
          </a:p>
        </p:txBody>
      </p:sp>
      <p:sp>
        <p:nvSpPr>
          <p:cNvPr id="1695" name="AutoShape 20"/>
          <p:cNvSpPr>
            <a:spLocks noChangeArrowheads="1"/>
          </p:cNvSpPr>
          <p:nvPr/>
        </p:nvSpPr>
        <p:spPr>
          <a:xfrm>
            <a:off x="1979618" y="2290992"/>
            <a:ext cx="4308475" cy="409575"/>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1696" name="AutoShape 20"/>
          <p:cNvSpPr>
            <a:spLocks noChangeArrowheads="1"/>
          </p:cNvSpPr>
          <p:nvPr/>
        </p:nvSpPr>
        <p:spPr>
          <a:xfrm>
            <a:off x="1979618" y="1052742"/>
            <a:ext cx="4308475" cy="409575"/>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dirty="0">
                <a:latin typeface="ＭＳ ゴシック" pitchFamily="49" charset="-128"/>
                <a:ea typeface="ＭＳ ゴシック" pitchFamily="49" charset="-128"/>
              </a:rPr>
              <a:t>都市計画区域</a:t>
            </a:r>
            <a:endParaRPr lang="en-US" altLang="ja-JP" dirty="0">
              <a:latin typeface="ＭＳ ゴシック" pitchFamily="49" charset="-128"/>
              <a:ea typeface="ＭＳ ゴシック" pitchFamily="49" charset="-128"/>
            </a:endParaRPr>
          </a:p>
        </p:txBody>
      </p:sp>
      <p:sp>
        <p:nvSpPr>
          <p:cNvPr id="1697" name="AutoShape 13"/>
          <p:cNvSpPr>
            <a:spLocks noChangeArrowheads="1"/>
          </p:cNvSpPr>
          <p:nvPr/>
        </p:nvSpPr>
        <p:spPr>
          <a:xfrm>
            <a:off x="395292" y="1629005"/>
            <a:ext cx="8156575" cy="511175"/>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sz="2400">
                <a:latin typeface="ＭＳ ゴシック" pitchFamily="49" charset="-128"/>
                <a:ea typeface="ＭＳ ゴシック" pitchFamily="49" charset="-128"/>
              </a:rPr>
              <a:t>区域マスタープラン</a:t>
            </a: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県</a:t>
            </a: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（整備、開発及び保全の方針）</a:t>
            </a:r>
            <a:endParaRPr lang="en-US" altLang="ja-JP" sz="2400">
              <a:latin typeface="ＭＳ ゴシック" pitchFamily="49" charset="-128"/>
              <a:ea typeface="ＭＳ ゴシック" pitchFamily="49" charset="-128"/>
            </a:endParaRPr>
          </a:p>
        </p:txBody>
      </p:sp>
      <p:sp>
        <p:nvSpPr>
          <p:cNvPr id="1698" name="AutoShape 20"/>
          <p:cNvSpPr>
            <a:spLocks noChangeArrowheads="1"/>
          </p:cNvSpPr>
          <p:nvPr/>
        </p:nvSpPr>
        <p:spPr>
          <a:xfrm>
            <a:off x="6660232" y="1052742"/>
            <a:ext cx="2156520" cy="409575"/>
          </a:xfrm>
          <a:prstGeom prst="roundRect">
            <a:avLst>
              <a:gd name="adj" fmla="val 16667"/>
            </a:avLst>
          </a:prstGeom>
          <a:solidFill>
            <a:schemeClr val="bg1"/>
          </a:solidFill>
          <a:ln w="38100">
            <a:solidFill>
              <a:srgbClr val="969696"/>
            </a:solidFill>
            <a:prstDash val="sysDash"/>
            <a:round/>
            <a:headEnd/>
            <a:tailEnd/>
          </a:ln>
        </p:spPr>
        <p:txBody>
          <a:bodyPr wrap="square" anchor="ctr">
            <a:spAutoFit/>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699" name="直線矢印コネクタ 25"/>
          <p:cNvCxnSpPr/>
          <p:nvPr/>
        </p:nvCxnSpPr>
        <p:spPr>
          <a:xfrm>
            <a:off x="6300192" y="1268760"/>
            <a:ext cx="324000"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00"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5">
            <a:extLst>
              <a:ext uri="{FF2B5EF4-FFF2-40B4-BE49-F238E27FC236}">
                <a16:creationId xmlns:a16="http://schemas.microsoft.com/office/drawing/2014/main" id="{323C3676-A0D9-BCDB-E78B-6894EE841C4C}"/>
              </a:ext>
            </a:extLst>
          </p:cNvPr>
          <p:cNvGraphicFramePr>
            <a:graphicFrameLocks noGrp="1"/>
          </p:cNvGraphicFramePr>
          <p:nvPr/>
        </p:nvGraphicFramePr>
        <p:xfrm>
          <a:off x="665818" y="1352234"/>
          <a:ext cx="8010638" cy="5339080"/>
        </p:xfrm>
        <a:graphic>
          <a:graphicData uri="http://schemas.openxmlformats.org/drawingml/2006/table">
            <a:tbl>
              <a:tblPr firstRow="1" bandRow="1">
                <a:tableStyleId>{5940675A-B579-460E-94D1-54222C63F5DA}</a:tableStyleId>
              </a:tblPr>
              <a:tblGrid>
                <a:gridCol w="2304256">
                  <a:extLst>
                    <a:ext uri="{9D8B030D-6E8A-4147-A177-3AD203B41FA5}">
                      <a16:colId xmlns:a16="http://schemas.microsoft.com/office/drawing/2014/main" val="217968218"/>
                    </a:ext>
                  </a:extLst>
                </a:gridCol>
                <a:gridCol w="864096">
                  <a:extLst>
                    <a:ext uri="{9D8B030D-6E8A-4147-A177-3AD203B41FA5}">
                      <a16:colId xmlns:a16="http://schemas.microsoft.com/office/drawing/2014/main" val="3296189636"/>
                    </a:ext>
                  </a:extLst>
                </a:gridCol>
                <a:gridCol w="792088">
                  <a:extLst>
                    <a:ext uri="{9D8B030D-6E8A-4147-A177-3AD203B41FA5}">
                      <a16:colId xmlns:a16="http://schemas.microsoft.com/office/drawing/2014/main" val="1525850253"/>
                    </a:ext>
                  </a:extLst>
                </a:gridCol>
                <a:gridCol w="1296144">
                  <a:extLst>
                    <a:ext uri="{9D8B030D-6E8A-4147-A177-3AD203B41FA5}">
                      <a16:colId xmlns:a16="http://schemas.microsoft.com/office/drawing/2014/main" val="3712839363"/>
                    </a:ext>
                  </a:extLst>
                </a:gridCol>
                <a:gridCol w="2754054">
                  <a:extLst>
                    <a:ext uri="{9D8B030D-6E8A-4147-A177-3AD203B41FA5}">
                      <a16:colId xmlns:a16="http://schemas.microsoft.com/office/drawing/2014/main" val="3673894875"/>
                    </a:ext>
                  </a:extLst>
                </a:gridCol>
              </a:tblGrid>
              <a:tr h="217765">
                <a:tc row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地域名</a:t>
                      </a:r>
                    </a:p>
                  </a:txBody>
                  <a:tcPr anchor="ctr">
                    <a:solidFill>
                      <a:schemeClr val="bg1">
                        <a:lumMod val="85000"/>
                      </a:schemeClr>
                    </a:solidFill>
                  </a:tcPr>
                </a:tc>
                <a:tc row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色名</a:t>
                      </a:r>
                    </a:p>
                  </a:txBody>
                  <a:tcPr anchor="ctr">
                    <a:solidFill>
                      <a:schemeClr val="bg1">
                        <a:lumMod val="85000"/>
                      </a:schemeClr>
                    </a:solidFill>
                  </a:tcPr>
                </a:tc>
                <a:tc grid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マンセル表色系</a:t>
                      </a:r>
                    </a:p>
                  </a:txBody>
                  <a:tcPr anchor="ctr">
                    <a:solidFill>
                      <a:schemeClr val="bg1">
                        <a:lumMod val="85000"/>
                      </a:schemeClr>
                    </a:solidFill>
                  </a:tcPr>
                </a:tc>
                <a:tc h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row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参考イメージ</a:t>
                      </a:r>
                    </a:p>
                  </a:txBody>
                  <a:tcPr anchor="ctr">
                    <a:solidFill>
                      <a:schemeClr val="bg1">
                        <a:lumMod val="85000"/>
                      </a:schemeClr>
                    </a:solidFill>
                  </a:tcPr>
                </a:tc>
                <a:extLst>
                  <a:ext uri="{0D108BD9-81ED-4DB2-BD59-A6C34878D82A}">
                    <a16:rowId xmlns:a16="http://schemas.microsoft.com/office/drawing/2014/main" val="3661404875"/>
                  </a:ext>
                </a:extLst>
              </a:tr>
              <a:tr h="222072">
                <a:tc v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v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色相</a:t>
                      </a:r>
                    </a:p>
                  </a:txBody>
                  <a:tcPr anchor="ctr">
                    <a:solidFill>
                      <a:schemeClr val="bg1">
                        <a:lumMod val="85000"/>
                      </a:schemeClr>
                    </a:solidFill>
                  </a:tcP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彩度／明度</a:t>
                      </a:r>
                    </a:p>
                  </a:txBody>
                  <a:tcPr anchor="ctr">
                    <a:solidFill>
                      <a:schemeClr val="bg1">
                        <a:lumMod val="85000"/>
                      </a:schemeClr>
                    </a:solidFill>
                  </a:tcPr>
                </a:tc>
                <a:tc v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191071206"/>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第一種低層住居専用地域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緑色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３</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BG</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６／１０</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0228205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第二種低層住居専用地域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薄緑色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２</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r>
                        <a:rPr kumimoji="1" lang="en-US" altLang="ja-JP" sz="1100" dirty="0">
                          <a:latin typeface="HG丸ｺﾞｼｯｸM-PRO" panose="020F0600000000000000" pitchFamily="50" charset="-128"/>
                          <a:ea typeface="HG丸ｺﾞｼｯｸM-PRO" panose="020F0600000000000000" pitchFamily="50" charset="-128"/>
                        </a:rPr>
                        <a:t>BG</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７／　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７</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5117443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第一種中高層住居専用地域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黄緑色</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a:t>
                      </a:r>
                      <a:r>
                        <a:rPr kumimoji="1" lang="en-US" altLang="ja-JP" sz="1100" dirty="0">
                          <a:latin typeface="HG丸ｺﾞｼｯｸM-PRO" panose="020F0600000000000000" pitchFamily="50" charset="-128"/>
                          <a:ea typeface="HG丸ｺﾞｼｯｸM-PRO" panose="020F0600000000000000" pitchFamily="50" charset="-128"/>
                        </a:rPr>
                        <a:t>GY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　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840110164"/>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第二種中高層住居専用地域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薄黄緑色</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　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1843918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第一種住居地域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黄色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　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１</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975158927"/>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第二種住居地域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薄橙色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１</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３</a:t>
                      </a:r>
                      <a:r>
                        <a:rPr kumimoji="1" lang="en-US" altLang="ja-JP" sz="1100" dirty="0">
                          <a:latin typeface="HG丸ｺﾞｼｯｸM-PRO" panose="020F0600000000000000" pitchFamily="50" charset="-128"/>
                          <a:ea typeface="HG丸ｺﾞｼｯｸM-PRO" panose="020F0600000000000000" pitchFamily="50" charset="-128"/>
                        </a:rPr>
                        <a:t>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　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17753210"/>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準住居地域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橙色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YR</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　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032519017"/>
                  </a:ext>
                </a:extLst>
              </a:tr>
              <a:tr h="370840">
                <a:tc>
                  <a:txBody>
                    <a:bodyPr/>
                    <a:lstStyle/>
                    <a:p>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田園住居地域</a:t>
                      </a:r>
                    </a:p>
                  </a:txBody>
                  <a:tcPr anchor="ctr"/>
                </a:tc>
                <a:tc>
                  <a:txBody>
                    <a:bodyPr/>
                    <a:lstStyle/>
                    <a:p>
                      <a:pPr algn="ct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薄茶色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YR</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　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p>
                  </a:txBody>
                  <a:tcPr anchor="ctr"/>
                </a:tc>
                <a:tc>
                  <a:txBody>
                    <a:bodyPr/>
                    <a:lstStyle/>
                    <a:p>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394791448"/>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近隣商業地域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桃色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RP</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　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727042153"/>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商業地域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赤色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r>
                        <a:rPr kumimoji="1" lang="en-US" altLang="ja-JP" sz="1100" dirty="0">
                          <a:latin typeface="HG丸ｺﾞｼｯｸM-PRO" panose="020F0600000000000000" pitchFamily="50" charset="-128"/>
                          <a:ea typeface="HG丸ｺﾞｼｯｸM-PRO" panose="020F0600000000000000" pitchFamily="50" charset="-128"/>
                        </a:rPr>
                        <a:t>R</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５／１４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090989278"/>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準工業地域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紫色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２</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P</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　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4288769926"/>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工業地域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水色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３</a:t>
                      </a:r>
                      <a:r>
                        <a:rPr kumimoji="1" lang="en-US" altLang="ja-JP" sz="1100" dirty="0">
                          <a:latin typeface="HG丸ｺﾞｼｯｸM-PRO" panose="020F0600000000000000" pitchFamily="50" charset="-128"/>
                          <a:ea typeface="HG丸ｺﾞｼｯｸM-PRO" panose="020F0600000000000000" pitchFamily="50" charset="-128"/>
                        </a:rPr>
                        <a:t>B</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　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３</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437120265"/>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工業専用地域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青色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r>
                        <a:rPr kumimoji="1" lang="en-US" altLang="ja-JP" sz="1100" dirty="0">
                          <a:latin typeface="HG丸ｺﾞｼｯｸM-PRO" panose="020F0600000000000000" pitchFamily="50" charset="-128"/>
                          <a:ea typeface="HG丸ｺﾞｼｯｸM-PRO" panose="020F0600000000000000" pitchFamily="50" charset="-128"/>
                        </a:rPr>
                        <a:t>B</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　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171038752"/>
                  </a:ext>
                </a:extLst>
              </a:tr>
            </a:tbl>
          </a:graphicData>
        </a:graphic>
      </p:graphicFrame>
      <p:sp>
        <p:nvSpPr>
          <p:cNvPr id="2062" name="Text Box 18"/>
          <p:cNvSpPr txBox="1">
            <a:spLocks noChangeArrowheads="1"/>
          </p:cNvSpPr>
          <p:nvPr/>
        </p:nvSpPr>
        <p:spPr bwMode="auto">
          <a:xfrm>
            <a:off x="0" y="71657"/>
            <a:ext cx="9073576" cy="523220"/>
          </a:xfrm>
          <a:prstGeom prst="rect">
            <a:avLst/>
          </a:prstGeom>
          <a:noFill/>
          <a:ln w="9525">
            <a:noFill/>
            <a:miter lim="800000"/>
            <a:headEnd/>
            <a:tailEnd/>
          </a:ln>
        </p:spPr>
        <p:txBody>
          <a:bodyPr wrap="square">
            <a:spAutoFit/>
          </a:bodyPr>
          <a:lstStyle/>
          <a:p>
            <a:r>
              <a:rPr lang="en-US" altLang="ja-JP" sz="2800" dirty="0">
                <a:solidFill>
                  <a:prstClr val="black"/>
                </a:solidFill>
              </a:rPr>
              <a:t>【</a:t>
            </a:r>
            <a:r>
              <a:rPr lang="ja-JP" altLang="en-US" sz="2800" dirty="0">
                <a:solidFill>
                  <a:prstClr val="black"/>
                </a:solidFill>
              </a:rPr>
              <a:t>参考</a:t>
            </a:r>
            <a:r>
              <a:rPr lang="en-US" altLang="ja-JP" sz="2800" dirty="0">
                <a:solidFill>
                  <a:prstClr val="black"/>
                </a:solidFill>
              </a:rPr>
              <a:t>】</a:t>
            </a:r>
            <a:r>
              <a:rPr lang="ja-JP" altLang="en-US" sz="2800" dirty="0">
                <a:solidFill>
                  <a:prstClr val="black"/>
                </a:solidFill>
              </a:rPr>
              <a:t>用途地域の種別の色について　　　　　　　　　　　　　　　　　　</a:t>
            </a:r>
          </a:p>
        </p:txBody>
      </p:sp>
      <p:sp>
        <p:nvSpPr>
          <p:cNvPr id="2065" name="Rectangle 24"/>
          <p:cNvSpPr>
            <a:spLocks noChangeArrowheads="1"/>
          </p:cNvSpPr>
          <p:nvPr/>
        </p:nvSpPr>
        <p:spPr bwMode="auto">
          <a:xfrm>
            <a:off x="8675688" y="6524627"/>
            <a:ext cx="468312" cy="333375"/>
          </a:xfrm>
          <a:prstGeom prst="rect">
            <a:avLst/>
          </a:prstGeom>
          <a:noFill/>
          <a:ln w="38100">
            <a:noFill/>
            <a:prstDash val="dash"/>
            <a:miter lim="800000"/>
            <a:headEnd/>
            <a:tailEnd/>
          </a:ln>
        </p:spPr>
        <p:txBody>
          <a:bodyPr wrap="none" anchor="ctr"/>
          <a:lstStyle/>
          <a:p>
            <a:pPr algn="ctr"/>
            <a:fld id="{D5B1F0AE-9240-4A2C-B414-98B287A7B725}" type="slidenum">
              <a:rPr lang="en-US" altLang="ja-JP" sz="1400">
                <a:solidFill>
                  <a:prstClr val="black"/>
                </a:solidFill>
              </a:rPr>
              <a:pPr algn="ctr"/>
              <a:t>19</a:t>
            </a:fld>
            <a:endParaRPr lang="en-US" altLang="ja-JP" sz="1400" dirty="0">
              <a:solidFill>
                <a:prstClr val="black"/>
              </a:solidFill>
            </a:endParaRPr>
          </a:p>
        </p:txBody>
      </p:sp>
      <p:sp>
        <p:nvSpPr>
          <p:cNvPr id="18" name="Line 17"/>
          <p:cNvSpPr>
            <a:spLocks noChangeShapeType="1"/>
          </p:cNvSpPr>
          <p:nvPr/>
        </p:nvSpPr>
        <p:spPr bwMode="auto">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
        <p:nvSpPr>
          <p:cNvPr id="22" name="テキスト ボックス 21">
            <a:extLst>
              <a:ext uri="{FF2B5EF4-FFF2-40B4-BE49-F238E27FC236}">
                <a16:creationId xmlns:a16="http://schemas.microsoft.com/office/drawing/2014/main" id="{E9EA4B90-7BF3-9B7B-72FF-CB5120690330}"/>
              </a:ext>
            </a:extLst>
          </p:cNvPr>
          <p:cNvSpPr txBox="1"/>
          <p:nvPr/>
        </p:nvSpPr>
        <p:spPr>
          <a:xfrm>
            <a:off x="161764" y="638979"/>
            <a:ext cx="8820472" cy="646331"/>
          </a:xfrm>
          <a:prstGeom prst="rect">
            <a:avLst/>
          </a:prstGeom>
          <a:noFill/>
        </p:spPr>
        <p:txBody>
          <a:bodyPr wrap="square" rtlCol="0">
            <a:spAutoFit/>
          </a:bodyPr>
          <a:lstStyle/>
          <a:p>
            <a:r>
              <a:rPr kumimoji="1" lang="ja-JP" altLang="en-US" sz="1200" dirty="0">
                <a:latin typeface="+mn-ea"/>
              </a:rPr>
              <a:t>「用途地域の種別の色について」（平成５年</a:t>
            </a:r>
            <a:r>
              <a:rPr lang="ja-JP" altLang="en-US" sz="1200" dirty="0">
                <a:latin typeface="+mn-ea"/>
              </a:rPr>
              <a:t>６</a:t>
            </a:r>
            <a:r>
              <a:rPr kumimoji="1" lang="ja-JP" altLang="en-US" sz="1200" dirty="0">
                <a:latin typeface="+mn-ea"/>
              </a:rPr>
              <a:t>月２５日付け事務連絡）において、総括図、計画図に表示する用途地域の種別の色を以下のとおり示しており、総括図及び計画図を印刷する場合は以下の色に近い色とすることとされている。 </a:t>
            </a:r>
            <a:endParaRPr kumimoji="1" lang="en-US" altLang="ja-JP" sz="1200" dirty="0">
              <a:latin typeface="+mn-ea"/>
            </a:endParaRPr>
          </a:p>
          <a:p>
            <a:r>
              <a:rPr kumimoji="1" lang="ja-JP" altLang="en-US" sz="1200" dirty="0">
                <a:latin typeface="+mn-ea"/>
              </a:rPr>
              <a:t>平成</a:t>
            </a:r>
            <a:r>
              <a:rPr kumimoji="1" lang="en-US" altLang="ja-JP" sz="1200" dirty="0">
                <a:latin typeface="+mn-ea"/>
              </a:rPr>
              <a:t>30</a:t>
            </a:r>
            <a:r>
              <a:rPr kumimoji="1" lang="ja-JP" altLang="en-US" sz="1200" dirty="0">
                <a:latin typeface="+mn-ea"/>
              </a:rPr>
              <a:t>年度</a:t>
            </a:r>
            <a:r>
              <a:rPr lang="ja-JP" altLang="en-US" sz="1200" dirty="0">
                <a:latin typeface="+mn-ea"/>
              </a:rPr>
              <a:t>に追加された</a:t>
            </a:r>
            <a:r>
              <a:rPr kumimoji="1" lang="ja-JP" altLang="en-US" sz="1200" dirty="0">
                <a:latin typeface="+mn-ea"/>
              </a:rPr>
              <a:t>田園住居地域についても以下の色に近い色とすること。</a:t>
            </a:r>
            <a:endParaRPr kumimoji="1" lang="en-US" altLang="ja-JP" sz="1200" dirty="0">
              <a:latin typeface="+mn-ea"/>
            </a:endParaRPr>
          </a:p>
        </p:txBody>
      </p:sp>
      <p:grpSp>
        <p:nvGrpSpPr>
          <p:cNvPr id="2" name="グループ化 1">
            <a:extLst>
              <a:ext uri="{FF2B5EF4-FFF2-40B4-BE49-F238E27FC236}">
                <a16:creationId xmlns:a16="http://schemas.microsoft.com/office/drawing/2014/main" id="{5E8559B1-956A-8755-B505-7B5F0F4E1109}"/>
              </a:ext>
            </a:extLst>
          </p:cNvPr>
          <p:cNvGrpSpPr/>
          <p:nvPr/>
        </p:nvGrpSpPr>
        <p:grpSpPr>
          <a:xfrm>
            <a:off x="6101918" y="1935655"/>
            <a:ext cx="2376264" cy="4708238"/>
            <a:chOff x="6563628" y="1541552"/>
            <a:chExt cx="2376264" cy="4708238"/>
          </a:xfrm>
        </p:grpSpPr>
        <p:sp>
          <p:nvSpPr>
            <p:cNvPr id="3" name="角丸四角形 2">
              <a:extLst>
                <a:ext uri="{FF2B5EF4-FFF2-40B4-BE49-F238E27FC236}">
                  <a16:creationId xmlns:a16="http://schemas.microsoft.com/office/drawing/2014/main" id="{017DBF9F-8792-2877-C0F6-6826FC248C31}"/>
                </a:ext>
              </a:extLst>
            </p:cNvPr>
            <p:cNvSpPr/>
            <p:nvPr/>
          </p:nvSpPr>
          <p:spPr>
            <a:xfrm>
              <a:off x="6563628" y="1541552"/>
              <a:ext cx="2376264" cy="252000"/>
            </a:xfrm>
            <a:prstGeom prst="roundRect">
              <a:avLst>
                <a:gd name="adj" fmla="val 27188"/>
              </a:avLst>
            </a:prstGeom>
            <a:solidFill>
              <a:srgbClr val="43A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第一種低層住居専用地域</a:t>
              </a:r>
            </a:p>
          </p:txBody>
        </p:sp>
        <p:sp>
          <p:nvSpPr>
            <p:cNvPr id="5" name="角丸四角形 2">
              <a:extLst>
                <a:ext uri="{FF2B5EF4-FFF2-40B4-BE49-F238E27FC236}">
                  <a16:creationId xmlns:a16="http://schemas.microsoft.com/office/drawing/2014/main" id="{7F2F83A0-A7CB-08AC-11BB-EA082E7E64FC}"/>
                </a:ext>
              </a:extLst>
            </p:cNvPr>
            <p:cNvSpPr/>
            <p:nvPr/>
          </p:nvSpPr>
          <p:spPr>
            <a:xfrm>
              <a:off x="6563628" y="1916545"/>
              <a:ext cx="2376264" cy="252000"/>
            </a:xfrm>
            <a:prstGeom prst="roundRect">
              <a:avLst>
                <a:gd name="adj" fmla="val 27188"/>
              </a:avLst>
            </a:prstGeom>
            <a:solidFill>
              <a:srgbClr val="67D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第二種低層住居専用地域</a:t>
              </a:r>
            </a:p>
          </p:txBody>
        </p:sp>
        <p:sp>
          <p:nvSpPr>
            <p:cNvPr id="13" name="角丸四角形 2">
              <a:extLst>
                <a:ext uri="{FF2B5EF4-FFF2-40B4-BE49-F238E27FC236}">
                  <a16:creationId xmlns:a16="http://schemas.microsoft.com/office/drawing/2014/main" id="{83165FBC-694B-2034-19A0-3A3ACD14B548}"/>
                </a:ext>
              </a:extLst>
            </p:cNvPr>
            <p:cNvSpPr/>
            <p:nvPr/>
          </p:nvSpPr>
          <p:spPr>
            <a:xfrm>
              <a:off x="6563628" y="2291538"/>
              <a:ext cx="2376264" cy="252000"/>
            </a:xfrm>
            <a:prstGeom prst="roundRect">
              <a:avLst>
                <a:gd name="adj" fmla="val 27188"/>
              </a:avLst>
            </a:prstGeom>
            <a:solidFill>
              <a:srgbClr val="A5D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第一種中高層住居専用地域</a:t>
              </a:r>
            </a:p>
          </p:txBody>
        </p:sp>
        <p:sp>
          <p:nvSpPr>
            <p:cNvPr id="20" name="角丸四角形 2">
              <a:extLst>
                <a:ext uri="{FF2B5EF4-FFF2-40B4-BE49-F238E27FC236}">
                  <a16:creationId xmlns:a16="http://schemas.microsoft.com/office/drawing/2014/main" id="{1364E2DA-B4EB-6BD3-0F20-0F8BE229395C}"/>
                </a:ext>
              </a:extLst>
            </p:cNvPr>
            <p:cNvSpPr/>
            <p:nvPr/>
          </p:nvSpPr>
          <p:spPr>
            <a:xfrm>
              <a:off x="6563628" y="2641058"/>
              <a:ext cx="2376264" cy="252000"/>
            </a:xfrm>
            <a:prstGeom prst="roundRect">
              <a:avLst>
                <a:gd name="adj" fmla="val 27188"/>
              </a:avLst>
            </a:prstGeom>
            <a:solidFill>
              <a:srgbClr val="F8E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第二種中高層住居専用地域</a:t>
              </a:r>
            </a:p>
          </p:txBody>
        </p:sp>
        <p:sp>
          <p:nvSpPr>
            <p:cNvPr id="23" name="角丸四角形 2">
              <a:extLst>
                <a:ext uri="{FF2B5EF4-FFF2-40B4-BE49-F238E27FC236}">
                  <a16:creationId xmlns:a16="http://schemas.microsoft.com/office/drawing/2014/main" id="{C8FC2583-FAAE-0EA6-56A7-FBEEA22F0A8A}"/>
                </a:ext>
              </a:extLst>
            </p:cNvPr>
            <p:cNvSpPr/>
            <p:nvPr/>
          </p:nvSpPr>
          <p:spPr>
            <a:xfrm>
              <a:off x="6563628" y="3024748"/>
              <a:ext cx="2376264" cy="252000"/>
            </a:xfrm>
            <a:prstGeom prst="roundRect">
              <a:avLst>
                <a:gd name="adj" fmla="val 27188"/>
              </a:avLst>
            </a:prstGeom>
            <a:solidFill>
              <a:srgbClr val="F2E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第一種住居地域</a:t>
              </a:r>
            </a:p>
          </p:txBody>
        </p:sp>
        <p:sp>
          <p:nvSpPr>
            <p:cNvPr id="24" name="角丸四角形 2">
              <a:extLst>
                <a:ext uri="{FF2B5EF4-FFF2-40B4-BE49-F238E27FC236}">
                  <a16:creationId xmlns:a16="http://schemas.microsoft.com/office/drawing/2014/main" id="{FE37778D-907B-409F-30BF-E219C4F08E17}"/>
                </a:ext>
              </a:extLst>
            </p:cNvPr>
            <p:cNvSpPr/>
            <p:nvPr/>
          </p:nvSpPr>
          <p:spPr>
            <a:xfrm>
              <a:off x="6563628" y="3408438"/>
              <a:ext cx="2376264" cy="252000"/>
            </a:xfrm>
            <a:prstGeom prst="roundRect">
              <a:avLst>
                <a:gd name="adj" fmla="val 27188"/>
              </a:avLst>
            </a:prstGeom>
            <a:solidFill>
              <a:srgbClr val="F4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第二種住居地域</a:t>
              </a:r>
            </a:p>
          </p:txBody>
        </p:sp>
        <p:sp>
          <p:nvSpPr>
            <p:cNvPr id="25" name="角丸四角形 2">
              <a:extLst>
                <a:ext uri="{FF2B5EF4-FFF2-40B4-BE49-F238E27FC236}">
                  <a16:creationId xmlns:a16="http://schemas.microsoft.com/office/drawing/2014/main" id="{809BB4F0-8E37-69E2-821F-B2CA7B3E148A}"/>
                </a:ext>
              </a:extLst>
            </p:cNvPr>
            <p:cNvSpPr/>
            <p:nvPr/>
          </p:nvSpPr>
          <p:spPr>
            <a:xfrm>
              <a:off x="6563628" y="3769268"/>
              <a:ext cx="2376264" cy="252000"/>
            </a:xfrm>
            <a:prstGeom prst="roundRect">
              <a:avLst>
                <a:gd name="adj" fmla="val 27188"/>
              </a:avLst>
            </a:prstGeom>
            <a:solidFill>
              <a:srgbClr val="F9B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準住居地域</a:t>
              </a:r>
            </a:p>
          </p:txBody>
        </p:sp>
        <p:sp>
          <p:nvSpPr>
            <p:cNvPr id="26" name="角丸四角形 2">
              <a:extLst>
                <a:ext uri="{FF2B5EF4-FFF2-40B4-BE49-F238E27FC236}">
                  <a16:creationId xmlns:a16="http://schemas.microsoft.com/office/drawing/2014/main" id="{AD47EC54-1DA3-F938-4B5E-F2087A032E5F}"/>
                </a:ext>
              </a:extLst>
            </p:cNvPr>
            <p:cNvSpPr/>
            <p:nvPr/>
          </p:nvSpPr>
          <p:spPr>
            <a:xfrm>
              <a:off x="6563628" y="4521431"/>
              <a:ext cx="2376264" cy="252000"/>
            </a:xfrm>
            <a:prstGeom prst="roundRect">
              <a:avLst>
                <a:gd name="adj" fmla="val 27188"/>
              </a:avLst>
            </a:prstGeom>
            <a:solidFill>
              <a:srgbClr val="EF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近隣商業地域</a:t>
              </a:r>
            </a:p>
          </p:txBody>
        </p:sp>
        <p:sp>
          <p:nvSpPr>
            <p:cNvPr id="27" name="角丸四角形 2">
              <a:extLst>
                <a:ext uri="{FF2B5EF4-FFF2-40B4-BE49-F238E27FC236}">
                  <a16:creationId xmlns:a16="http://schemas.microsoft.com/office/drawing/2014/main" id="{6409D41D-13C0-B70C-ED8C-ADD99FE5050D}"/>
                </a:ext>
              </a:extLst>
            </p:cNvPr>
            <p:cNvSpPr/>
            <p:nvPr/>
          </p:nvSpPr>
          <p:spPr>
            <a:xfrm>
              <a:off x="6563628" y="4885009"/>
              <a:ext cx="2376264" cy="252000"/>
            </a:xfrm>
            <a:prstGeom prst="roundRect">
              <a:avLst>
                <a:gd name="adj" fmla="val 27188"/>
              </a:avLst>
            </a:prstGeom>
            <a:solidFill>
              <a:srgbClr val="EC5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商業地域</a:t>
              </a:r>
            </a:p>
          </p:txBody>
        </p:sp>
        <p:sp>
          <p:nvSpPr>
            <p:cNvPr id="28" name="角丸四角形 2">
              <a:extLst>
                <a:ext uri="{FF2B5EF4-FFF2-40B4-BE49-F238E27FC236}">
                  <a16:creationId xmlns:a16="http://schemas.microsoft.com/office/drawing/2014/main" id="{442DDE8A-5559-2FC0-E97E-BE28ECF2186C}"/>
                </a:ext>
              </a:extLst>
            </p:cNvPr>
            <p:cNvSpPr/>
            <p:nvPr/>
          </p:nvSpPr>
          <p:spPr>
            <a:xfrm>
              <a:off x="6563628" y="5250067"/>
              <a:ext cx="2376264" cy="252000"/>
            </a:xfrm>
            <a:prstGeom prst="roundRect">
              <a:avLst>
                <a:gd name="adj" fmla="val 27188"/>
              </a:avLst>
            </a:prstGeom>
            <a:solidFill>
              <a:srgbClr val="B3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準工業地域</a:t>
              </a:r>
            </a:p>
          </p:txBody>
        </p:sp>
        <p:sp>
          <p:nvSpPr>
            <p:cNvPr id="29" name="角丸四角形 2">
              <a:extLst>
                <a:ext uri="{FF2B5EF4-FFF2-40B4-BE49-F238E27FC236}">
                  <a16:creationId xmlns:a16="http://schemas.microsoft.com/office/drawing/2014/main" id="{76E6B7C8-C9B6-AAF7-D087-3D40C0378A8D}"/>
                </a:ext>
              </a:extLst>
            </p:cNvPr>
            <p:cNvSpPr/>
            <p:nvPr/>
          </p:nvSpPr>
          <p:spPr>
            <a:xfrm>
              <a:off x="6563628" y="5632958"/>
              <a:ext cx="2376264" cy="252000"/>
            </a:xfrm>
            <a:prstGeom prst="roundRect">
              <a:avLst>
                <a:gd name="adj" fmla="val 27188"/>
              </a:avLst>
            </a:prstGeom>
            <a:solidFill>
              <a:srgbClr val="8AC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工業地域</a:t>
              </a:r>
            </a:p>
          </p:txBody>
        </p:sp>
        <p:sp>
          <p:nvSpPr>
            <p:cNvPr id="30" name="角丸四角形 2">
              <a:extLst>
                <a:ext uri="{FF2B5EF4-FFF2-40B4-BE49-F238E27FC236}">
                  <a16:creationId xmlns:a16="http://schemas.microsoft.com/office/drawing/2014/main" id="{F2C6F897-C115-BEF4-9202-BE75084CC488}"/>
                </a:ext>
              </a:extLst>
            </p:cNvPr>
            <p:cNvSpPr/>
            <p:nvPr/>
          </p:nvSpPr>
          <p:spPr>
            <a:xfrm>
              <a:off x="6563628" y="5997790"/>
              <a:ext cx="2376264" cy="252000"/>
            </a:xfrm>
            <a:prstGeom prst="roundRect">
              <a:avLst>
                <a:gd name="adj" fmla="val 27188"/>
              </a:avLst>
            </a:prstGeom>
            <a:solidFill>
              <a:srgbClr val="33A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工業専用地域</a:t>
              </a:r>
            </a:p>
          </p:txBody>
        </p:sp>
        <p:sp>
          <p:nvSpPr>
            <p:cNvPr id="32" name="角丸四角形 2">
              <a:extLst>
                <a:ext uri="{FF2B5EF4-FFF2-40B4-BE49-F238E27FC236}">
                  <a16:creationId xmlns:a16="http://schemas.microsoft.com/office/drawing/2014/main" id="{F6604D67-4745-6CF2-03F3-807B1461803C}"/>
                </a:ext>
              </a:extLst>
            </p:cNvPr>
            <p:cNvSpPr/>
            <p:nvPr/>
          </p:nvSpPr>
          <p:spPr>
            <a:xfrm>
              <a:off x="6563628" y="4156373"/>
              <a:ext cx="2376264" cy="252000"/>
            </a:xfrm>
            <a:prstGeom prst="roundRect">
              <a:avLst>
                <a:gd name="adj" fmla="val 27188"/>
              </a:avLst>
            </a:prstGeom>
            <a:solidFill>
              <a:srgbClr val="B17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田園住居地域</a:t>
              </a:r>
            </a:p>
          </p:txBody>
        </p:sp>
      </p:grpSp>
    </p:spTree>
    <p:extLst>
      <p:ext uri="{BB962C8B-B14F-4D97-AF65-F5344CB8AC3E}">
        <p14:creationId xmlns:p14="http://schemas.microsoft.com/office/powerpoint/2010/main" val="224182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 name="Text Box 3"/>
          <p:cNvSpPr txBox="1">
            <a:spLocks noChangeArrowheads="1"/>
          </p:cNvSpPr>
          <p:nvPr/>
        </p:nvSpPr>
        <p:spPr>
          <a:xfrm>
            <a:off x="0" y="4"/>
            <a:ext cx="5995988" cy="646331"/>
          </a:xfrm>
          <a:prstGeom prst="rect">
            <a:avLst/>
          </a:prstGeom>
          <a:noFill/>
          <a:ln w="9525">
            <a:noFill/>
            <a:miter lim="800000"/>
            <a:headEnd/>
            <a:tailEnd/>
          </a:ln>
        </p:spPr>
        <p:txBody>
          <a:bodyPr>
            <a:spAutoFit/>
          </a:bodyPr>
          <a:lstStyle/>
          <a:p>
            <a:r>
              <a:rPr lang="ja-JP" altLang="en-US" sz="3600" dirty="0"/>
              <a:t>建築物用途の制限</a:t>
            </a:r>
          </a:p>
        </p:txBody>
      </p:sp>
      <p:sp>
        <p:nvSpPr>
          <p:cNvPr id="2116" name="Rectangle 5"/>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302D99BD-B5EF-4400-83F1-820EF99CB153}" type="slidenum">
              <a:rPr lang="en-US" altLang="ja-JP" sz="1400"/>
              <a:pPr algn="ctr"/>
              <a:t>20</a:t>
            </a:fld>
            <a:endParaRPr lang="en-US" altLang="ja-JP" sz="1400" dirty="0"/>
          </a:p>
        </p:txBody>
      </p:sp>
      <p:sp>
        <p:nvSpPr>
          <p:cNvPr id="2117"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graphicFrame>
        <p:nvGraphicFramePr>
          <p:cNvPr id="2" name="表 1">
            <a:extLst>
              <a:ext uri="{FF2B5EF4-FFF2-40B4-BE49-F238E27FC236}">
                <a16:creationId xmlns:a16="http://schemas.microsoft.com/office/drawing/2014/main" id="{0D2C5075-2F22-E297-3733-59480E56AAC2}"/>
              </a:ext>
            </a:extLst>
          </p:cNvPr>
          <p:cNvGraphicFramePr>
            <a:graphicFrameLocks noGrp="1"/>
          </p:cNvGraphicFramePr>
          <p:nvPr/>
        </p:nvGraphicFramePr>
        <p:xfrm>
          <a:off x="248365" y="865099"/>
          <a:ext cx="8647269" cy="5681760"/>
        </p:xfrm>
        <a:graphic>
          <a:graphicData uri="http://schemas.openxmlformats.org/drawingml/2006/table">
            <a:tbl>
              <a:tblPr/>
              <a:tblGrid>
                <a:gridCol w="277450">
                  <a:extLst>
                    <a:ext uri="{9D8B030D-6E8A-4147-A177-3AD203B41FA5}">
                      <a16:colId xmlns:a16="http://schemas.microsoft.com/office/drawing/2014/main" val="3702984263"/>
                    </a:ext>
                  </a:extLst>
                </a:gridCol>
                <a:gridCol w="2321819">
                  <a:extLst>
                    <a:ext uri="{9D8B030D-6E8A-4147-A177-3AD203B41FA5}">
                      <a16:colId xmlns:a16="http://schemas.microsoft.com/office/drawing/2014/main" val="1957496526"/>
                    </a:ext>
                  </a:extLst>
                </a:gridCol>
                <a:gridCol w="252000">
                  <a:extLst>
                    <a:ext uri="{9D8B030D-6E8A-4147-A177-3AD203B41FA5}">
                      <a16:colId xmlns:a16="http://schemas.microsoft.com/office/drawing/2014/main" val="3091126142"/>
                    </a:ext>
                  </a:extLst>
                </a:gridCol>
                <a:gridCol w="252000">
                  <a:extLst>
                    <a:ext uri="{9D8B030D-6E8A-4147-A177-3AD203B41FA5}">
                      <a16:colId xmlns:a16="http://schemas.microsoft.com/office/drawing/2014/main" val="2688232086"/>
                    </a:ext>
                  </a:extLst>
                </a:gridCol>
                <a:gridCol w="252000">
                  <a:extLst>
                    <a:ext uri="{9D8B030D-6E8A-4147-A177-3AD203B41FA5}">
                      <a16:colId xmlns:a16="http://schemas.microsoft.com/office/drawing/2014/main" val="3659570392"/>
                    </a:ext>
                  </a:extLst>
                </a:gridCol>
                <a:gridCol w="252000">
                  <a:extLst>
                    <a:ext uri="{9D8B030D-6E8A-4147-A177-3AD203B41FA5}">
                      <a16:colId xmlns:a16="http://schemas.microsoft.com/office/drawing/2014/main" val="468432047"/>
                    </a:ext>
                  </a:extLst>
                </a:gridCol>
                <a:gridCol w="252000">
                  <a:extLst>
                    <a:ext uri="{9D8B030D-6E8A-4147-A177-3AD203B41FA5}">
                      <a16:colId xmlns:a16="http://schemas.microsoft.com/office/drawing/2014/main" val="778470333"/>
                    </a:ext>
                  </a:extLst>
                </a:gridCol>
                <a:gridCol w="252000">
                  <a:extLst>
                    <a:ext uri="{9D8B030D-6E8A-4147-A177-3AD203B41FA5}">
                      <a16:colId xmlns:a16="http://schemas.microsoft.com/office/drawing/2014/main" val="4256888032"/>
                    </a:ext>
                  </a:extLst>
                </a:gridCol>
                <a:gridCol w="252000">
                  <a:extLst>
                    <a:ext uri="{9D8B030D-6E8A-4147-A177-3AD203B41FA5}">
                      <a16:colId xmlns:a16="http://schemas.microsoft.com/office/drawing/2014/main" val="1172908393"/>
                    </a:ext>
                  </a:extLst>
                </a:gridCol>
                <a:gridCol w="252000">
                  <a:extLst>
                    <a:ext uri="{9D8B030D-6E8A-4147-A177-3AD203B41FA5}">
                      <a16:colId xmlns:a16="http://schemas.microsoft.com/office/drawing/2014/main" val="1218452929"/>
                    </a:ext>
                  </a:extLst>
                </a:gridCol>
                <a:gridCol w="252000">
                  <a:extLst>
                    <a:ext uri="{9D8B030D-6E8A-4147-A177-3AD203B41FA5}">
                      <a16:colId xmlns:a16="http://schemas.microsoft.com/office/drawing/2014/main" val="648188874"/>
                    </a:ext>
                  </a:extLst>
                </a:gridCol>
                <a:gridCol w="252000">
                  <a:extLst>
                    <a:ext uri="{9D8B030D-6E8A-4147-A177-3AD203B41FA5}">
                      <a16:colId xmlns:a16="http://schemas.microsoft.com/office/drawing/2014/main" val="1438264302"/>
                    </a:ext>
                  </a:extLst>
                </a:gridCol>
                <a:gridCol w="252000">
                  <a:extLst>
                    <a:ext uri="{9D8B030D-6E8A-4147-A177-3AD203B41FA5}">
                      <a16:colId xmlns:a16="http://schemas.microsoft.com/office/drawing/2014/main" val="2268672667"/>
                    </a:ext>
                  </a:extLst>
                </a:gridCol>
                <a:gridCol w="252000">
                  <a:extLst>
                    <a:ext uri="{9D8B030D-6E8A-4147-A177-3AD203B41FA5}">
                      <a16:colId xmlns:a16="http://schemas.microsoft.com/office/drawing/2014/main" val="125853046"/>
                    </a:ext>
                  </a:extLst>
                </a:gridCol>
                <a:gridCol w="252000">
                  <a:extLst>
                    <a:ext uri="{9D8B030D-6E8A-4147-A177-3AD203B41FA5}">
                      <a16:colId xmlns:a16="http://schemas.microsoft.com/office/drawing/2014/main" val="4036755540"/>
                    </a:ext>
                  </a:extLst>
                </a:gridCol>
                <a:gridCol w="252000">
                  <a:extLst>
                    <a:ext uri="{9D8B030D-6E8A-4147-A177-3AD203B41FA5}">
                      <a16:colId xmlns:a16="http://schemas.microsoft.com/office/drawing/2014/main" val="2513581472"/>
                    </a:ext>
                  </a:extLst>
                </a:gridCol>
                <a:gridCol w="2520000">
                  <a:extLst>
                    <a:ext uri="{9D8B030D-6E8A-4147-A177-3AD203B41FA5}">
                      <a16:colId xmlns:a16="http://schemas.microsoft.com/office/drawing/2014/main" val="1346388536"/>
                    </a:ext>
                  </a:extLst>
                </a:gridCol>
              </a:tblGrid>
              <a:tr h="1224000">
                <a:tc gridSpan="2">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rPr>
                        <a:t>　　　用途地域内の建築物の用途制限</a:t>
                      </a:r>
                      <a:br>
                        <a:rPr lang="ja-JP" altLang="en-US" sz="1400" b="0" i="0" u="none" strike="noStrike" dirty="0">
                          <a:effectLst/>
                          <a:latin typeface="Meiryo UI" panose="020B0604030504040204" pitchFamily="50" charset="-128"/>
                          <a:ea typeface="Meiryo UI" panose="020B0604030504040204" pitchFamily="50" charset="-128"/>
                        </a:rPr>
                      </a:b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○：建てられる用途</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a:t>
                      </a:r>
                      <a:r>
                        <a:rPr lang="en-US" altLang="ja-JP" sz="700" b="0" i="0" u="none" strike="noStrike" dirty="0">
                          <a:effectLst/>
                          <a:latin typeface="Meiryo UI" panose="020B0604030504040204" pitchFamily="50" charset="-128"/>
                          <a:ea typeface="Meiryo UI" panose="020B0604030504040204" pitchFamily="50" charset="-128"/>
                        </a:rPr>
                        <a:t>×</a:t>
                      </a:r>
                      <a:r>
                        <a:rPr lang="ja-JP" altLang="en-US" sz="700" b="0" i="0" u="none" strike="noStrike" dirty="0">
                          <a:effectLst/>
                          <a:latin typeface="Meiryo UI" panose="020B0604030504040204" pitchFamily="50" charset="-128"/>
                          <a:ea typeface="Meiryo UI" panose="020B0604030504040204" pitchFamily="50" charset="-128"/>
                        </a:rPr>
                        <a:t>：原則として建てられない用途</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①、②、③、④、▲、△、■：面積、階数などの制限あり</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第一種低層住居専用地域</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43A596"/>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第二種低層住居専用地域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7D5BD"/>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第一種中高層住居専用地域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D765"/>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第二種中高層住居専用地域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E293"/>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第一種住居地域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E366"/>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第二種住居地域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D79B"/>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準住居地域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9B680"/>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田園住居地域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17E4C"/>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近隣商業地域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FA4B8"/>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商業地域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C524F"/>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準工業地域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3A7CA"/>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工業地域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8ACFE3"/>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工業専用地域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33A0C7"/>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用途地域の指定のない区域</a:t>
                      </a:r>
                      <a:r>
                        <a:rPr lang="en-US" altLang="ja-JP" sz="700" b="0" i="0" u="none" strike="noStrike" baseline="30000" dirty="0">
                          <a:effectLst/>
                          <a:latin typeface="Meiryo UI" panose="020B0604030504040204" pitchFamily="50" charset="-128"/>
                          <a:ea typeface="Meiryo UI" panose="020B0604030504040204" pitchFamily="50" charset="-128"/>
                        </a:rPr>
                        <a:t>※</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0C0C0"/>
                    </a:solidFill>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備考</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890237688"/>
                  </a:ext>
                </a:extLst>
              </a:tr>
              <a:tr h="148293">
                <a:tc gridSpan="2">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住宅、共同住宅、寄宿舎、下宿、兼用住宅で、非住宅部分の床面積が、</a:t>
                      </a:r>
                      <a:r>
                        <a:rPr lang="en-US" altLang="ja-JP" sz="700" b="0" i="0" u="none" strike="noStrike" dirty="0">
                          <a:effectLst/>
                          <a:latin typeface="Meiryo UI" panose="020B0604030504040204" pitchFamily="50" charset="-128"/>
                          <a:ea typeface="Meiryo UI" panose="020B0604030504040204" pitchFamily="50" charset="-128"/>
                        </a:rPr>
                        <a:t>50㎡</a:t>
                      </a:r>
                      <a:r>
                        <a:rPr lang="ja-JP" altLang="en-US" sz="700" b="0" i="0" u="none" strike="noStrike" dirty="0">
                          <a:effectLst/>
                          <a:latin typeface="Meiryo UI" panose="020B0604030504040204" pitchFamily="50" charset="-128"/>
                          <a:ea typeface="Meiryo UI" panose="020B0604030504040204" pitchFamily="50" charset="-128"/>
                        </a:rPr>
                        <a:t>以下かつ建築物の延べ面積の２分の１未満のもの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非住宅部分の用途制限あり</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507503"/>
                  </a:ext>
                </a:extLst>
              </a:tr>
              <a:tr h="0">
                <a:tc rowSpan="6">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店舗等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150㎡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6">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①：日用品販売店、食堂、喫茶店、理髪店及び建具屋等のサービス業用店舗のみ。２階以下。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②：①に加えて、物品販売店舗、飲食店、損保代理店・銀行の支店・宅地建物取引業者等のサービス業用店舗のみ。２階以下。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③：２階以下。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④：物品販売店舗、飲食店を除く。</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■：農産物直売所、農家レストラン等のみ。２階以下。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793203"/>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150㎡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500㎡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99467074"/>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500㎡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375901531"/>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964982322"/>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を超えるもの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94398994"/>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10,000㎡</a:t>
                      </a:r>
                      <a:r>
                        <a:rPr lang="ja-JP" altLang="en-US" sz="700" b="0" i="0" u="none" strike="noStrike" dirty="0">
                          <a:effectLst/>
                          <a:latin typeface="Meiryo UI" panose="020B0604030504040204" pitchFamily="50" charset="-128"/>
                          <a:ea typeface="Meiryo UI" panose="020B0604030504040204" pitchFamily="50" charset="-128"/>
                        </a:rPr>
                        <a:t>を超えるもの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41072667"/>
                  </a:ext>
                </a:extLst>
              </a:tr>
              <a:tr h="0">
                <a:tc rowSpan="3">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事務所等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▲：２階以下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894660"/>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事務所等の床面積が</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37364331"/>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事務所等の床面積が</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を超えるもの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790340817"/>
                  </a:ext>
                </a:extLst>
              </a:tr>
              <a:tr h="0">
                <a:tc gridSpan="2">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ホテル、旅館</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3,000㎡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594521"/>
                  </a:ext>
                </a:extLst>
              </a:tr>
              <a:tr h="139819">
                <a:tc rowSpan="5">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遊戯施設・</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風俗施設</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ボーリング場、水泳場、ゴルフ練習場、バッティング練習場等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3,000㎡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168867"/>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カラオケボックス等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10,000㎡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80864136"/>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麻雀屋、パチンコ屋、勝馬投票券発売所、場外車券場等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10,000㎡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69972342"/>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劇場、映画館、演芸場、観覧場、ナイトクラブ等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▲：客席</a:t>
                      </a:r>
                      <a:r>
                        <a:rPr lang="en-US" altLang="ja-JP" sz="700" b="0" i="0" u="none" strike="noStrike">
                          <a:effectLst/>
                          <a:latin typeface="Meiryo UI" panose="020B0604030504040204" pitchFamily="50" charset="-128"/>
                          <a:ea typeface="Meiryo UI" panose="020B0604030504040204" pitchFamily="50" charset="-128"/>
                        </a:rPr>
                        <a:t>10,000㎡</a:t>
                      </a:r>
                      <a:r>
                        <a:rPr lang="ja-JP" altLang="en-US" sz="700" b="0" i="0" u="none" strike="noStrike">
                          <a:effectLst/>
                          <a:latin typeface="Meiryo UI" panose="020B0604030504040204" pitchFamily="50" charset="-128"/>
                          <a:ea typeface="Meiryo UI" panose="020B0604030504040204" pitchFamily="50" charset="-128"/>
                        </a:rPr>
                        <a:t>以下　△客席</a:t>
                      </a:r>
                      <a:r>
                        <a:rPr lang="en-US" altLang="ja-JP" sz="700" b="0" i="0" u="none" strike="noStrike">
                          <a:effectLst/>
                          <a:latin typeface="Meiryo UI" panose="020B0604030504040204" pitchFamily="50" charset="-128"/>
                          <a:ea typeface="Meiryo UI" panose="020B0604030504040204" pitchFamily="50" charset="-128"/>
                        </a:rPr>
                        <a:t>200㎡</a:t>
                      </a:r>
                      <a:r>
                        <a:rPr lang="ja-JP" altLang="en-US" sz="700" b="0" i="0" u="none" strike="noStrike">
                          <a:effectLst/>
                          <a:latin typeface="Meiryo UI" panose="020B0604030504040204" pitchFamily="50" charset="-128"/>
                          <a:ea typeface="Meiryo UI" panose="020B0604030504040204" pitchFamily="50" charset="-128"/>
                        </a:rPr>
                        <a:t>未満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88056383"/>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キャバレー、料理店、個室付浴場等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▲：個室付浴場等を除く</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0171784"/>
                  </a:ext>
                </a:extLst>
              </a:tr>
              <a:tr h="0">
                <a:tc rowSpan="3">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公共施設・学校等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dirty="0">
                          <a:effectLst/>
                          <a:latin typeface="Meiryo UI" panose="020B0604030504040204" pitchFamily="50" charset="-128"/>
                          <a:ea typeface="Meiryo UI" panose="020B0604030504040204" pitchFamily="50" charset="-128"/>
                        </a:rPr>
                        <a:t>幼稚園、小学校、中学校、高等学校</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58683663"/>
                  </a:ext>
                </a:extLst>
              </a:tr>
              <a:tr h="0">
                <a:tc vMerge="1">
                  <a:txBody>
                    <a:bodyPr/>
                    <a:lstStyle/>
                    <a:p>
                      <a:endParaRPr kumimoji="1" lang="ja-JP" altLang="en-US"/>
                    </a:p>
                  </a:txBody>
                  <a:tcPr/>
                </a:tc>
                <a:tc>
                  <a:txBody>
                    <a:bodyPr/>
                    <a:lstStyle/>
                    <a:p>
                      <a:pPr algn="l" fontAlgn="ctr"/>
                      <a:r>
                        <a:rPr lang="zh-CN" altLang="en-US" sz="700" b="0" i="0" u="none" strike="noStrike" dirty="0">
                          <a:effectLst/>
                          <a:latin typeface="Meiryo UI" panose="020B0604030504040204" pitchFamily="50" charset="-128"/>
                          <a:ea typeface="Meiryo UI" panose="020B0604030504040204" pitchFamily="50" charset="-128"/>
                        </a:rPr>
                        <a:t>病院、大学、高等専門学校、専修学校等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58539002"/>
                  </a:ext>
                </a:extLst>
              </a:tr>
              <a:tr h="0">
                <a:tc vMerge="1">
                  <a:txBody>
                    <a:bodyPr/>
                    <a:lstStyle/>
                    <a:p>
                      <a:endParaRPr kumimoji="1" lang="ja-JP" altLang="en-US"/>
                    </a:p>
                  </a:txBody>
                  <a:tcPr/>
                </a:tc>
                <a:tc>
                  <a:txBody>
                    <a:bodyPr/>
                    <a:lstStyle/>
                    <a:p>
                      <a:pPr algn="l" fontAlgn="ctr"/>
                      <a:r>
                        <a:rPr lang="zh-TW" altLang="en-US" sz="700" b="0" i="0" u="none" strike="noStrike" dirty="0">
                          <a:effectLst/>
                          <a:latin typeface="Meiryo UI" panose="020B0604030504040204" pitchFamily="50" charset="-128"/>
                          <a:ea typeface="Meiryo UI" panose="020B0604030504040204" pitchFamily="50" charset="-128"/>
                        </a:rPr>
                        <a:t>神社、寺院、教会、公衆浴場、診療所、保育所等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554616"/>
                  </a:ext>
                </a:extLst>
              </a:tr>
              <a:tr h="0">
                <a:tc rowSpan="7">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工場・倉庫等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倉庫業倉庫</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88552485"/>
                  </a:ext>
                </a:extLst>
              </a:tr>
              <a:tr h="186425">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自家用倉庫</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①：２階以下かつ</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以下</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②：</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以下</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■：農産物及び農業の生産資材を貯蔵するものに限る。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91661480"/>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危険性や環境を悪化させるおそれが非常に少ない工場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作業場の床面積　①：</a:t>
                      </a:r>
                      <a:r>
                        <a:rPr lang="en-US" altLang="ja-JP" sz="700" b="0" i="0" u="none" strike="noStrike">
                          <a:effectLst/>
                          <a:latin typeface="Meiryo UI" panose="020B0604030504040204" pitchFamily="50" charset="-128"/>
                          <a:ea typeface="Meiryo UI" panose="020B0604030504040204" pitchFamily="50" charset="-128"/>
                        </a:rPr>
                        <a:t>50㎡</a:t>
                      </a:r>
                      <a:r>
                        <a:rPr lang="ja-JP" altLang="en-US" sz="700" b="0" i="0" u="none" strike="noStrike">
                          <a:effectLst/>
                          <a:latin typeface="Meiryo UI" panose="020B0604030504040204" pitchFamily="50" charset="-128"/>
                          <a:ea typeface="Meiryo UI" panose="020B0604030504040204" pitchFamily="50" charset="-128"/>
                        </a:rPr>
                        <a:t>以下、②：</a:t>
                      </a:r>
                      <a:r>
                        <a:rPr lang="en-US" altLang="ja-JP" sz="700" b="0" i="0" u="none" strike="noStrike">
                          <a:effectLst/>
                          <a:latin typeface="Meiryo UI" panose="020B0604030504040204" pitchFamily="50" charset="-128"/>
                          <a:ea typeface="Meiryo UI" panose="020B0604030504040204" pitchFamily="50" charset="-128"/>
                        </a:rPr>
                        <a:t>150㎡</a:t>
                      </a:r>
                      <a:r>
                        <a:rPr lang="ja-JP" altLang="en-US" sz="700" b="0" i="0" u="none" strike="noStrike">
                          <a:effectLst/>
                          <a:latin typeface="Meiryo UI" panose="020B0604030504040204" pitchFamily="50" charset="-128"/>
                          <a:ea typeface="Meiryo UI" panose="020B0604030504040204" pitchFamily="50" charset="-128"/>
                        </a:rPr>
                        <a:t>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■：農産物を生産、集荷、処理及び貯蔵するものに限る。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　　　　　　           　　</a:t>
                      </a:r>
                      <a:r>
                        <a:rPr lang="en-US" altLang="ja-JP" sz="600" b="0" i="0" u="none" strike="noStrike">
                          <a:effectLst/>
                          <a:latin typeface="Meiryo UI" panose="020B0604030504040204" pitchFamily="50" charset="-128"/>
                          <a:ea typeface="Meiryo UI" panose="020B0604030504040204" pitchFamily="50" charset="-128"/>
                        </a:rPr>
                        <a:t>※</a:t>
                      </a:r>
                      <a:r>
                        <a:rPr lang="ja-JP" altLang="en-US" sz="600" b="0" i="0" u="none" strike="noStrike">
                          <a:effectLst/>
                          <a:latin typeface="Meiryo UI" panose="020B0604030504040204" pitchFamily="50" charset="-128"/>
                          <a:ea typeface="Meiryo UI" panose="020B0604030504040204" pitchFamily="50" charset="-128"/>
                        </a:rPr>
                        <a:t>著しい騒音を発生するものを除く。</a:t>
                      </a:r>
                      <a:endParaRPr lang="ja-JP" altLang="en-US" sz="700" b="0" i="0" u="none" strike="noStrike">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38236677"/>
                  </a:ext>
                </a:extLst>
              </a:tr>
              <a:tr h="177104">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危険性や環境を悪化させるおそれが少ない工場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128659233"/>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危険性や環境を悪化させるおそれがやや多い工場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93731459"/>
                  </a:ext>
                </a:extLst>
              </a:tr>
              <a:tr h="139819">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危険性が大きいか又は著しく環境を悪化させるおそれがある工場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46544144"/>
                  </a:ext>
                </a:extLst>
              </a:tr>
              <a:tr h="186425">
                <a:tc vMerge="1">
                  <a:txBody>
                    <a:bodyPr/>
                    <a:lstStyle/>
                    <a:p>
                      <a:endParaRPr kumimoji="1" lang="ja-JP" altLang="en-US"/>
                    </a:p>
                  </a:txBody>
                  <a:tcPr/>
                </a:tc>
                <a:tc>
                  <a:txBody>
                    <a:bodyPr/>
                    <a:lstStyle/>
                    <a:p>
                      <a:pPr algn="l" fontAlgn="ctr"/>
                      <a:r>
                        <a:rPr lang="zh-TW" altLang="en-US" sz="700" b="0" i="0" u="none" strike="noStrike" dirty="0">
                          <a:effectLst/>
                          <a:latin typeface="Meiryo UI" panose="020B0604030504040204" pitchFamily="50" charset="-128"/>
                          <a:ea typeface="Meiryo UI" panose="020B0604030504040204" pitchFamily="50" charset="-128"/>
                        </a:rPr>
                        <a:t>自動車修理工場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作業場の床面積</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①：</a:t>
                      </a:r>
                      <a:r>
                        <a:rPr lang="en-US" altLang="ja-JP" sz="700" b="0" i="0" u="none" strike="noStrike" dirty="0">
                          <a:effectLst/>
                          <a:latin typeface="Meiryo UI" panose="020B0604030504040204" pitchFamily="50" charset="-128"/>
                          <a:ea typeface="Meiryo UI" panose="020B0604030504040204" pitchFamily="50" charset="-128"/>
                        </a:rPr>
                        <a:t>50㎡</a:t>
                      </a:r>
                      <a:r>
                        <a:rPr lang="ja-JP" altLang="en-US" sz="700" b="0" i="0" u="none" strike="noStrike" dirty="0">
                          <a:effectLst/>
                          <a:latin typeface="Meiryo UI" panose="020B0604030504040204" pitchFamily="50" charset="-128"/>
                          <a:ea typeface="Meiryo UI" panose="020B0604030504040204" pitchFamily="50" charset="-128"/>
                        </a:rPr>
                        <a:t>以下、②：</a:t>
                      </a:r>
                      <a:r>
                        <a:rPr lang="en-US" altLang="ja-JP" sz="700" b="0" i="0" u="none" strike="noStrike" dirty="0">
                          <a:effectLst/>
                          <a:latin typeface="Meiryo UI" panose="020B0604030504040204" pitchFamily="50" charset="-128"/>
                          <a:ea typeface="Meiryo UI" panose="020B0604030504040204" pitchFamily="50" charset="-128"/>
                        </a:rPr>
                        <a:t>150㎡</a:t>
                      </a:r>
                      <a:r>
                        <a:rPr lang="ja-JP" altLang="en-US" sz="700" b="0" i="0" u="none" strike="noStrike" dirty="0">
                          <a:effectLst/>
                          <a:latin typeface="Meiryo UI" panose="020B0604030504040204" pitchFamily="50" charset="-128"/>
                          <a:ea typeface="Meiryo UI" panose="020B0604030504040204" pitchFamily="50" charset="-128"/>
                        </a:rPr>
                        <a:t>以下、③：</a:t>
                      </a:r>
                      <a:r>
                        <a:rPr lang="en-US" altLang="ja-JP" sz="700" b="0" i="0" u="none" strike="noStrike" dirty="0">
                          <a:effectLst/>
                          <a:latin typeface="Meiryo UI" panose="020B0604030504040204" pitchFamily="50" charset="-128"/>
                          <a:ea typeface="Meiryo UI" panose="020B0604030504040204" pitchFamily="50" charset="-128"/>
                        </a:rPr>
                        <a:t>300㎡</a:t>
                      </a:r>
                      <a:r>
                        <a:rPr lang="ja-JP" altLang="en-US" sz="700" b="0" i="0" u="none" strike="noStrike" dirty="0">
                          <a:effectLst/>
                          <a:latin typeface="Meiryo UI" panose="020B0604030504040204" pitchFamily="50" charset="-128"/>
                          <a:ea typeface="Meiryo UI" panose="020B0604030504040204" pitchFamily="50" charset="-128"/>
                        </a:rPr>
                        <a:t>以下</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原動機の制限あり</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2157935"/>
                  </a:ext>
                </a:extLst>
              </a:tr>
              <a:tr h="144000">
                <a:tc gridSpan="16">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注　本表は建築基準法別表第２の概要であり、全ての制限について掲載したものではない</a:t>
                      </a:r>
                    </a:p>
                  </a:txBody>
                  <a:tcPr marL="36000" marR="36000" marT="18000" marB="1800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r>
                        <a:rPr lang="ja-JP" altLang="en-US" sz="700" b="0" i="0" u="none" strike="noStrike" dirty="0">
                          <a:effectLst/>
                          <a:latin typeface="Meiryo UI" panose="020B0604030504040204" pitchFamily="50" charset="-128"/>
                          <a:ea typeface="Meiryo UI" panose="020B0604030504040204" pitchFamily="50" charset="-128"/>
                        </a:rPr>
                        <a:t>　都市計画法第７条第１項に規定する市街化調整区域を除く。</a:t>
                      </a:r>
                    </a:p>
                  </a:txBody>
                  <a:tcPr marL="36000" marR="36000" marT="18000" marB="1800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92742722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2" name="Group 2"/>
          <p:cNvGrpSpPr/>
          <p:nvPr/>
        </p:nvGrpSpPr>
        <p:grpSpPr>
          <a:xfrm>
            <a:off x="758830" y="2028831"/>
            <a:ext cx="3978275" cy="1185863"/>
            <a:chOff x="147" y="1575"/>
            <a:chExt cx="3368" cy="862"/>
          </a:xfrm>
        </p:grpSpPr>
        <p:sp>
          <p:nvSpPr>
            <p:cNvPr id="2123" name="Rectangle 3"/>
            <p:cNvSpPr>
              <a:spLocks noChangeArrowheads="1"/>
            </p:cNvSpPr>
            <p:nvPr/>
          </p:nvSpPr>
          <p:spPr>
            <a:xfrm>
              <a:off x="1776" y="1575"/>
              <a:ext cx="518" cy="163"/>
            </a:xfrm>
            <a:prstGeom prst="rect">
              <a:avLst/>
            </a:prstGeom>
            <a:noFill/>
            <a:ln w="6350">
              <a:noFill/>
              <a:miter lim="800000"/>
              <a:headEnd/>
              <a:tailEnd/>
            </a:ln>
          </p:spPr>
          <p:txBody>
            <a:bodyPr lIns="0" tIns="0" rIns="0" bIns="0"/>
            <a:lstStyle/>
            <a:p>
              <a:pPr algn="ctr" eaLnBrk="0" hangingPunct="0"/>
              <a:r>
                <a:rPr kumimoji="0" lang="en-US" altLang="ja-JP">
                  <a:latin typeface="ＭＳ Ｐゴシック" charset="-128"/>
                </a:rPr>
                <a:t>100%</a:t>
              </a:r>
            </a:p>
          </p:txBody>
        </p:sp>
        <p:sp>
          <p:nvSpPr>
            <p:cNvPr id="2124" name="Rectangle 4"/>
            <p:cNvSpPr>
              <a:spLocks noChangeArrowheads="1"/>
            </p:cNvSpPr>
            <p:nvPr/>
          </p:nvSpPr>
          <p:spPr>
            <a:xfrm>
              <a:off x="2909" y="1575"/>
              <a:ext cx="516" cy="163"/>
            </a:xfrm>
            <a:prstGeom prst="rect">
              <a:avLst/>
            </a:prstGeom>
            <a:noFill/>
            <a:ln w="6350">
              <a:noFill/>
              <a:miter lim="800000"/>
              <a:headEnd/>
              <a:tailEnd/>
            </a:ln>
          </p:spPr>
          <p:txBody>
            <a:bodyPr lIns="0" tIns="0" rIns="0" bIns="0"/>
            <a:lstStyle/>
            <a:p>
              <a:pPr algn="ctr" eaLnBrk="0" hangingPunct="0"/>
              <a:r>
                <a:rPr kumimoji="0" lang="en-US" altLang="ja-JP">
                  <a:latin typeface="ＭＳ Ｐゴシック" charset="-128"/>
                </a:rPr>
                <a:t>200%</a:t>
              </a:r>
            </a:p>
          </p:txBody>
        </p:sp>
        <p:grpSp>
          <p:nvGrpSpPr>
            <p:cNvPr id="2125" name="Group 5"/>
            <p:cNvGrpSpPr/>
            <p:nvPr/>
          </p:nvGrpSpPr>
          <p:grpSpPr>
            <a:xfrm>
              <a:off x="147" y="1943"/>
              <a:ext cx="949" cy="440"/>
              <a:chOff x="0" y="-1"/>
              <a:chExt cx="20000" cy="20001"/>
            </a:xfrm>
          </p:grpSpPr>
          <p:sp>
            <p:nvSpPr>
              <p:cNvPr id="2126" name="Freeform 6"/>
              <p:cNvSpPr/>
              <p:nvPr/>
            </p:nvSpPr>
            <p:spPr>
              <a:xfrm>
                <a:off x="145" y="7443"/>
                <a:ext cx="19855" cy="12419"/>
              </a:xfrm>
              <a:custGeom>
                <a:avLst/>
                <a:gdLst>
                  <a:gd name="T0" fmla="*/ 0 w 20000"/>
                  <a:gd name="T1" fmla="*/ 2 h 20000"/>
                  <a:gd name="T2" fmla="*/ 10448 w 20000"/>
                  <a:gd name="T3" fmla="*/ 2 h 20000"/>
                  <a:gd name="T4" fmla="*/ 17409 w 20000"/>
                  <a:gd name="T5" fmla="*/ 0 h 20000"/>
                  <a:gd name="T6" fmla="*/ 6964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prstDash val="sysDot"/>
                <a:round/>
                <a:headEnd type="none" w="sm" len="sm"/>
                <a:tailEnd type="none" w="sm" len="sm"/>
              </a:ln>
            </p:spPr>
            <p:txBody>
              <a:bodyPr/>
              <a:lstStyle/>
              <a:p>
                <a:endParaRPr lang="ja-JP" altLang="en-US"/>
              </a:p>
            </p:txBody>
          </p:sp>
          <p:sp>
            <p:nvSpPr>
              <p:cNvPr id="2127" name="Freeform 7"/>
              <p:cNvSpPr/>
              <p:nvPr/>
            </p:nvSpPr>
            <p:spPr>
              <a:xfrm>
                <a:off x="145" y="-1"/>
                <a:ext cx="19855" cy="12419"/>
              </a:xfrm>
              <a:custGeom>
                <a:avLst/>
                <a:gdLst>
                  <a:gd name="T0" fmla="*/ 0 w 20000"/>
                  <a:gd name="T1" fmla="*/ 2 h 20000"/>
                  <a:gd name="T2" fmla="*/ 10448 w 20000"/>
                  <a:gd name="T3" fmla="*/ 2 h 20000"/>
                  <a:gd name="T4" fmla="*/ 17409 w 20000"/>
                  <a:gd name="T5" fmla="*/ 0 h 20000"/>
                  <a:gd name="T6" fmla="*/ 6964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28" name="Line 8"/>
              <p:cNvSpPr>
                <a:spLocks noChangeShapeType="1"/>
              </p:cNvSpPr>
              <p:nvPr/>
            </p:nvSpPr>
            <p:spPr>
              <a:xfrm flipV="1">
                <a:off x="12053" y="12405"/>
                <a:ext cx="7" cy="7457"/>
              </a:xfrm>
              <a:prstGeom prst="line">
                <a:avLst/>
              </a:prstGeom>
              <a:noFill/>
              <a:ln w="6350">
                <a:solidFill>
                  <a:schemeClr val="tx1"/>
                </a:solidFill>
                <a:round/>
                <a:headEnd type="none" w="sm" len="sm"/>
                <a:tailEnd type="none" w="sm" len="sm"/>
              </a:ln>
            </p:spPr>
            <p:txBody>
              <a:bodyPr/>
              <a:lstStyle/>
              <a:p>
                <a:endParaRPr lang="ja-JP" altLang="en-US"/>
              </a:p>
            </p:txBody>
          </p:sp>
          <p:sp>
            <p:nvSpPr>
              <p:cNvPr id="2129" name="Line 9"/>
              <p:cNvSpPr>
                <a:spLocks noChangeShapeType="1"/>
              </p:cNvSpPr>
              <p:nvPr/>
            </p:nvSpPr>
            <p:spPr>
              <a:xfrm flipV="1">
                <a:off x="145" y="12405"/>
                <a:ext cx="6" cy="7457"/>
              </a:xfrm>
              <a:prstGeom prst="line">
                <a:avLst/>
              </a:prstGeom>
              <a:noFill/>
              <a:ln w="6350">
                <a:solidFill>
                  <a:schemeClr val="tx1"/>
                </a:solidFill>
                <a:round/>
                <a:headEnd type="none" w="sm" len="sm"/>
                <a:tailEnd type="none" w="sm" len="sm"/>
              </a:ln>
            </p:spPr>
            <p:txBody>
              <a:bodyPr/>
              <a:lstStyle/>
              <a:p>
                <a:endParaRPr lang="ja-JP" altLang="en-US"/>
              </a:p>
            </p:txBody>
          </p:sp>
          <p:sp>
            <p:nvSpPr>
              <p:cNvPr id="2130" name="Line 10"/>
              <p:cNvSpPr>
                <a:spLocks noChangeShapeType="1"/>
              </p:cNvSpPr>
              <p:nvPr/>
            </p:nvSpPr>
            <p:spPr>
              <a:xfrm flipV="1">
                <a:off x="19990" y="-1"/>
                <a:ext cx="10" cy="7457"/>
              </a:xfrm>
              <a:prstGeom prst="line">
                <a:avLst/>
              </a:prstGeom>
              <a:noFill/>
              <a:ln w="6350">
                <a:solidFill>
                  <a:schemeClr val="tx1"/>
                </a:solidFill>
                <a:round/>
                <a:headEnd type="none" w="sm" len="sm"/>
                <a:tailEnd type="none" w="sm" len="sm"/>
              </a:ln>
            </p:spPr>
            <p:txBody>
              <a:bodyPr/>
              <a:lstStyle/>
              <a:p>
                <a:endParaRPr lang="ja-JP" altLang="en-US"/>
              </a:p>
            </p:txBody>
          </p:sp>
          <p:sp>
            <p:nvSpPr>
              <p:cNvPr id="2131" name="Line 11"/>
              <p:cNvSpPr>
                <a:spLocks noChangeShapeType="1"/>
              </p:cNvSpPr>
              <p:nvPr/>
            </p:nvSpPr>
            <p:spPr>
              <a:xfrm flipV="1">
                <a:off x="8085" y="-1"/>
                <a:ext cx="7" cy="745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32" name="Line 12"/>
              <p:cNvSpPr>
                <a:spLocks noChangeShapeType="1"/>
              </p:cNvSpPr>
              <p:nvPr/>
            </p:nvSpPr>
            <p:spPr>
              <a:xfrm>
                <a:off x="0" y="19986"/>
                <a:ext cx="11915" cy="14"/>
              </a:xfrm>
              <a:prstGeom prst="line">
                <a:avLst/>
              </a:prstGeom>
              <a:noFill/>
              <a:ln w="6350">
                <a:solidFill>
                  <a:schemeClr val="tx1"/>
                </a:solidFill>
                <a:round/>
                <a:headEnd type="none" w="sm" len="sm"/>
                <a:tailEnd type="none" w="sm" len="sm"/>
              </a:ln>
            </p:spPr>
            <p:txBody>
              <a:bodyPr/>
              <a:lstStyle/>
              <a:p>
                <a:endParaRPr lang="ja-JP" altLang="en-US"/>
              </a:p>
            </p:txBody>
          </p:sp>
          <p:sp>
            <p:nvSpPr>
              <p:cNvPr id="2133" name="Line 13"/>
              <p:cNvSpPr>
                <a:spLocks noChangeShapeType="1"/>
              </p:cNvSpPr>
              <p:nvPr/>
            </p:nvSpPr>
            <p:spPr>
              <a:xfrm flipV="1">
                <a:off x="12054" y="7443"/>
                <a:ext cx="7946" cy="12419"/>
              </a:xfrm>
              <a:prstGeom prst="line">
                <a:avLst/>
              </a:prstGeom>
              <a:noFill/>
              <a:ln w="6350">
                <a:solidFill>
                  <a:schemeClr val="tx1"/>
                </a:solidFill>
                <a:round/>
                <a:headEnd type="none" w="sm" len="sm"/>
                <a:tailEnd type="none" w="sm" len="sm"/>
              </a:ln>
            </p:spPr>
            <p:txBody>
              <a:bodyPr/>
              <a:lstStyle/>
              <a:p>
                <a:endParaRPr lang="ja-JP" altLang="en-US"/>
              </a:p>
            </p:txBody>
          </p:sp>
        </p:grpSp>
        <p:sp>
          <p:nvSpPr>
            <p:cNvPr id="2134" name="Rectangle 14"/>
            <p:cNvSpPr>
              <a:spLocks noChangeArrowheads="1"/>
            </p:cNvSpPr>
            <p:nvPr/>
          </p:nvSpPr>
          <p:spPr>
            <a:xfrm>
              <a:off x="476" y="1575"/>
              <a:ext cx="516" cy="163"/>
            </a:xfrm>
            <a:prstGeom prst="rect">
              <a:avLst/>
            </a:prstGeom>
            <a:noFill/>
            <a:ln w="6350">
              <a:noFill/>
              <a:miter lim="800000"/>
              <a:headEnd/>
              <a:tailEnd/>
            </a:ln>
          </p:spPr>
          <p:txBody>
            <a:bodyPr lIns="0" tIns="0" rIns="0" bIns="0"/>
            <a:lstStyle/>
            <a:p>
              <a:pPr algn="ctr" eaLnBrk="0" hangingPunct="0"/>
              <a:r>
                <a:rPr kumimoji="0" lang="en-US" altLang="ja-JP">
                  <a:latin typeface="ＭＳ Ｐゴシック" charset="-128"/>
                </a:rPr>
                <a:t>100%</a:t>
              </a:r>
            </a:p>
          </p:txBody>
        </p:sp>
        <p:grpSp>
          <p:nvGrpSpPr>
            <p:cNvPr id="2135" name="Group 15"/>
            <p:cNvGrpSpPr/>
            <p:nvPr/>
          </p:nvGrpSpPr>
          <p:grpSpPr>
            <a:xfrm>
              <a:off x="1266" y="1784"/>
              <a:ext cx="953" cy="653"/>
              <a:chOff x="2167" y="1982"/>
              <a:chExt cx="1089" cy="746"/>
            </a:xfrm>
          </p:grpSpPr>
          <p:sp>
            <p:nvSpPr>
              <p:cNvPr id="2136" name="Freeform 16"/>
              <p:cNvSpPr/>
              <p:nvPr/>
            </p:nvSpPr>
            <p:spPr>
              <a:xfrm>
                <a:off x="2472" y="2341"/>
                <a:ext cx="777" cy="306"/>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sp>
            <p:nvSpPr>
              <p:cNvPr id="2137" name="Freeform 17"/>
              <p:cNvSpPr/>
              <p:nvPr/>
            </p:nvSpPr>
            <p:spPr>
              <a:xfrm>
                <a:off x="2175" y="2355"/>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38" name="Line 18"/>
              <p:cNvSpPr>
                <a:spLocks noChangeShapeType="1"/>
              </p:cNvSpPr>
              <p:nvPr/>
            </p:nvSpPr>
            <p:spPr>
              <a:xfrm>
                <a:off x="2167" y="2670"/>
                <a:ext cx="646" cy="0"/>
              </a:xfrm>
              <a:prstGeom prst="line">
                <a:avLst/>
              </a:prstGeom>
              <a:noFill/>
              <a:ln w="6350">
                <a:solidFill>
                  <a:schemeClr val="tx1"/>
                </a:solidFill>
                <a:round/>
                <a:headEnd type="none" w="sm" len="sm"/>
                <a:tailEnd type="none" w="sm" len="sm"/>
              </a:ln>
            </p:spPr>
            <p:txBody>
              <a:bodyPr/>
              <a:lstStyle/>
              <a:p>
                <a:endParaRPr lang="ja-JP" altLang="en-US"/>
              </a:p>
            </p:txBody>
          </p:sp>
          <p:sp>
            <p:nvSpPr>
              <p:cNvPr id="2139" name="Line 19"/>
              <p:cNvSpPr>
                <a:spLocks noChangeShapeType="1"/>
              </p:cNvSpPr>
              <p:nvPr/>
            </p:nvSpPr>
            <p:spPr>
              <a:xfrm flipV="1">
                <a:off x="2820" y="2355"/>
                <a:ext cx="431" cy="312"/>
              </a:xfrm>
              <a:prstGeom prst="line">
                <a:avLst/>
              </a:prstGeom>
              <a:noFill/>
              <a:ln w="6350">
                <a:solidFill>
                  <a:schemeClr val="tx1"/>
                </a:solidFill>
                <a:round/>
                <a:headEnd type="none" w="sm" len="sm"/>
                <a:tailEnd type="none" w="sm" len="sm"/>
              </a:ln>
            </p:spPr>
            <p:txBody>
              <a:bodyPr/>
              <a:lstStyle/>
              <a:p>
                <a:endParaRPr lang="ja-JP" altLang="en-US"/>
              </a:p>
            </p:txBody>
          </p:sp>
          <p:sp>
            <p:nvSpPr>
              <p:cNvPr id="2140" name="Line 20"/>
              <p:cNvSpPr>
                <a:spLocks noChangeShapeType="1"/>
              </p:cNvSpPr>
              <p:nvPr/>
            </p:nvSpPr>
            <p:spPr>
              <a:xfrm flipV="1">
                <a:off x="2820" y="2480"/>
                <a:ext cx="1"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41" name="Line 21"/>
              <p:cNvSpPr>
                <a:spLocks noChangeShapeType="1"/>
              </p:cNvSpPr>
              <p:nvPr/>
            </p:nvSpPr>
            <p:spPr>
              <a:xfrm flipV="1">
                <a:off x="2475" y="2480"/>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42" name="Line 22"/>
              <p:cNvSpPr>
                <a:spLocks noChangeShapeType="1"/>
              </p:cNvSpPr>
              <p:nvPr/>
            </p:nvSpPr>
            <p:spPr>
              <a:xfrm flipV="1">
                <a:off x="3251" y="2168"/>
                <a:ext cx="0" cy="188"/>
              </a:xfrm>
              <a:prstGeom prst="line">
                <a:avLst/>
              </a:prstGeom>
              <a:noFill/>
              <a:ln w="6350">
                <a:solidFill>
                  <a:schemeClr val="tx1"/>
                </a:solidFill>
                <a:round/>
                <a:headEnd type="none" w="sm" len="sm"/>
                <a:tailEnd type="none" w="sm" len="sm"/>
              </a:ln>
            </p:spPr>
            <p:txBody>
              <a:bodyPr/>
              <a:lstStyle/>
              <a:p>
                <a:endParaRPr lang="ja-JP" altLang="en-US"/>
              </a:p>
            </p:txBody>
          </p:sp>
          <p:sp>
            <p:nvSpPr>
              <p:cNvPr id="2143" name="Line 23"/>
              <p:cNvSpPr>
                <a:spLocks noChangeShapeType="1"/>
              </p:cNvSpPr>
              <p:nvPr/>
            </p:nvSpPr>
            <p:spPr>
              <a:xfrm flipV="1">
                <a:off x="2902" y="2163"/>
                <a:ext cx="1" cy="18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44" name="Freeform 24"/>
              <p:cNvSpPr/>
              <p:nvPr/>
            </p:nvSpPr>
            <p:spPr>
              <a:xfrm>
                <a:off x="2475" y="2172"/>
                <a:ext cx="778" cy="306"/>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grpSp>
            <p:nvGrpSpPr>
              <p:cNvPr id="2145" name="Group 25"/>
              <p:cNvGrpSpPr/>
              <p:nvPr/>
            </p:nvGrpSpPr>
            <p:grpSpPr>
              <a:xfrm>
                <a:off x="2169" y="2691"/>
                <a:ext cx="319" cy="37"/>
                <a:chOff x="0" y="0"/>
                <a:chExt cx="19999" cy="20000"/>
              </a:xfrm>
            </p:grpSpPr>
            <p:sp>
              <p:nvSpPr>
                <p:cNvPr id="2146" name="Arc 26"/>
                <p:cNvSpPr/>
                <p:nvPr/>
              </p:nvSpPr>
              <p:spPr>
                <a:xfrm flipH="1" flipV="1">
                  <a:off x="0" y="0"/>
                  <a:ext cx="1618"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147" name="Line 27"/>
                <p:cNvSpPr>
                  <a:spLocks noChangeShapeType="1"/>
                </p:cNvSpPr>
                <p:nvPr/>
              </p:nvSpPr>
              <p:spPr>
                <a:xfrm flipH="1">
                  <a:off x="1596" y="19805"/>
                  <a:ext cx="16752" cy="195"/>
                </a:xfrm>
                <a:prstGeom prst="line">
                  <a:avLst/>
                </a:prstGeom>
                <a:noFill/>
                <a:ln w="6350">
                  <a:solidFill>
                    <a:schemeClr val="tx1"/>
                  </a:solidFill>
                  <a:round/>
                  <a:headEnd type="none" w="sm" len="sm"/>
                  <a:tailEnd type="none" w="sm" len="sm"/>
                </a:ln>
              </p:spPr>
              <p:txBody>
                <a:bodyPr/>
                <a:lstStyle/>
                <a:p>
                  <a:endParaRPr lang="ja-JP" altLang="en-US"/>
                </a:p>
              </p:txBody>
            </p:sp>
            <p:sp>
              <p:nvSpPr>
                <p:cNvPr id="2148" name="Arc 28"/>
                <p:cNvSpPr/>
                <p:nvPr/>
              </p:nvSpPr>
              <p:spPr>
                <a:xfrm flipV="1">
                  <a:off x="18370" y="0"/>
                  <a:ext cx="1629"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149" name="Line 29"/>
              <p:cNvSpPr>
                <a:spLocks noChangeShapeType="1"/>
              </p:cNvSpPr>
              <p:nvPr/>
            </p:nvSpPr>
            <p:spPr>
              <a:xfrm flipV="1">
                <a:off x="2820" y="2298"/>
                <a:ext cx="1"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50" name="Line 30"/>
              <p:cNvSpPr>
                <a:spLocks noChangeShapeType="1"/>
              </p:cNvSpPr>
              <p:nvPr/>
            </p:nvSpPr>
            <p:spPr>
              <a:xfrm flipV="1">
                <a:off x="2475" y="2290"/>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51" name="Line 31"/>
              <p:cNvSpPr>
                <a:spLocks noChangeShapeType="1"/>
              </p:cNvSpPr>
              <p:nvPr/>
            </p:nvSpPr>
            <p:spPr>
              <a:xfrm flipV="1">
                <a:off x="3251" y="1987"/>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52" name="Line 32"/>
              <p:cNvSpPr>
                <a:spLocks noChangeShapeType="1"/>
              </p:cNvSpPr>
              <p:nvPr/>
            </p:nvSpPr>
            <p:spPr>
              <a:xfrm flipV="1">
                <a:off x="2902" y="1982"/>
                <a:ext cx="1" cy="18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53" name="Freeform 33"/>
              <p:cNvSpPr/>
              <p:nvPr/>
            </p:nvSpPr>
            <p:spPr>
              <a:xfrm>
                <a:off x="2475" y="1990"/>
                <a:ext cx="778" cy="307"/>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noFill/>
              <a:ln w="6350">
                <a:solidFill>
                  <a:schemeClr val="tx1"/>
                </a:solidFill>
                <a:round/>
                <a:headEnd type="none" w="sm" len="sm"/>
                <a:tailEnd type="none" w="sm" len="sm"/>
              </a:ln>
            </p:spPr>
            <p:txBody>
              <a:bodyPr/>
              <a:lstStyle/>
              <a:p>
                <a:endParaRPr lang="ja-JP" altLang="en-US"/>
              </a:p>
            </p:txBody>
          </p:sp>
          <p:sp>
            <p:nvSpPr>
              <p:cNvPr id="2154" name="Line 34"/>
              <p:cNvSpPr>
                <a:spLocks noChangeShapeType="1"/>
              </p:cNvSpPr>
              <p:nvPr/>
            </p:nvSpPr>
            <p:spPr>
              <a:xfrm flipV="1">
                <a:off x="2170" y="2439"/>
                <a:ext cx="318" cy="231"/>
              </a:xfrm>
              <a:prstGeom prst="line">
                <a:avLst/>
              </a:prstGeom>
              <a:noFill/>
              <a:ln w="6350">
                <a:solidFill>
                  <a:schemeClr val="tx1"/>
                </a:solidFill>
                <a:round/>
                <a:headEnd type="none" w="sm" len="sm"/>
                <a:tailEnd type="none" w="sm" len="sm"/>
              </a:ln>
            </p:spPr>
            <p:txBody>
              <a:bodyPr/>
              <a:lstStyle/>
              <a:p>
                <a:endParaRPr lang="ja-JP" altLang="en-US"/>
              </a:p>
            </p:txBody>
          </p:sp>
          <p:sp>
            <p:nvSpPr>
              <p:cNvPr id="2155" name="Line 35"/>
              <p:cNvSpPr>
                <a:spLocks noChangeShapeType="1"/>
              </p:cNvSpPr>
              <p:nvPr/>
            </p:nvSpPr>
            <p:spPr>
              <a:xfrm flipV="1">
                <a:off x="2491" y="2475"/>
                <a:ext cx="325" cy="1"/>
              </a:xfrm>
              <a:prstGeom prst="line">
                <a:avLst/>
              </a:prstGeom>
              <a:noFill/>
              <a:ln w="6350">
                <a:solidFill>
                  <a:schemeClr val="tx1"/>
                </a:solidFill>
                <a:round/>
                <a:headEnd type="none" w="sm" len="sm"/>
                <a:tailEnd type="none" w="sm" len="sm"/>
              </a:ln>
            </p:spPr>
            <p:txBody>
              <a:bodyPr/>
              <a:lstStyle/>
              <a:p>
                <a:endParaRPr lang="ja-JP" altLang="en-US"/>
              </a:p>
            </p:txBody>
          </p:sp>
          <p:sp>
            <p:nvSpPr>
              <p:cNvPr id="2156" name="Line 36"/>
              <p:cNvSpPr>
                <a:spLocks noChangeShapeType="1"/>
              </p:cNvSpPr>
              <p:nvPr/>
            </p:nvSpPr>
            <p:spPr>
              <a:xfrm flipV="1">
                <a:off x="2902" y="2168"/>
                <a:ext cx="1" cy="18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57" name="Line 37"/>
              <p:cNvSpPr>
                <a:spLocks noChangeShapeType="1"/>
              </p:cNvSpPr>
              <p:nvPr/>
            </p:nvSpPr>
            <p:spPr>
              <a:xfrm flipV="1">
                <a:off x="2487" y="2353"/>
                <a:ext cx="419" cy="315"/>
              </a:xfrm>
              <a:prstGeom prst="line">
                <a:avLst/>
              </a:prstGeom>
              <a:noFill/>
              <a:ln w="6350">
                <a:solidFill>
                  <a:schemeClr val="tx1"/>
                </a:solidFill>
                <a:prstDash val="sysDot"/>
                <a:round/>
                <a:headEnd type="none" w="sm" len="sm"/>
                <a:tailEnd type="none" w="sm" len="sm"/>
              </a:ln>
            </p:spPr>
            <p:txBody>
              <a:bodyPr/>
              <a:lstStyle/>
              <a:p>
                <a:endParaRPr lang="ja-JP" altLang="en-US"/>
              </a:p>
            </p:txBody>
          </p:sp>
          <p:grpSp>
            <p:nvGrpSpPr>
              <p:cNvPr id="2158" name="Group 38"/>
              <p:cNvGrpSpPr/>
              <p:nvPr/>
            </p:nvGrpSpPr>
            <p:grpSpPr>
              <a:xfrm>
                <a:off x="2492" y="2691"/>
                <a:ext cx="319" cy="37"/>
                <a:chOff x="0" y="0"/>
                <a:chExt cx="19999" cy="20000"/>
              </a:xfrm>
            </p:grpSpPr>
            <p:sp>
              <p:nvSpPr>
                <p:cNvPr id="2159" name="Arc 39"/>
                <p:cNvSpPr/>
                <p:nvPr/>
              </p:nvSpPr>
              <p:spPr>
                <a:xfrm flipH="1" flipV="1">
                  <a:off x="0" y="0"/>
                  <a:ext cx="1629"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160" name="Line 40"/>
                <p:cNvSpPr>
                  <a:spLocks noChangeShapeType="1"/>
                </p:cNvSpPr>
                <p:nvPr/>
              </p:nvSpPr>
              <p:spPr>
                <a:xfrm flipH="1">
                  <a:off x="1607" y="19805"/>
                  <a:ext cx="16741" cy="195"/>
                </a:xfrm>
                <a:prstGeom prst="line">
                  <a:avLst/>
                </a:prstGeom>
                <a:noFill/>
                <a:ln w="6350">
                  <a:solidFill>
                    <a:schemeClr val="tx1"/>
                  </a:solidFill>
                  <a:round/>
                  <a:headEnd type="none" w="sm" len="sm"/>
                  <a:tailEnd type="none" w="sm" len="sm"/>
                </a:ln>
              </p:spPr>
              <p:txBody>
                <a:bodyPr/>
                <a:lstStyle/>
                <a:p>
                  <a:endParaRPr lang="ja-JP" altLang="en-US"/>
                </a:p>
              </p:txBody>
            </p:sp>
            <p:sp>
              <p:nvSpPr>
                <p:cNvPr id="2161" name="Arc 41"/>
                <p:cNvSpPr/>
                <p:nvPr/>
              </p:nvSpPr>
              <p:spPr>
                <a:xfrm flipV="1">
                  <a:off x="18370" y="0"/>
                  <a:ext cx="1629"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162" name="Line 42"/>
              <p:cNvSpPr>
                <a:spLocks noChangeShapeType="1"/>
              </p:cNvSpPr>
              <p:nvPr/>
            </p:nvSpPr>
            <p:spPr>
              <a:xfrm flipH="1">
                <a:off x="2473" y="2355"/>
                <a:ext cx="125" cy="92"/>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63" name="Line 43"/>
              <p:cNvSpPr>
                <a:spLocks noChangeShapeType="1"/>
              </p:cNvSpPr>
              <p:nvPr/>
            </p:nvSpPr>
            <p:spPr>
              <a:xfrm flipH="1">
                <a:off x="2598" y="2353"/>
                <a:ext cx="658"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64" name="Line 44"/>
              <p:cNvSpPr>
                <a:spLocks noChangeShapeType="1"/>
              </p:cNvSpPr>
              <p:nvPr/>
            </p:nvSpPr>
            <p:spPr>
              <a:xfrm flipV="1">
                <a:off x="2821" y="2169"/>
                <a:ext cx="431" cy="309"/>
              </a:xfrm>
              <a:prstGeom prst="line">
                <a:avLst/>
              </a:prstGeom>
              <a:noFill/>
              <a:ln w="6350">
                <a:solidFill>
                  <a:schemeClr val="tx1"/>
                </a:solidFill>
                <a:round/>
                <a:headEnd type="none" w="sm" len="sm"/>
                <a:tailEnd type="none" w="sm" len="sm"/>
              </a:ln>
            </p:spPr>
            <p:txBody>
              <a:bodyPr/>
              <a:lstStyle/>
              <a:p>
                <a:endParaRPr lang="ja-JP" altLang="en-US"/>
              </a:p>
            </p:txBody>
          </p:sp>
          <p:sp>
            <p:nvSpPr>
              <p:cNvPr id="2165" name="Line 45"/>
              <p:cNvSpPr>
                <a:spLocks noChangeShapeType="1"/>
              </p:cNvSpPr>
              <p:nvPr/>
            </p:nvSpPr>
            <p:spPr>
              <a:xfrm flipV="1">
                <a:off x="2480" y="2164"/>
                <a:ext cx="431" cy="309"/>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66" name="Line 46"/>
              <p:cNvSpPr>
                <a:spLocks noChangeShapeType="1"/>
              </p:cNvSpPr>
              <p:nvPr/>
            </p:nvSpPr>
            <p:spPr>
              <a:xfrm flipV="1">
                <a:off x="2915" y="2169"/>
                <a:ext cx="325" cy="1"/>
              </a:xfrm>
              <a:prstGeom prst="line">
                <a:avLst/>
              </a:prstGeom>
              <a:noFill/>
              <a:ln w="6350">
                <a:solidFill>
                  <a:schemeClr val="tx1"/>
                </a:solidFill>
                <a:prstDash val="sysDot"/>
                <a:round/>
                <a:headEnd type="none" w="sm" len="sm"/>
                <a:tailEnd type="none" w="sm" len="sm"/>
              </a:ln>
            </p:spPr>
            <p:txBody>
              <a:bodyPr/>
              <a:lstStyle/>
              <a:p>
                <a:endParaRPr lang="ja-JP" altLang="en-US"/>
              </a:p>
            </p:txBody>
          </p:sp>
        </p:grpSp>
        <p:grpSp>
          <p:nvGrpSpPr>
            <p:cNvPr id="2167" name="Group 47"/>
            <p:cNvGrpSpPr/>
            <p:nvPr/>
          </p:nvGrpSpPr>
          <p:grpSpPr>
            <a:xfrm>
              <a:off x="2557" y="1778"/>
              <a:ext cx="958" cy="602"/>
              <a:chOff x="3458" y="1983"/>
              <a:chExt cx="1094" cy="688"/>
            </a:xfrm>
          </p:grpSpPr>
          <p:sp>
            <p:nvSpPr>
              <p:cNvPr id="2168" name="Freeform 48"/>
              <p:cNvSpPr/>
              <p:nvPr/>
            </p:nvSpPr>
            <p:spPr>
              <a:xfrm>
                <a:off x="3466" y="2169"/>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prstDash val="sysDot"/>
                <a:round/>
                <a:headEnd type="none" w="sm" len="sm"/>
                <a:tailEnd type="none" w="sm" len="sm"/>
              </a:ln>
            </p:spPr>
            <p:txBody>
              <a:bodyPr/>
              <a:lstStyle/>
              <a:p>
                <a:endParaRPr lang="ja-JP" altLang="en-US"/>
              </a:p>
            </p:txBody>
          </p:sp>
          <p:sp>
            <p:nvSpPr>
              <p:cNvPr id="2169" name="Freeform 49"/>
              <p:cNvSpPr/>
              <p:nvPr/>
            </p:nvSpPr>
            <p:spPr>
              <a:xfrm>
                <a:off x="3458" y="2356"/>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sp>
            <p:nvSpPr>
              <p:cNvPr id="2170" name="Freeform 50"/>
              <p:cNvSpPr/>
              <p:nvPr/>
            </p:nvSpPr>
            <p:spPr>
              <a:xfrm>
                <a:off x="3466" y="2169"/>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71" name="Line 51"/>
              <p:cNvSpPr>
                <a:spLocks noChangeShapeType="1"/>
              </p:cNvSpPr>
              <p:nvPr/>
            </p:nvSpPr>
            <p:spPr>
              <a:xfrm flipV="1">
                <a:off x="4112" y="2481"/>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72" name="Line 52"/>
              <p:cNvSpPr>
                <a:spLocks noChangeShapeType="1"/>
              </p:cNvSpPr>
              <p:nvPr/>
            </p:nvSpPr>
            <p:spPr>
              <a:xfrm flipV="1">
                <a:off x="3466" y="2481"/>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73" name="Line 53"/>
              <p:cNvSpPr>
                <a:spLocks noChangeShapeType="1"/>
              </p:cNvSpPr>
              <p:nvPr/>
            </p:nvSpPr>
            <p:spPr>
              <a:xfrm flipV="1">
                <a:off x="4542" y="2169"/>
                <a:ext cx="0" cy="188"/>
              </a:xfrm>
              <a:prstGeom prst="line">
                <a:avLst/>
              </a:prstGeom>
              <a:noFill/>
              <a:ln w="6350">
                <a:solidFill>
                  <a:schemeClr val="tx1"/>
                </a:solidFill>
                <a:round/>
                <a:headEnd type="none" w="sm" len="sm"/>
                <a:tailEnd type="none" w="sm" len="sm"/>
              </a:ln>
            </p:spPr>
            <p:txBody>
              <a:bodyPr/>
              <a:lstStyle/>
              <a:p>
                <a:endParaRPr lang="ja-JP" altLang="en-US"/>
              </a:p>
            </p:txBody>
          </p:sp>
          <p:sp>
            <p:nvSpPr>
              <p:cNvPr id="2174" name="Line 54"/>
              <p:cNvSpPr>
                <a:spLocks noChangeShapeType="1"/>
              </p:cNvSpPr>
              <p:nvPr/>
            </p:nvSpPr>
            <p:spPr>
              <a:xfrm flipV="1">
                <a:off x="3896" y="2169"/>
                <a:ext cx="1" cy="18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75" name="Line 55"/>
              <p:cNvSpPr>
                <a:spLocks noChangeShapeType="1"/>
              </p:cNvSpPr>
              <p:nvPr/>
            </p:nvSpPr>
            <p:spPr>
              <a:xfrm>
                <a:off x="3458" y="2671"/>
                <a:ext cx="646" cy="0"/>
              </a:xfrm>
              <a:prstGeom prst="line">
                <a:avLst/>
              </a:prstGeom>
              <a:noFill/>
              <a:ln w="6350">
                <a:solidFill>
                  <a:schemeClr val="tx1"/>
                </a:solidFill>
                <a:round/>
                <a:headEnd type="none" w="sm" len="sm"/>
                <a:tailEnd type="none" w="sm" len="sm"/>
              </a:ln>
            </p:spPr>
            <p:txBody>
              <a:bodyPr/>
              <a:lstStyle/>
              <a:p>
                <a:endParaRPr lang="ja-JP" altLang="en-US"/>
              </a:p>
            </p:txBody>
          </p:sp>
          <p:sp>
            <p:nvSpPr>
              <p:cNvPr id="2176" name="Line 56"/>
              <p:cNvSpPr>
                <a:spLocks noChangeShapeType="1"/>
              </p:cNvSpPr>
              <p:nvPr/>
            </p:nvSpPr>
            <p:spPr>
              <a:xfrm flipV="1">
                <a:off x="4109" y="2356"/>
                <a:ext cx="431" cy="312"/>
              </a:xfrm>
              <a:prstGeom prst="line">
                <a:avLst/>
              </a:prstGeom>
              <a:noFill/>
              <a:ln w="6350">
                <a:solidFill>
                  <a:schemeClr val="tx1"/>
                </a:solidFill>
                <a:round/>
                <a:headEnd type="none" w="sm" len="sm"/>
                <a:tailEnd type="none" w="sm" len="sm"/>
              </a:ln>
            </p:spPr>
            <p:txBody>
              <a:bodyPr/>
              <a:lstStyle/>
              <a:p>
                <a:endParaRPr lang="ja-JP" altLang="en-US"/>
              </a:p>
            </p:txBody>
          </p:sp>
          <p:sp>
            <p:nvSpPr>
              <p:cNvPr id="2177" name="Freeform 57"/>
              <p:cNvSpPr/>
              <p:nvPr/>
            </p:nvSpPr>
            <p:spPr>
              <a:xfrm>
                <a:off x="3466" y="1983"/>
                <a:ext cx="1076" cy="311"/>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78" name="Line 58"/>
              <p:cNvSpPr>
                <a:spLocks noChangeShapeType="1"/>
              </p:cNvSpPr>
              <p:nvPr/>
            </p:nvSpPr>
            <p:spPr>
              <a:xfrm flipV="1">
                <a:off x="4112" y="2294"/>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79" name="Line 59"/>
              <p:cNvSpPr>
                <a:spLocks noChangeShapeType="1"/>
              </p:cNvSpPr>
              <p:nvPr/>
            </p:nvSpPr>
            <p:spPr>
              <a:xfrm flipV="1">
                <a:off x="3466" y="2294"/>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80" name="Line 60"/>
              <p:cNvSpPr>
                <a:spLocks noChangeShapeType="1"/>
              </p:cNvSpPr>
              <p:nvPr/>
            </p:nvSpPr>
            <p:spPr>
              <a:xfrm flipV="1">
                <a:off x="4542" y="1983"/>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81" name="Line 61"/>
              <p:cNvSpPr>
                <a:spLocks noChangeShapeType="1"/>
              </p:cNvSpPr>
              <p:nvPr/>
            </p:nvSpPr>
            <p:spPr>
              <a:xfrm flipV="1">
                <a:off x="3896" y="1983"/>
                <a:ext cx="1" cy="18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2" name="Line 62"/>
              <p:cNvSpPr>
                <a:spLocks noChangeShapeType="1"/>
              </p:cNvSpPr>
              <p:nvPr/>
            </p:nvSpPr>
            <p:spPr>
              <a:xfrm>
                <a:off x="3461" y="2482"/>
                <a:ext cx="646" cy="0"/>
              </a:xfrm>
              <a:prstGeom prst="line">
                <a:avLst/>
              </a:prstGeom>
              <a:noFill/>
              <a:ln w="6350">
                <a:solidFill>
                  <a:schemeClr val="tx1"/>
                </a:solidFill>
                <a:round/>
                <a:headEnd type="none" w="sm" len="sm"/>
                <a:tailEnd type="none" w="sm" len="sm"/>
              </a:ln>
            </p:spPr>
            <p:txBody>
              <a:bodyPr/>
              <a:lstStyle/>
              <a:p>
                <a:endParaRPr lang="ja-JP" altLang="en-US"/>
              </a:p>
            </p:txBody>
          </p:sp>
          <p:sp>
            <p:nvSpPr>
              <p:cNvPr id="2183" name="Line 63"/>
              <p:cNvSpPr>
                <a:spLocks noChangeShapeType="1"/>
              </p:cNvSpPr>
              <p:nvPr/>
            </p:nvSpPr>
            <p:spPr>
              <a:xfrm flipV="1">
                <a:off x="4112" y="2169"/>
                <a:ext cx="430" cy="312"/>
              </a:xfrm>
              <a:prstGeom prst="line">
                <a:avLst/>
              </a:prstGeom>
              <a:noFill/>
              <a:ln w="6350">
                <a:solidFill>
                  <a:schemeClr val="tx1"/>
                </a:solidFill>
                <a:round/>
                <a:headEnd type="none" w="sm" len="sm"/>
                <a:tailEnd type="none" w="sm" len="sm"/>
              </a:ln>
            </p:spPr>
            <p:txBody>
              <a:bodyPr/>
              <a:lstStyle/>
              <a:p>
                <a:endParaRPr lang="ja-JP" altLang="en-US"/>
              </a:p>
            </p:txBody>
          </p:sp>
          <p:sp>
            <p:nvSpPr>
              <p:cNvPr id="2184" name="Line 64"/>
              <p:cNvSpPr>
                <a:spLocks noChangeShapeType="1"/>
              </p:cNvSpPr>
              <p:nvPr/>
            </p:nvSpPr>
            <p:spPr>
              <a:xfrm>
                <a:off x="3906" y="2168"/>
                <a:ext cx="646"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5" name="Line 65"/>
              <p:cNvSpPr>
                <a:spLocks noChangeShapeType="1"/>
              </p:cNvSpPr>
              <p:nvPr/>
            </p:nvSpPr>
            <p:spPr>
              <a:xfrm flipV="1">
                <a:off x="3469" y="2167"/>
                <a:ext cx="431" cy="312"/>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6" name="Line 66"/>
              <p:cNvSpPr>
                <a:spLocks noChangeShapeType="1"/>
              </p:cNvSpPr>
              <p:nvPr/>
            </p:nvSpPr>
            <p:spPr>
              <a:xfrm>
                <a:off x="3898" y="2354"/>
                <a:ext cx="646"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7" name="Line 67"/>
              <p:cNvSpPr>
                <a:spLocks noChangeShapeType="1"/>
              </p:cNvSpPr>
              <p:nvPr/>
            </p:nvSpPr>
            <p:spPr>
              <a:xfrm flipV="1">
                <a:off x="3478" y="2351"/>
                <a:ext cx="431" cy="312"/>
              </a:xfrm>
              <a:prstGeom prst="line">
                <a:avLst/>
              </a:prstGeom>
              <a:noFill/>
              <a:ln w="6350">
                <a:solidFill>
                  <a:schemeClr val="tx1"/>
                </a:solidFill>
                <a:prstDash val="sysDot"/>
                <a:round/>
                <a:headEnd type="none" w="sm" len="sm"/>
                <a:tailEnd type="none" w="sm" len="sm"/>
              </a:ln>
            </p:spPr>
            <p:txBody>
              <a:bodyPr/>
              <a:lstStyle/>
              <a:p>
                <a:endParaRPr lang="ja-JP" altLang="en-US"/>
              </a:p>
            </p:txBody>
          </p:sp>
        </p:grpSp>
      </p:grpSp>
      <p:sp>
        <p:nvSpPr>
          <p:cNvPr id="2188" name="Text Box 68"/>
          <p:cNvSpPr txBox="1">
            <a:spLocks noChangeArrowheads="1"/>
          </p:cNvSpPr>
          <p:nvPr/>
        </p:nvSpPr>
        <p:spPr>
          <a:xfrm>
            <a:off x="107955" y="1042988"/>
            <a:ext cx="2303463" cy="519112"/>
          </a:xfrm>
          <a:prstGeom prst="rect">
            <a:avLst/>
          </a:prstGeom>
          <a:noFill/>
          <a:ln w="9525">
            <a:noFill/>
            <a:miter lim="800000"/>
            <a:headEnd/>
            <a:tailEnd/>
          </a:ln>
        </p:spPr>
        <p:txBody>
          <a:bodyPr>
            <a:spAutoFit/>
          </a:bodyPr>
          <a:lstStyle/>
          <a:p>
            <a:r>
              <a:rPr lang="ja-JP" altLang="en-US" sz="2800"/>
              <a:t>容積率制限</a:t>
            </a:r>
          </a:p>
        </p:txBody>
      </p:sp>
      <p:grpSp>
        <p:nvGrpSpPr>
          <p:cNvPr id="2189" name="Group 69"/>
          <p:cNvGrpSpPr/>
          <p:nvPr/>
        </p:nvGrpSpPr>
        <p:grpSpPr>
          <a:xfrm>
            <a:off x="838200" y="6053144"/>
            <a:ext cx="1176338" cy="523875"/>
            <a:chOff x="0" y="-2"/>
            <a:chExt cx="20000" cy="20002"/>
          </a:xfrm>
        </p:grpSpPr>
        <p:sp>
          <p:nvSpPr>
            <p:cNvPr id="2190" name="Freeform 70"/>
            <p:cNvSpPr/>
            <p:nvPr/>
          </p:nvSpPr>
          <p:spPr>
            <a:xfrm>
              <a:off x="147" y="7442"/>
              <a:ext cx="19853" cy="12420"/>
            </a:xfrm>
            <a:custGeom>
              <a:avLst/>
              <a:gdLst>
                <a:gd name="T0" fmla="*/ 0 w 20000"/>
                <a:gd name="T1" fmla="*/ 2 h 20000"/>
                <a:gd name="T2" fmla="*/ 10426 w 20000"/>
                <a:gd name="T3" fmla="*/ 2 h 20000"/>
                <a:gd name="T4" fmla="*/ 17375 w 20000"/>
                <a:gd name="T5" fmla="*/ 0 h 20000"/>
                <a:gd name="T6" fmla="*/ 6952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prstDash val="sysDot"/>
              <a:round/>
              <a:headEnd type="none" w="sm" len="sm"/>
              <a:tailEnd type="none" w="sm" len="sm"/>
            </a:ln>
          </p:spPr>
          <p:txBody>
            <a:bodyPr/>
            <a:lstStyle/>
            <a:p>
              <a:endParaRPr lang="ja-JP" altLang="en-US"/>
            </a:p>
          </p:txBody>
        </p:sp>
        <p:sp>
          <p:nvSpPr>
            <p:cNvPr id="2191" name="Freeform 71"/>
            <p:cNvSpPr/>
            <p:nvPr/>
          </p:nvSpPr>
          <p:spPr>
            <a:xfrm>
              <a:off x="147" y="-2"/>
              <a:ext cx="19853" cy="12420"/>
            </a:xfrm>
            <a:custGeom>
              <a:avLst/>
              <a:gdLst>
                <a:gd name="T0" fmla="*/ 0 w 20000"/>
                <a:gd name="T1" fmla="*/ 2 h 20000"/>
                <a:gd name="T2" fmla="*/ 10426 w 20000"/>
                <a:gd name="T3" fmla="*/ 2 h 20000"/>
                <a:gd name="T4" fmla="*/ 17375 w 20000"/>
                <a:gd name="T5" fmla="*/ 0 h 20000"/>
                <a:gd name="T6" fmla="*/ 6952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92" name="Line 72"/>
            <p:cNvSpPr>
              <a:spLocks noChangeShapeType="1"/>
            </p:cNvSpPr>
            <p:nvPr/>
          </p:nvSpPr>
          <p:spPr>
            <a:xfrm flipV="1">
              <a:off x="12054" y="12404"/>
              <a:ext cx="8" cy="7458"/>
            </a:xfrm>
            <a:prstGeom prst="line">
              <a:avLst/>
            </a:prstGeom>
            <a:noFill/>
            <a:ln w="6350">
              <a:solidFill>
                <a:schemeClr val="tx1"/>
              </a:solidFill>
              <a:round/>
              <a:headEnd type="none" w="sm" len="sm"/>
              <a:tailEnd type="none" w="sm" len="sm"/>
            </a:ln>
          </p:spPr>
          <p:txBody>
            <a:bodyPr/>
            <a:lstStyle/>
            <a:p>
              <a:endParaRPr lang="ja-JP" altLang="en-US"/>
            </a:p>
          </p:txBody>
        </p:sp>
        <p:sp>
          <p:nvSpPr>
            <p:cNvPr id="2193" name="Line 73"/>
            <p:cNvSpPr>
              <a:spLocks noChangeShapeType="1"/>
            </p:cNvSpPr>
            <p:nvPr/>
          </p:nvSpPr>
          <p:spPr>
            <a:xfrm flipV="1">
              <a:off x="147" y="12404"/>
              <a:ext cx="8" cy="7458"/>
            </a:xfrm>
            <a:prstGeom prst="line">
              <a:avLst/>
            </a:prstGeom>
            <a:noFill/>
            <a:ln w="6350">
              <a:solidFill>
                <a:schemeClr val="tx1"/>
              </a:solidFill>
              <a:round/>
              <a:headEnd type="none" w="sm" len="sm"/>
              <a:tailEnd type="none" w="sm" len="sm"/>
            </a:ln>
          </p:spPr>
          <p:txBody>
            <a:bodyPr/>
            <a:lstStyle/>
            <a:p>
              <a:endParaRPr lang="ja-JP" altLang="en-US"/>
            </a:p>
          </p:txBody>
        </p:sp>
        <p:sp>
          <p:nvSpPr>
            <p:cNvPr id="2194" name="Line 74"/>
            <p:cNvSpPr>
              <a:spLocks noChangeShapeType="1"/>
            </p:cNvSpPr>
            <p:nvPr/>
          </p:nvSpPr>
          <p:spPr>
            <a:xfrm flipV="1">
              <a:off x="19992" y="-2"/>
              <a:ext cx="8" cy="7459"/>
            </a:xfrm>
            <a:prstGeom prst="line">
              <a:avLst/>
            </a:prstGeom>
            <a:noFill/>
            <a:ln w="6350">
              <a:solidFill>
                <a:schemeClr val="tx1"/>
              </a:solidFill>
              <a:round/>
              <a:headEnd type="none" w="sm" len="sm"/>
              <a:tailEnd type="none" w="sm" len="sm"/>
            </a:ln>
          </p:spPr>
          <p:txBody>
            <a:bodyPr/>
            <a:lstStyle/>
            <a:p>
              <a:endParaRPr lang="ja-JP" altLang="en-US"/>
            </a:p>
          </p:txBody>
        </p:sp>
        <p:sp>
          <p:nvSpPr>
            <p:cNvPr id="2195" name="Line 75"/>
            <p:cNvSpPr>
              <a:spLocks noChangeShapeType="1"/>
            </p:cNvSpPr>
            <p:nvPr/>
          </p:nvSpPr>
          <p:spPr>
            <a:xfrm flipV="1">
              <a:off x="8085" y="-2"/>
              <a:ext cx="8" cy="7459"/>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96" name="Line 76"/>
            <p:cNvSpPr>
              <a:spLocks noChangeShapeType="1"/>
            </p:cNvSpPr>
            <p:nvPr/>
          </p:nvSpPr>
          <p:spPr>
            <a:xfrm>
              <a:off x="0" y="19986"/>
              <a:ext cx="11915" cy="14"/>
            </a:xfrm>
            <a:prstGeom prst="line">
              <a:avLst/>
            </a:prstGeom>
            <a:noFill/>
            <a:ln w="6350">
              <a:solidFill>
                <a:schemeClr val="tx1"/>
              </a:solidFill>
              <a:round/>
              <a:headEnd type="none" w="sm" len="sm"/>
              <a:tailEnd type="none" w="sm" len="sm"/>
            </a:ln>
          </p:spPr>
          <p:txBody>
            <a:bodyPr/>
            <a:lstStyle/>
            <a:p>
              <a:endParaRPr lang="ja-JP" altLang="en-US"/>
            </a:p>
          </p:txBody>
        </p:sp>
        <p:sp>
          <p:nvSpPr>
            <p:cNvPr id="2197" name="Line 77"/>
            <p:cNvSpPr>
              <a:spLocks noChangeShapeType="1"/>
            </p:cNvSpPr>
            <p:nvPr/>
          </p:nvSpPr>
          <p:spPr>
            <a:xfrm flipV="1">
              <a:off x="12054" y="7442"/>
              <a:ext cx="7946" cy="12420"/>
            </a:xfrm>
            <a:prstGeom prst="line">
              <a:avLst/>
            </a:prstGeom>
            <a:noFill/>
            <a:ln w="6350">
              <a:solidFill>
                <a:schemeClr val="tx1"/>
              </a:solidFill>
              <a:round/>
              <a:headEnd type="none" w="sm" len="sm"/>
              <a:tailEnd type="none" w="sm" len="sm"/>
            </a:ln>
          </p:spPr>
          <p:txBody>
            <a:bodyPr/>
            <a:lstStyle/>
            <a:p>
              <a:endParaRPr lang="ja-JP" altLang="en-US"/>
            </a:p>
          </p:txBody>
        </p:sp>
      </p:grpSp>
      <p:sp>
        <p:nvSpPr>
          <p:cNvPr id="2198" name="Rectangle 78"/>
          <p:cNvSpPr>
            <a:spLocks noChangeArrowheads="1"/>
          </p:cNvSpPr>
          <p:nvPr/>
        </p:nvSpPr>
        <p:spPr>
          <a:xfrm>
            <a:off x="1193805" y="5581656"/>
            <a:ext cx="506413" cy="265113"/>
          </a:xfrm>
          <a:prstGeom prst="rect">
            <a:avLst/>
          </a:prstGeom>
          <a:noFill/>
          <a:ln w="25400">
            <a:noFill/>
            <a:miter lim="800000"/>
            <a:headEnd/>
            <a:tailEnd/>
          </a:ln>
        </p:spPr>
        <p:txBody>
          <a:bodyPr lIns="0" tIns="0" rIns="0" bIns="0"/>
          <a:lstStyle/>
          <a:p>
            <a:pPr algn="ctr" eaLnBrk="0" hangingPunct="0"/>
            <a:r>
              <a:rPr kumimoji="0" lang="en-US" altLang="ja-JP">
                <a:latin typeface="ＭＳ Ｐゴシック" charset="-128"/>
              </a:rPr>
              <a:t>100%</a:t>
            </a:r>
          </a:p>
        </p:txBody>
      </p:sp>
      <p:grpSp>
        <p:nvGrpSpPr>
          <p:cNvPr id="2199" name="Group 79"/>
          <p:cNvGrpSpPr/>
          <p:nvPr/>
        </p:nvGrpSpPr>
        <p:grpSpPr>
          <a:xfrm>
            <a:off x="2052638" y="5854706"/>
            <a:ext cx="1181100" cy="779463"/>
            <a:chOff x="2857" y="2425"/>
            <a:chExt cx="1799" cy="1187"/>
          </a:xfrm>
        </p:grpSpPr>
        <p:sp>
          <p:nvSpPr>
            <p:cNvPr id="2200" name="Freeform 80"/>
            <p:cNvSpPr/>
            <p:nvPr/>
          </p:nvSpPr>
          <p:spPr>
            <a:xfrm>
              <a:off x="3362" y="3025"/>
              <a:ext cx="1284" cy="487"/>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sp>
          <p:nvSpPr>
            <p:cNvPr id="2201" name="Freeform 81"/>
            <p:cNvSpPr/>
            <p:nvPr/>
          </p:nvSpPr>
          <p:spPr>
            <a:xfrm>
              <a:off x="2870" y="3019"/>
              <a:ext cx="1778" cy="496"/>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202" name="Line 82"/>
            <p:cNvSpPr>
              <a:spLocks noChangeShapeType="1"/>
            </p:cNvSpPr>
            <p:nvPr/>
          </p:nvSpPr>
          <p:spPr>
            <a:xfrm>
              <a:off x="2857" y="3520"/>
              <a:ext cx="1067" cy="0"/>
            </a:xfrm>
            <a:prstGeom prst="line">
              <a:avLst/>
            </a:prstGeom>
            <a:noFill/>
            <a:ln w="6350">
              <a:solidFill>
                <a:schemeClr val="tx1"/>
              </a:solidFill>
              <a:round/>
              <a:headEnd type="none" w="sm" len="sm"/>
              <a:tailEnd type="none" w="sm" len="sm"/>
            </a:ln>
          </p:spPr>
          <p:txBody>
            <a:bodyPr/>
            <a:lstStyle/>
            <a:p>
              <a:endParaRPr lang="ja-JP" altLang="en-US"/>
            </a:p>
          </p:txBody>
        </p:sp>
        <p:sp>
          <p:nvSpPr>
            <p:cNvPr id="2203" name="Line 83"/>
            <p:cNvSpPr>
              <a:spLocks noChangeShapeType="1"/>
            </p:cNvSpPr>
            <p:nvPr/>
          </p:nvSpPr>
          <p:spPr>
            <a:xfrm flipV="1">
              <a:off x="3936" y="3019"/>
              <a:ext cx="712" cy="496"/>
            </a:xfrm>
            <a:prstGeom prst="line">
              <a:avLst/>
            </a:prstGeom>
            <a:noFill/>
            <a:ln w="6350">
              <a:solidFill>
                <a:schemeClr val="tx1"/>
              </a:solidFill>
              <a:round/>
              <a:headEnd type="none" w="sm" len="sm"/>
              <a:tailEnd type="none" w="sm" len="sm"/>
            </a:ln>
          </p:spPr>
          <p:txBody>
            <a:bodyPr/>
            <a:lstStyle/>
            <a:p>
              <a:endParaRPr lang="ja-JP" altLang="en-US"/>
            </a:p>
          </p:txBody>
        </p:sp>
        <p:sp>
          <p:nvSpPr>
            <p:cNvPr id="2204" name="Line 84"/>
            <p:cNvSpPr>
              <a:spLocks noChangeShapeType="1"/>
            </p:cNvSpPr>
            <p:nvPr/>
          </p:nvSpPr>
          <p:spPr>
            <a:xfrm flipV="1">
              <a:off x="3936" y="3217"/>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05" name="Line 85"/>
            <p:cNvSpPr>
              <a:spLocks noChangeShapeType="1"/>
            </p:cNvSpPr>
            <p:nvPr/>
          </p:nvSpPr>
          <p:spPr>
            <a:xfrm flipV="1">
              <a:off x="3365" y="3217"/>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06" name="Line 86"/>
            <p:cNvSpPr>
              <a:spLocks noChangeShapeType="1"/>
            </p:cNvSpPr>
            <p:nvPr/>
          </p:nvSpPr>
          <p:spPr>
            <a:xfrm flipV="1">
              <a:off x="4647" y="2722"/>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07" name="Line 87"/>
            <p:cNvSpPr>
              <a:spLocks noChangeShapeType="1"/>
            </p:cNvSpPr>
            <p:nvPr/>
          </p:nvSpPr>
          <p:spPr>
            <a:xfrm flipV="1">
              <a:off x="4071" y="2714"/>
              <a:ext cx="1" cy="297"/>
            </a:xfrm>
            <a:prstGeom prst="line">
              <a:avLst/>
            </a:prstGeom>
            <a:noFill/>
            <a:ln w="6350">
              <a:solidFill>
                <a:schemeClr val="tx1"/>
              </a:solidFill>
              <a:prstDash val="sysDot"/>
              <a:round/>
              <a:headEnd type="none" w="sm" len="sm"/>
              <a:tailEnd type="none" w="sm" len="sm"/>
            </a:ln>
          </p:spPr>
          <p:txBody>
            <a:bodyPr/>
            <a:lstStyle/>
            <a:p>
              <a:endParaRPr lang="ja-JP" altLang="en-US"/>
            </a:p>
          </p:txBody>
        </p:sp>
        <p:grpSp>
          <p:nvGrpSpPr>
            <p:cNvPr id="2208" name="Group 88"/>
            <p:cNvGrpSpPr/>
            <p:nvPr/>
          </p:nvGrpSpPr>
          <p:grpSpPr>
            <a:xfrm>
              <a:off x="2861" y="3553"/>
              <a:ext cx="526" cy="59"/>
              <a:chOff x="0" y="0"/>
              <a:chExt cx="20003" cy="20000"/>
            </a:xfrm>
          </p:grpSpPr>
          <p:sp>
            <p:nvSpPr>
              <p:cNvPr id="2209" name="Arc 89"/>
              <p:cNvSpPr/>
              <p:nvPr/>
            </p:nvSpPr>
            <p:spPr>
              <a:xfrm flipH="1" flipV="1">
                <a:off x="0" y="0"/>
                <a:ext cx="1623"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210" name="Line 90"/>
              <p:cNvSpPr>
                <a:spLocks noChangeShapeType="1"/>
              </p:cNvSpPr>
              <p:nvPr/>
            </p:nvSpPr>
            <p:spPr>
              <a:xfrm flipH="1">
                <a:off x="1602" y="19819"/>
                <a:ext cx="16743" cy="181"/>
              </a:xfrm>
              <a:prstGeom prst="line">
                <a:avLst/>
              </a:prstGeom>
              <a:noFill/>
              <a:ln w="6350">
                <a:solidFill>
                  <a:schemeClr val="tx1"/>
                </a:solidFill>
                <a:round/>
                <a:headEnd type="none" w="sm" len="sm"/>
                <a:tailEnd type="none" w="sm" len="sm"/>
              </a:ln>
            </p:spPr>
            <p:txBody>
              <a:bodyPr/>
              <a:lstStyle/>
              <a:p>
                <a:endParaRPr lang="ja-JP" altLang="en-US"/>
              </a:p>
            </p:txBody>
          </p:sp>
          <p:sp>
            <p:nvSpPr>
              <p:cNvPr id="2211" name="Arc 91"/>
              <p:cNvSpPr/>
              <p:nvPr/>
            </p:nvSpPr>
            <p:spPr>
              <a:xfrm flipV="1">
                <a:off x="18373" y="0"/>
                <a:ext cx="1630"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212" name="Line 92"/>
            <p:cNvSpPr>
              <a:spLocks noChangeShapeType="1"/>
            </p:cNvSpPr>
            <p:nvPr/>
          </p:nvSpPr>
          <p:spPr>
            <a:xfrm flipV="1">
              <a:off x="3936" y="2928"/>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13" name="Line 93"/>
            <p:cNvSpPr>
              <a:spLocks noChangeShapeType="1"/>
            </p:cNvSpPr>
            <p:nvPr/>
          </p:nvSpPr>
          <p:spPr>
            <a:xfrm flipV="1">
              <a:off x="3365" y="2916"/>
              <a:ext cx="1" cy="297"/>
            </a:xfrm>
            <a:prstGeom prst="line">
              <a:avLst/>
            </a:prstGeom>
            <a:noFill/>
            <a:ln w="6350">
              <a:solidFill>
                <a:schemeClr val="tx1"/>
              </a:solidFill>
              <a:round/>
              <a:headEnd type="none" w="sm" len="sm"/>
              <a:tailEnd type="none" w="sm" len="sm"/>
            </a:ln>
          </p:spPr>
          <p:txBody>
            <a:bodyPr/>
            <a:lstStyle/>
            <a:p>
              <a:endParaRPr lang="ja-JP" altLang="en-US"/>
            </a:p>
          </p:txBody>
        </p:sp>
        <p:sp>
          <p:nvSpPr>
            <p:cNvPr id="2214" name="Line 94"/>
            <p:cNvSpPr>
              <a:spLocks noChangeShapeType="1"/>
            </p:cNvSpPr>
            <p:nvPr/>
          </p:nvSpPr>
          <p:spPr>
            <a:xfrm flipV="1">
              <a:off x="4647" y="2433"/>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15" name="Line 95"/>
            <p:cNvSpPr>
              <a:spLocks noChangeShapeType="1"/>
            </p:cNvSpPr>
            <p:nvPr/>
          </p:nvSpPr>
          <p:spPr>
            <a:xfrm flipV="1">
              <a:off x="4071" y="2425"/>
              <a:ext cx="1" cy="29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16" name="Freeform 96"/>
            <p:cNvSpPr/>
            <p:nvPr/>
          </p:nvSpPr>
          <p:spPr>
            <a:xfrm>
              <a:off x="3366" y="2439"/>
              <a:ext cx="1285" cy="487"/>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noFill/>
            <a:ln w="6350">
              <a:solidFill>
                <a:schemeClr val="tx1"/>
              </a:solidFill>
              <a:round/>
              <a:headEnd type="none" w="sm" len="sm"/>
              <a:tailEnd type="none" w="sm" len="sm"/>
            </a:ln>
          </p:spPr>
          <p:txBody>
            <a:bodyPr/>
            <a:lstStyle/>
            <a:p>
              <a:endParaRPr lang="ja-JP" altLang="en-US"/>
            </a:p>
          </p:txBody>
        </p:sp>
        <p:sp>
          <p:nvSpPr>
            <p:cNvPr id="2217" name="Line 97"/>
            <p:cNvSpPr>
              <a:spLocks noChangeShapeType="1"/>
            </p:cNvSpPr>
            <p:nvPr/>
          </p:nvSpPr>
          <p:spPr>
            <a:xfrm flipV="1">
              <a:off x="2861" y="3153"/>
              <a:ext cx="526" cy="366"/>
            </a:xfrm>
            <a:prstGeom prst="line">
              <a:avLst/>
            </a:prstGeom>
            <a:noFill/>
            <a:ln w="6350">
              <a:solidFill>
                <a:schemeClr val="tx1"/>
              </a:solidFill>
              <a:round/>
              <a:headEnd type="none" w="sm" len="sm"/>
              <a:tailEnd type="none" w="sm" len="sm"/>
            </a:ln>
          </p:spPr>
          <p:txBody>
            <a:bodyPr/>
            <a:lstStyle/>
            <a:p>
              <a:endParaRPr lang="ja-JP" altLang="en-US"/>
            </a:p>
          </p:txBody>
        </p:sp>
        <p:sp>
          <p:nvSpPr>
            <p:cNvPr id="2218" name="Line 98"/>
            <p:cNvSpPr>
              <a:spLocks noChangeShapeType="1"/>
            </p:cNvSpPr>
            <p:nvPr/>
          </p:nvSpPr>
          <p:spPr>
            <a:xfrm flipV="1">
              <a:off x="3391" y="3209"/>
              <a:ext cx="538" cy="2"/>
            </a:xfrm>
            <a:prstGeom prst="line">
              <a:avLst/>
            </a:prstGeom>
            <a:noFill/>
            <a:ln w="6350">
              <a:solidFill>
                <a:schemeClr val="tx1"/>
              </a:solidFill>
              <a:round/>
              <a:headEnd type="none" w="sm" len="sm"/>
              <a:tailEnd type="none" w="sm" len="sm"/>
            </a:ln>
          </p:spPr>
          <p:txBody>
            <a:bodyPr/>
            <a:lstStyle/>
            <a:p>
              <a:endParaRPr lang="ja-JP" altLang="en-US"/>
            </a:p>
          </p:txBody>
        </p:sp>
        <p:sp>
          <p:nvSpPr>
            <p:cNvPr id="2219" name="Line 99"/>
            <p:cNvSpPr>
              <a:spLocks noChangeShapeType="1"/>
            </p:cNvSpPr>
            <p:nvPr/>
          </p:nvSpPr>
          <p:spPr>
            <a:xfrm flipV="1">
              <a:off x="4071" y="2722"/>
              <a:ext cx="1" cy="29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0" name="Line 100"/>
            <p:cNvSpPr>
              <a:spLocks noChangeShapeType="1"/>
            </p:cNvSpPr>
            <p:nvPr/>
          </p:nvSpPr>
          <p:spPr>
            <a:xfrm flipV="1">
              <a:off x="3386" y="3016"/>
              <a:ext cx="692" cy="500"/>
            </a:xfrm>
            <a:prstGeom prst="line">
              <a:avLst/>
            </a:prstGeom>
            <a:noFill/>
            <a:ln w="6350">
              <a:solidFill>
                <a:schemeClr val="tx1"/>
              </a:solidFill>
              <a:prstDash val="sysDot"/>
              <a:round/>
              <a:headEnd type="none" w="sm" len="sm"/>
              <a:tailEnd type="none" w="sm" len="sm"/>
            </a:ln>
          </p:spPr>
          <p:txBody>
            <a:bodyPr/>
            <a:lstStyle/>
            <a:p>
              <a:endParaRPr lang="ja-JP" altLang="en-US"/>
            </a:p>
          </p:txBody>
        </p:sp>
        <p:grpSp>
          <p:nvGrpSpPr>
            <p:cNvPr id="2221" name="Group 101"/>
            <p:cNvGrpSpPr/>
            <p:nvPr/>
          </p:nvGrpSpPr>
          <p:grpSpPr>
            <a:xfrm>
              <a:off x="3394" y="3553"/>
              <a:ext cx="526" cy="59"/>
              <a:chOff x="0" y="0"/>
              <a:chExt cx="20004" cy="20000"/>
            </a:xfrm>
          </p:grpSpPr>
          <p:sp>
            <p:nvSpPr>
              <p:cNvPr id="2222" name="Arc 102"/>
              <p:cNvSpPr/>
              <p:nvPr/>
            </p:nvSpPr>
            <p:spPr>
              <a:xfrm flipH="1" flipV="1">
                <a:off x="0" y="0"/>
                <a:ext cx="1630"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223" name="Line 103"/>
              <p:cNvSpPr>
                <a:spLocks noChangeShapeType="1"/>
              </p:cNvSpPr>
              <p:nvPr/>
            </p:nvSpPr>
            <p:spPr>
              <a:xfrm flipH="1">
                <a:off x="1602" y="19819"/>
                <a:ext cx="16751" cy="181"/>
              </a:xfrm>
              <a:prstGeom prst="line">
                <a:avLst/>
              </a:prstGeom>
              <a:noFill/>
              <a:ln w="6350">
                <a:solidFill>
                  <a:schemeClr val="tx1"/>
                </a:solidFill>
                <a:round/>
                <a:headEnd type="none" w="sm" len="sm"/>
                <a:tailEnd type="none" w="sm" len="sm"/>
              </a:ln>
            </p:spPr>
            <p:txBody>
              <a:bodyPr/>
              <a:lstStyle/>
              <a:p>
                <a:endParaRPr lang="ja-JP" altLang="en-US"/>
              </a:p>
            </p:txBody>
          </p:sp>
          <p:sp>
            <p:nvSpPr>
              <p:cNvPr id="2224" name="Arc 104"/>
              <p:cNvSpPr/>
              <p:nvPr/>
            </p:nvSpPr>
            <p:spPr>
              <a:xfrm flipV="1">
                <a:off x="18374" y="0"/>
                <a:ext cx="1630"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225" name="Line 105"/>
            <p:cNvSpPr>
              <a:spLocks noChangeShapeType="1"/>
            </p:cNvSpPr>
            <p:nvPr/>
          </p:nvSpPr>
          <p:spPr>
            <a:xfrm flipH="1">
              <a:off x="3362" y="3019"/>
              <a:ext cx="206" cy="146"/>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6" name="Line 106"/>
            <p:cNvSpPr>
              <a:spLocks noChangeShapeType="1"/>
            </p:cNvSpPr>
            <p:nvPr/>
          </p:nvSpPr>
          <p:spPr>
            <a:xfrm flipH="1">
              <a:off x="3569" y="3016"/>
              <a:ext cx="1087"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7" name="Line 107"/>
            <p:cNvSpPr>
              <a:spLocks noChangeShapeType="1"/>
            </p:cNvSpPr>
            <p:nvPr/>
          </p:nvSpPr>
          <p:spPr>
            <a:xfrm flipV="1">
              <a:off x="3937" y="2723"/>
              <a:ext cx="712" cy="492"/>
            </a:xfrm>
            <a:prstGeom prst="line">
              <a:avLst/>
            </a:prstGeom>
            <a:noFill/>
            <a:ln w="6350">
              <a:solidFill>
                <a:schemeClr val="tx1"/>
              </a:solidFill>
              <a:round/>
              <a:headEnd type="none" w="sm" len="sm"/>
              <a:tailEnd type="none" w="sm" len="sm"/>
            </a:ln>
          </p:spPr>
          <p:txBody>
            <a:bodyPr/>
            <a:lstStyle/>
            <a:p>
              <a:endParaRPr lang="ja-JP" altLang="en-US"/>
            </a:p>
          </p:txBody>
        </p:sp>
        <p:sp>
          <p:nvSpPr>
            <p:cNvPr id="2228" name="Line 108"/>
            <p:cNvSpPr>
              <a:spLocks noChangeShapeType="1"/>
            </p:cNvSpPr>
            <p:nvPr/>
          </p:nvSpPr>
          <p:spPr>
            <a:xfrm flipV="1">
              <a:off x="3374" y="2715"/>
              <a:ext cx="712" cy="492"/>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9" name="Line 109"/>
            <p:cNvSpPr>
              <a:spLocks noChangeShapeType="1"/>
            </p:cNvSpPr>
            <p:nvPr/>
          </p:nvSpPr>
          <p:spPr>
            <a:xfrm flipV="1">
              <a:off x="4092" y="2723"/>
              <a:ext cx="538" cy="2"/>
            </a:xfrm>
            <a:prstGeom prst="line">
              <a:avLst/>
            </a:prstGeom>
            <a:noFill/>
            <a:ln w="6350">
              <a:solidFill>
                <a:schemeClr val="tx1"/>
              </a:solidFill>
              <a:prstDash val="sysDot"/>
              <a:round/>
              <a:headEnd type="none" w="sm" len="sm"/>
              <a:tailEnd type="none" w="sm" len="sm"/>
            </a:ln>
          </p:spPr>
          <p:txBody>
            <a:bodyPr/>
            <a:lstStyle/>
            <a:p>
              <a:endParaRPr lang="ja-JP" altLang="en-US"/>
            </a:p>
          </p:txBody>
        </p:sp>
      </p:grpSp>
      <p:sp>
        <p:nvSpPr>
          <p:cNvPr id="2230" name="Rectangle 110"/>
          <p:cNvSpPr>
            <a:spLocks noChangeArrowheads="1"/>
          </p:cNvSpPr>
          <p:nvPr/>
        </p:nvSpPr>
        <p:spPr>
          <a:xfrm>
            <a:off x="2413005" y="5581656"/>
            <a:ext cx="695325" cy="288925"/>
          </a:xfrm>
          <a:prstGeom prst="rect">
            <a:avLst/>
          </a:prstGeom>
          <a:noFill/>
          <a:ln w="25400">
            <a:noFill/>
            <a:miter lim="800000"/>
            <a:headEnd/>
            <a:tailEnd/>
          </a:ln>
        </p:spPr>
        <p:txBody>
          <a:bodyPr lIns="0" tIns="0" rIns="0" bIns="0"/>
          <a:lstStyle/>
          <a:p>
            <a:pPr algn="ctr" eaLnBrk="0" hangingPunct="0"/>
            <a:r>
              <a:rPr kumimoji="0" lang="en-US" altLang="ja-JP">
                <a:latin typeface="ＭＳ Ｐゴシック" charset="-128"/>
              </a:rPr>
              <a:t>50%</a:t>
            </a:r>
          </a:p>
        </p:txBody>
      </p:sp>
      <p:sp>
        <p:nvSpPr>
          <p:cNvPr id="2231" name="Text Box 111"/>
          <p:cNvSpPr txBox="1">
            <a:spLocks noChangeArrowheads="1"/>
          </p:cNvSpPr>
          <p:nvPr/>
        </p:nvSpPr>
        <p:spPr>
          <a:xfrm>
            <a:off x="107950" y="4397376"/>
            <a:ext cx="1980029" cy="523220"/>
          </a:xfrm>
          <a:prstGeom prst="rect">
            <a:avLst/>
          </a:prstGeom>
          <a:noFill/>
          <a:ln w="9525">
            <a:noFill/>
            <a:miter lim="800000"/>
            <a:headEnd/>
            <a:tailEnd/>
          </a:ln>
        </p:spPr>
        <p:txBody>
          <a:bodyPr wrap="none">
            <a:spAutoFit/>
          </a:bodyPr>
          <a:lstStyle/>
          <a:p>
            <a:r>
              <a:rPr lang="ja-JP" altLang="en-US" sz="2800" dirty="0"/>
              <a:t>建蔽率制限</a:t>
            </a:r>
          </a:p>
        </p:txBody>
      </p:sp>
      <p:sp>
        <p:nvSpPr>
          <p:cNvPr id="2232" name="Text Box 112"/>
          <p:cNvSpPr txBox="1">
            <a:spLocks noChangeArrowheads="1"/>
          </p:cNvSpPr>
          <p:nvPr/>
        </p:nvSpPr>
        <p:spPr>
          <a:xfrm>
            <a:off x="0" y="4"/>
            <a:ext cx="6388100" cy="646331"/>
          </a:xfrm>
          <a:prstGeom prst="rect">
            <a:avLst/>
          </a:prstGeom>
          <a:noFill/>
          <a:ln w="9525">
            <a:noFill/>
            <a:miter lim="800000"/>
            <a:headEnd/>
            <a:tailEnd/>
          </a:ln>
        </p:spPr>
        <p:txBody>
          <a:bodyPr>
            <a:spAutoFit/>
          </a:bodyPr>
          <a:lstStyle/>
          <a:p>
            <a:r>
              <a:rPr lang="ja-JP" altLang="en-US" sz="3600" dirty="0"/>
              <a:t>用途地域における形態制限</a:t>
            </a:r>
          </a:p>
        </p:txBody>
      </p:sp>
      <p:sp>
        <p:nvSpPr>
          <p:cNvPr id="2233" name="Rectangle 114"/>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B5FB7993-3DF4-4D23-8C52-8F390D90BD80}" type="slidenum">
              <a:rPr lang="en-US" altLang="ja-JP" sz="1400"/>
              <a:pPr algn="ctr"/>
              <a:t>21</a:t>
            </a:fld>
            <a:endParaRPr lang="en-US" altLang="ja-JP" sz="1400"/>
          </a:p>
        </p:txBody>
      </p:sp>
      <p:sp>
        <p:nvSpPr>
          <p:cNvPr id="2234" name="Text Box 115"/>
          <p:cNvSpPr txBox="1">
            <a:spLocks noChangeArrowheads="1"/>
          </p:cNvSpPr>
          <p:nvPr/>
        </p:nvSpPr>
        <p:spPr>
          <a:xfrm>
            <a:off x="381000" y="1558926"/>
            <a:ext cx="4839786" cy="369332"/>
          </a:xfrm>
          <a:prstGeom prst="rect">
            <a:avLst/>
          </a:prstGeom>
          <a:noFill/>
          <a:ln w="9525">
            <a:noFill/>
            <a:miter lim="800000"/>
            <a:headEnd/>
            <a:tailEnd/>
          </a:ln>
        </p:spPr>
        <p:txBody>
          <a:bodyPr wrap="none">
            <a:spAutoFit/>
          </a:bodyPr>
          <a:lstStyle/>
          <a:p>
            <a:r>
              <a:rPr lang="ja-JP" altLang="en-US" u="sng">
                <a:latin typeface="ＭＳ Ｐゴシック" charset="-128"/>
              </a:rPr>
              <a:t>容積率（％）＝延床面積　</a:t>
            </a:r>
            <a:r>
              <a:rPr lang="en-US" altLang="ja-JP" u="sng">
                <a:latin typeface="ＭＳ Ｐゴシック" charset="-128"/>
              </a:rPr>
              <a:t>÷</a:t>
            </a:r>
            <a:r>
              <a:rPr lang="ja-JP" altLang="en-US" u="sng">
                <a:latin typeface="ＭＳ Ｐゴシック" charset="-128"/>
              </a:rPr>
              <a:t>　敷地面積　</a:t>
            </a:r>
            <a:r>
              <a:rPr lang="en-US" altLang="ja-JP" u="sng">
                <a:latin typeface="ＭＳ Ｐゴシック" charset="-128"/>
              </a:rPr>
              <a:t>×</a:t>
            </a:r>
            <a:r>
              <a:rPr lang="ja-JP" altLang="en-US" u="sng">
                <a:latin typeface="ＭＳ Ｐゴシック" charset="-128"/>
              </a:rPr>
              <a:t>　</a:t>
            </a:r>
            <a:r>
              <a:rPr lang="en-US" altLang="ja-JP" u="sng">
                <a:latin typeface="ＭＳ Ｐゴシック" charset="-128"/>
              </a:rPr>
              <a:t>100</a:t>
            </a:r>
          </a:p>
        </p:txBody>
      </p:sp>
      <p:pic>
        <p:nvPicPr>
          <p:cNvPr id="2235" name="Picture 116"/>
          <p:cNvPicPr>
            <a:picLocks noChangeAspect="1" noChangeArrowheads="1"/>
          </p:cNvPicPr>
          <p:nvPr/>
        </p:nvPicPr>
        <p:blipFill>
          <a:blip r:embed="rId2"/>
          <a:srcRect t="27150" r="54092"/>
          <a:stretch>
            <a:fillRect/>
          </a:stretch>
        </p:blipFill>
        <p:spPr>
          <a:xfrm>
            <a:off x="5059368" y="3194054"/>
            <a:ext cx="2262187" cy="1166813"/>
          </a:xfrm>
          <a:prstGeom prst="rect">
            <a:avLst/>
          </a:prstGeom>
          <a:noFill/>
          <a:ln w="9525">
            <a:noFill/>
            <a:miter lim="800000"/>
            <a:headEnd/>
            <a:tailEnd/>
          </a:ln>
        </p:spPr>
      </p:pic>
      <p:pic>
        <p:nvPicPr>
          <p:cNvPr id="2236" name="Picture 117"/>
          <p:cNvPicPr>
            <a:picLocks noChangeAspect="1" noChangeArrowheads="1"/>
          </p:cNvPicPr>
          <p:nvPr/>
        </p:nvPicPr>
        <p:blipFill>
          <a:blip r:embed="rId2"/>
          <a:srcRect l="55251" t="27272" r="3702"/>
          <a:stretch>
            <a:fillRect/>
          </a:stretch>
        </p:blipFill>
        <p:spPr>
          <a:xfrm>
            <a:off x="7191380" y="3194056"/>
            <a:ext cx="2024063" cy="1165225"/>
          </a:xfrm>
          <a:prstGeom prst="rect">
            <a:avLst/>
          </a:prstGeom>
          <a:noFill/>
          <a:ln w="9525">
            <a:noFill/>
            <a:miter lim="800000"/>
            <a:headEnd/>
            <a:tailEnd/>
          </a:ln>
        </p:spPr>
      </p:pic>
      <p:sp>
        <p:nvSpPr>
          <p:cNvPr id="2237" name="Text Box 118"/>
          <p:cNvSpPr txBox="1">
            <a:spLocks noChangeArrowheads="1"/>
          </p:cNvSpPr>
          <p:nvPr/>
        </p:nvSpPr>
        <p:spPr>
          <a:xfrm>
            <a:off x="381001" y="5010151"/>
            <a:ext cx="5740674" cy="369332"/>
          </a:xfrm>
          <a:prstGeom prst="rect">
            <a:avLst/>
          </a:prstGeom>
          <a:noFill/>
          <a:ln w="9525">
            <a:noFill/>
            <a:miter lim="800000"/>
            <a:headEnd/>
            <a:tailEnd/>
          </a:ln>
        </p:spPr>
        <p:txBody>
          <a:bodyPr wrap="none">
            <a:spAutoFit/>
          </a:bodyPr>
          <a:lstStyle/>
          <a:p>
            <a:r>
              <a:rPr lang="ja-JP" altLang="en-US" u="sng" dirty="0">
                <a:latin typeface="ＭＳ Ｐゴシック" charset="-128"/>
              </a:rPr>
              <a:t>建蔽率（％）＝建築面積（建て坪）　</a:t>
            </a:r>
            <a:r>
              <a:rPr lang="en-US" altLang="ja-JP" u="sng" dirty="0">
                <a:latin typeface="ＭＳ Ｐゴシック" charset="-128"/>
              </a:rPr>
              <a:t>÷</a:t>
            </a:r>
            <a:r>
              <a:rPr lang="ja-JP" altLang="en-US" u="sng" dirty="0">
                <a:latin typeface="ＭＳ Ｐゴシック" charset="-128"/>
              </a:rPr>
              <a:t>　敷地面積　</a:t>
            </a:r>
            <a:r>
              <a:rPr lang="en-US" altLang="ja-JP" u="sng" dirty="0">
                <a:latin typeface="ＭＳ Ｐゴシック" charset="-128"/>
              </a:rPr>
              <a:t>×</a:t>
            </a:r>
            <a:r>
              <a:rPr lang="ja-JP" altLang="en-US" u="sng" dirty="0">
                <a:latin typeface="ＭＳ Ｐゴシック" charset="-128"/>
              </a:rPr>
              <a:t>　</a:t>
            </a:r>
            <a:r>
              <a:rPr lang="en-US" altLang="ja-JP" u="sng" dirty="0">
                <a:latin typeface="ＭＳ Ｐゴシック" charset="-128"/>
              </a:rPr>
              <a:t>100</a:t>
            </a:r>
          </a:p>
        </p:txBody>
      </p:sp>
      <p:sp>
        <p:nvSpPr>
          <p:cNvPr id="2238" name="Text Box 119"/>
          <p:cNvSpPr txBox="1">
            <a:spLocks noChangeArrowheads="1"/>
          </p:cNvSpPr>
          <p:nvPr/>
        </p:nvSpPr>
        <p:spPr>
          <a:xfrm>
            <a:off x="5394325" y="1558926"/>
            <a:ext cx="3570208" cy="369332"/>
          </a:xfrm>
          <a:prstGeom prst="rect">
            <a:avLst/>
          </a:prstGeom>
          <a:noFill/>
          <a:ln w="9525">
            <a:noFill/>
            <a:miter lim="800000"/>
            <a:headEnd/>
            <a:tailEnd/>
          </a:ln>
        </p:spPr>
        <p:txBody>
          <a:bodyPr wrap="none">
            <a:spAutoFit/>
          </a:bodyPr>
          <a:lstStyle/>
          <a:p>
            <a:r>
              <a:rPr lang="ja-JP" altLang="en-US" dirty="0"/>
              <a:t>（前面道路幅員による容積率制限）</a:t>
            </a:r>
          </a:p>
        </p:txBody>
      </p:sp>
      <p:graphicFrame>
        <p:nvGraphicFramePr>
          <p:cNvPr id="2239" name="Group 120"/>
          <p:cNvGraphicFramePr>
            <a:graphicFrameLocks noGrp="1"/>
          </p:cNvGraphicFramePr>
          <p:nvPr>
            <p:ph/>
          </p:nvPr>
        </p:nvGraphicFramePr>
        <p:xfrm>
          <a:off x="5683255" y="1976438"/>
          <a:ext cx="2982913" cy="1162560"/>
        </p:xfrm>
        <a:graphic>
          <a:graphicData uri="http://schemas.openxmlformats.org/drawingml/2006/table">
            <a:tbl>
              <a:tblPr/>
              <a:tblGrid>
                <a:gridCol w="1112838">
                  <a:extLst>
                    <a:ext uri="{9D8B030D-6E8A-4147-A177-3AD203B41FA5}">
                      <a16:colId xmlns:a16="http://schemas.microsoft.com/office/drawing/2014/main" val="20000"/>
                    </a:ext>
                  </a:extLst>
                </a:gridCol>
                <a:gridCol w="18700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住居系</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用途地域</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前面道路幅員（ｍ）</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×0.4</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※0.6</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を選択可）</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非住居系</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用途地域</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前面道路幅員（ｍ）</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×0.6</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※0.4</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0.8</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を選択可）</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240"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 name="Rectangle 4"/>
          <p:cNvSpPr>
            <a:spLocks noChangeArrowheads="1"/>
          </p:cNvSpPr>
          <p:nvPr/>
        </p:nvSpPr>
        <p:spPr>
          <a:xfrm>
            <a:off x="0" y="-787916"/>
            <a:ext cx="184731" cy="369332"/>
          </a:xfrm>
          <a:prstGeom prst="rect">
            <a:avLst/>
          </a:prstGeom>
          <a:noFill/>
          <a:ln w="9525">
            <a:noFill/>
            <a:miter lim="800000"/>
            <a:headEnd/>
            <a:tailEnd/>
          </a:ln>
        </p:spPr>
        <p:txBody>
          <a:bodyPr wrap="none" anchor="ctr">
            <a:spAutoFit/>
          </a:bodyPr>
          <a:lstStyle/>
          <a:p>
            <a:endParaRPr lang="ja-JP" altLang="ja-JP"/>
          </a:p>
        </p:txBody>
      </p:sp>
      <p:sp>
        <p:nvSpPr>
          <p:cNvPr id="2243" name="Rectangle 6"/>
          <p:cNvSpPr>
            <a:spLocks noChangeArrowheads="1"/>
          </p:cNvSpPr>
          <p:nvPr/>
        </p:nvSpPr>
        <p:spPr>
          <a:xfrm>
            <a:off x="0" y="-787916"/>
            <a:ext cx="184731" cy="369332"/>
          </a:xfrm>
          <a:prstGeom prst="rect">
            <a:avLst/>
          </a:prstGeom>
          <a:noFill/>
          <a:ln w="9525">
            <a:noFill/>
            <a:miter lim="800000"/>
            <a:headEnd/>
            <a:tailEnd/>
          </a:ln>
        </p:spPr>
        <p:txBody>
          <a:bodyPr wrap="none" anchor="ctr">
            <a:spAutoFit/>
          </a:bodyPr>
          <a:lstStyle/>
          <a:p>
            <a:endParaRPr lang="ja-JP" altLang="ja-JP"/>
          </a:p>
        </p:txBody>
      </p:sp>
      <p:sp>
        <p:nvSpPr>
          <p:cNvPr id="2244" name="Rectangle 8"/>
          <p:cNvSpPr>
            <a:spLocks noChangeArrowheads="1"/>
          </p:cNvSpPr>
          <p:nvPr/>
        </p:nvSpPr>
        <p:spPr>
          <a:xfrm>
            <a:off x="0" y="-787916"/>
            <a:ext cx="184731" cy="369332"/>
          </a:xfrm>
          <a:prstGeom prst="rect">
            <a:avLst/>
          </a:prstGeom>
          <a:noFill/>
          <a:ln w="9525">
            <a:noFill/>
            <a:miter lim="800000"/>
            <a:headEnd/>
            <a:tailEnd/>
          </a:ln>
        </p:spPr>
        <p:txBody>
          <a:bodyPr wrap="none" anchor="ctr">
            <a:spAutoFit/>
          </a:bodyPr>
          <a:lstStyle/>
          <a:p>
            <a:endParaRPr lang="ja-JP" altLang="ja-JP"/>
          </a:p>
        </p:txBody>
      </p:sp>
      <p:sp>
        <p:nvSpPr>
          <p:cNvPr id="2245" name="Text Box 6"/>
          <p:cNvSpPr txBox="1">
            <a:spLocks noChangeArrowheads="1"/>
          </p:cNvSpPr>
          <p:nvPr/>
        </p:nvSpPr>
        <p:spPr>
          <a:xfrm>
            <a:off x="0" y="6"/>
            <a:ext cx="9144000" cy="646331"/>
          </a:xfrm>
          <a:prstGeom prst="rect">
            <a:avLst/>
          </a:prstGeom>
          <a:noFill/>
          <a:ln w="9525">
            <a:noFill/>
            <a:miter lim="800000"/>
            <a:headEnd/>
            <a:tailEnd/>
          </a:ln>
        </p:spPr>
        <p:txBody>
          <a:bodyPr wrap="square">
            <a:spAutoFit/>
          </a:bodyPr>
          <a:lstStyle/>
          <a:p>
            <a:r>
              <a:rPr lang="ja-JP" altLang="en-US" sz="3600" dirty="0"/>
              <a:t>用途地域における形態制限</a:t>
            </a:r>
          </a:p>
        </p:txBody>
      </p:sp>
      <p:sp>
        <p:nvSpPr>
          <p:cNvPr id="2246" name="Rectangle 5"/>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302D99BD-B5EF-4400-83F1-820EF99CB153}" type="slidenum">
              <a:rPr lang="en-US" altLang="ja-JP" sz="1400"/>
              <a:pPr algn="ctr"/>
              <a:t>22</a:t>
            </a:fld>
            <a:endParaRPr lang="en-US" altLang="ja-JP" sz="1400" dirty="0"/>
          </a:p>
        </p:txBody>
      </p:sp>
      <p:sp>
        <p:nvSpPr>
          <p:cNvPr id="2247"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
        <p:nvSpPr>
          <p:cNvPr id="3" name="Rectangle 251">
            <a:extLst>
              <a:ext uri="{FF2B5EF4-FFF2-40B4-BE49-F238E27FC236}">
                <a16:creationId xmlns:a16="http://schemas.microsoft.com/office/drawing/2014/main" id="{94C1FB22-FAA3-93DF-82C7-F96AE5292253}"/>
              </a:ext>
            </a:extLst>
          </p:cNvPr>
          <p:cNvSpPr>
            <a:spLocks noChangeArrowheads="1"/>
          </p:cNvSpPr>
          <p:nvPr/>
        </p:nvSpPr>
        <p:spPr bwMode="auto">
          <a:xfrm>
            <a:off x="163514" y="5893771"/>
            <a:ext cx="8460000" cy="21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kumimoji="1">
                <a:solidFill>
                  <a:schemeClr val="tx1"/>
                </a:solidFill>
                <a:latin typeface="Times" panose="02020603050405020304" pitchFamily="18" charset="0"/>
                <a:ea typeface="ＭＳ Ｐゴシック" panose="020B0600070205080204" pitchFamily="50" charset="-128"/>
              </a:defRPr>
            </a:lvl1pPr>
            <a:lvl2pPr marL="742950" indent="-285750">
              <a:defRPr kumimoji="1">
                <a:solidFill>
                  <a:schemeClr val="tx1"/>
                </a:solidFill>
                <a:latin typeface="Times" panose="02020603050405020304" pitchFamily="18" charset="0"/>
                <a:ea typeface="ＭＳ Ｐゴシック" panose="020B0600070205080204" pitchFamily="50" charset="-128"/>
              </a:defRPr>
            </a:lvl2pPr>
            <a:lvl3pPr marL="1143000" indent="-228600">
              <a:defRPr kumimoji="1">
                <a:solidFill>
                  <a:schemeClr val="tx1"/>
                </a:solidFill>
                <a:latin typeface="Times" panose="02020603050405020304" pitchFamily="18" charset="0"/>
                <a:ea typeface="ＭＳ Ｐゴシック" panose="020B0600070205080204" pitchFamily="50" charset="-128"/>
              </a:defRPr>
            </a:lvl3pPr>
            <a:lvl4pPr marL="1600200" indent="-228600">
              <a:defRPr kumimoji="1">
                <a:solidFill>
                  <a:schemeClr val="tx1"/>
                </a:solidFill>
                <a:latin typeface="Times" panose="02020603050405020304" pitchFamily="18" charset="0"/>
                <a:ea typeface="ＭＳ Ｐゴシック" panose="020B0600070205080204" pitchFamily="50" charset="-128"/>
              </a:defRPr>
            </a:lvl4pPr>
            <a:lvl5pPr marL="2057400" indent="-228600">
              <a:defRPr kumimoji="1">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用途地域の指定のない区域では、特定行政庁が土地利用の状況等を考慮し、当該区域を区分して都市計画審議会の議を経て指定</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2">
            <a:extLst>
              <a:ext uri="{FF2B5EF4-FFF2-40B4-BE49-F238E27FC236}">
                <a16:creationId xmlns:a16="http://schemas.microsoft.com/office/drawing/2014/main" id="{AAF50F35-091B-F7FF-7279-D6913F43CEE0}"/>
              </a:ext>
            </a:extLst>
          </p:cNvPr>
          <p:cNvGraphicFramePr>
            <a:graphicFrameLocks noGrp="1"/>
          </p:cNvGraphicFramePr>
          <p:nvPr/>
        </p:nvGraphicFramePr>
        <p:xfrm>
          <a:off x="163514" y="1054893"/>
          <a:ext cx="8746330" cy="4748213"/>
        </p:xfrm>
        <a:graphic>
          <a:graphicData uri="http://schemas.openxmlformats.org/drawingml/2006/table">
            <a:tbl>
              <a:tblPr/>
              <a:tblGrid>
                <a:gridCol w="1584000">
                  <a:extLst>
                    <a:ext uri="{9D8B030D-6E8A-4147-A177-3AD203B41FA5}">
                      <a16:colId xmlns:a16="http://schemas.microsoft.com/office/drawing/2014/main" val="20000"/>
                    </a:ext>
                  </a:extLst>
                </a:gridCol>
                <a:gridCol w="509410">
                  <a:extLst>
                    <a:ext uri="{9D8B030D-6E8A-4147-A177-3AD203B41FA5}">
                      <a16:colId xmlns:a16="http://schemas.microsoft.com/office/drawing/2014/main" val="20001"/>
                    </a:ext>
                  </a:extLst>
                </a:gridCol>
                <a:gridCol w="509410">
                  <a:extLst>
                    <a:ext uri="{9D8B030D-6E8A-4147-A177-3AD203B41FA5}">
                      <a16:colId xmlns:a16="http://schemas.microsoft.com/office/drawing/2014/main" val="20002"/>
                    </a:ext>
                  </a:extLst>
                </a:gridCol>
                <a:gridCol w="509410">
                  <a:extLst>
                    <a:ext uri="{9D8B030D-6E8A-4147-A177-3AD203B41FA5}">
                      <a16:colId xmlns:a16="http://schemas.microsoft.com/office/drawing/2014/main" val="20003"/>
                    </a:ext>
                  </a:extLst>
                </a:gridCol>
                <a:gridCol w="509410">
                  <a:extLst>
                    <a:ext uri="{9D8B030D-6E8A-4147-A177-3AD203B41FA5}">
                      <a16:colId xmlns:a16="http://schemas.microsoft.com/office/drawing/2014/main" val="20004"/>
                    </a:ext>
                  </a:extLst>
                </a:gridCol>
                <a:gridCol w="509410">
                  <a:extLst>
                    <a:ext uri="{9D8B030D-6E8A-4147-A177-3AD203B41FA5}">
                      <a16:colId xmlns:a16="http://schemas.microsoft.com/office/drawing/2014/main" val="20005"/>
                    </a:ext>
                  </a:extLst>
                </a:gridCol>
                <a:gridCol w="509410">
                  <a:extLst>
                    <a:ext uri="{9D8B030D-6E8A-4147-A177-3AD203B41FA5}">
                      <a16:colId xmlns:a16="http://schemas.microsoft.com/office/drawing/2014/main" val="20006"/>
                    </a:ext>
                  </a:extLst>
                </a:gridCol>
                <a:gridCol w="509410">
                  <a:extLst>
                    <a:ext uri="{9D8B030D-6E8A-4147-A177-3AD203B41FA5}">
                      <a16:colId xmlns:a16="http://schemas.microsoft.com/office/drawing/2014/main" val="20007"/>
                    </a:ext>
                  </a:extLst>
                </a:gridCol>
                <a:gridCol w="509410">
                  <a:extLst>
                    <a:ext uri="{9D8B030D-6E8A-4147-A177-3AD203B41FA5}">
                      <a16:colId xmlns:a16="http://schemas.microsoft.com/office/drawing/2014/main" val="20008"/>
                    </a:ext>
                  </a:extLst>
                </a:gridCol>
                <a:gridCol w="509410">
                  <a:extLst>
                    <a:ext uri="{9D8B030D-6E8A-4147-A177-3AD203B41FA5}">
                      <a16:colId xmlns:a16="http://schemas.microsoft.com/office/drawing/2014/main" val="20009"/>
                    </a:ext>
                  </a:extLst>
                </a:gridCol>
                <a:gridCol w="540000">
                  <a:extLst>
                    <a:ext uri="{9D8B030D-6E8A-4147-A177-3AD203B41FA5}">
                      <a16:colId xmlns:a16="http://schemas.microsoft.com/office/drawing/2014/main" val="20010"/>
                    </a:ext>
                  </a:extLst>
                </a:gridCol>
                <a:gridCol w="509410">
                  <a:extLst>
                    <a:ext uri="{9D8B030D-6E8A-4147-A177-3AD203B41FA5}">
                      <a16:colId xmlns:a16="http://schemas.microsoft.com/office/drawing/2014/main" val="20011"/>
                    </a:ext>
                  </a:extLst>
                </a:gridCol>
                <a:gridCol w="509410">
                  <a:extLst>
                    <a:ext uri="{9D8B030D-6E8A-4147-A177-3AD203B41FA5}">
                      <a16:colId xmlns:a16="http://schemas.microsoft.com/office/drawing/2014/main" val="20012"/>
                    </a:ext>
                  </a:extLst>
                </a:gridCol>
                <a:gridCol w="509410">
                  <a:extLst>
                    <a:ext uri="{9D8B030D-6E8A-4147-A177-3AD203B41FA5}">
                      <a16:colId xmlns:a16="http://schemas.microsoft.com/office/drawing/2014/main" val="20013"/>
                    </a:ext>
                  </a:extLst>
                </a:gridCol>
                <a:gridCol w="509410">
                  <a:extLst>
                    <a:ext uri="{9D8B030D-6E8A-4147-A177-3AD203B41FA5}">
                      <a16:colId xmlns:a16="http://schemas.microsoft.com/office/drawing/2014/main" val="20014"/>
                    </a:ext>
                  </a:extLst>
                </a:gridCol>
              </a:tblGrid>
              <a:tr h="1348086">
                <a:tc>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用途地域</a:t>
                      </a:r>
                    </a:p>
                  </a:txBody>
                  <a:tcPr marL="6351" marR="6351"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第一種低層住居専用地域</a:t>
                      </a:r>
                    </a:p>
                  </a:txBody>
                  <a:tcPr marL="6351" marR="6351" marT="72000" marB="7200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43A596"/>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第二種低層住居専用地域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67D5BD"/>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第一種中高層住居専用地域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A5D765"/>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第二種中高層住居専用地域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8E293"/>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第一種住居地域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2E366"/>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第二種住居地域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4D79B"/>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準住居地域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9B680"/>
                    </a:solidFill>
                  </a:tcPr>
                </a:tc>
                <a:tc>
                  <a:txBody>
                    <a:bodyPr/>
                    <a:lstStyle/>
                    <a:p>
                      <a:pPr algn="l">
                        <a:lnSpc>
                          <a:spcPts val="1400"/>
                        </a:lnSpc>
                        <a:spcAft>
                          <a:spcPts val="0"/>
                        </a:spcAft>
                      </a:pP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田園住居地域</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B17E4C"/>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近隣商業地域</a:t>
                      </a:r>
                    </a:p>
                  </a:txBody>
                  <a:tcPr marL="6351" marR="6351" marT="72000" marB="72000" vert="eaVert" anchor="ctr">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EFA4B8"/>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商業地域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EC524F"/>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準工業地域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B3A7CA"/>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工業地域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ACFE3"/>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工業専用地域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33A0C7"/>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用途地域の指定のない区域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2309016">
                <a:tc>
                  <a:txBody>
                    <a:bodyPr/>
                    <a:lstStyle/>
                    <a:p>
                      <a:pPr algn="ctr">
                        <a:lnSpc>
                          <a:spcPct val="100000"/>
                        </a:lnSpc>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容積率（％）</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spcAft>
                          <a:spcPts val="0"/>
                        </a:spcAft>
                      </a:pP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700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900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1,300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1111">
                <a:tc>
                  <a:txBody>
                    <a:bodyPr/>
                    <a:lstStyle/>
                    <a:p>
                      <a:pPr algn="ctr">
                        <a:lnSpc>
                          <a:spcPts val="1400"/>
                        </a:lnSpc>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建蔽率（％）</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txBody>
                  <a:tcPr marL="6351" marR="6351" marT="6349"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70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 name="Text Box 2"/>
          <p:cNvSpPr txBox="1">
            <a:spLocks noChangeArrowheads="1"/>
          </p:cNvSpPr>
          <p:nvPr/>
        </p:nvSpPr>
        <p:spPr>
          <a:xfrm>
            <a:off x="9403" y="2062"/>
            <a:ext cx="6388100" cy="646331"/>
          </a:xfrm>
          <a:prstGeom prst="rect">
            <a:avLst/>
          </a:prstGeom>
          <a:noFill/>
          <a:ln w="9525">
            <a:noFill/>
            <a:miter lim="800000"/>
            <a:headEnd/>
            <a:tailEnd/>
          </a:ln>
        </p:spPr>
        <p:txBody>
          <a:bodyPr>
            <a:spAutoFit/>
          </a:bodyPr>
          <a:lstStyle/>
          <a:p>
            <a:r>
              <a:rPr lang="ja-JP" altLang="en-US" sz="3600" dirty="0"/>
              <a:t>用途地域における形態制限</a:t>
            </a:r>
          </a:p>
        </p:txBody>
      </p:sp>
      <p:sp>
        <p:nvSpPr>
          <p:cNvPr id="2253" name="Rectangle 14"/>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32CEBB9-F042-4B39-BDF8-D33E9ADCF8BB}" type="slidenum">
              <a:rPr lang="en-US" altLang="ja-JP" sz="1400"/>
              <a:pPr algn="ctr"/>
              <a:t>23</a:t>
            </a:fld>
            <a:endParaRPr lang="en-US" altLang="ja-JP" sz="1400" dirty="0"/>
          </a:p>
        </p:txBody>
      </p:sp>
      <p:sp>
        <p:nvSpPr>
          <p:cNvPr id="225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255" name="Rectangle 4"/>
          <p:cNvSpPr>
            <a:spLocks noChangeArrowheads="1"/>
          </p:cNvSpPr>
          <p:nvPr/>
        </p:nvSpPr>
        <p:spPr>
          <a:xfrm>
            <a:off x="39482" y="1393455"/>
            <a:ext cx="2539157" cy="276999"/>
          </a:xfrm>
          <a:prstGeom prst="rect">
            <a:avLst/>
          </a:prstGeom>
          <a:noFill/>
          <a:ln w="12700">
            <a:noFill/>
            <a:miter lim="800000"/>
            <a:headEnd/>
            <a:tailEnd/>
          </a:ln>
        </p:spPr>
        <p:txBody>
          <a:bodyPr wrap="none" lIns="0" tIns="0" rIns="0" bIns="0">
            <a:spAutoFit/>
          </a:bodyPr>
          <a:lstStyle/>
          <a:p>
            <a:r>
              <a:rPr lang="en-US" altLang="ja-JP" b="0" dirty="0">
                <a:latin typeface="Century" charset="0"/>
              </a:rPr>
              <a:t>●</a:t>
            </a:r>
            <a:r>
              <a:rPr lang="ja-JP" altLang="en-US" b="0" dirty="0">
                <a:latin typeface="Century" charset="0"/>
              </a:rPr>
              <a:t>住居系用途地域の場合</a:t>
            </a:r>
            <a:endParaRPr lang="ja-JP" altLang="en-US" b="0" dirty="0"/>
          </a:p>
        </p:txBody>
      </p:sp>
      <p:sp>
        <p:nvSpPr>
          <p:cNvPr id="2256" name="Rectangle 5"/>
          <p:cNvSpPr>
            <a:spLocks noChangeArrowheads="1"/>
          </p:cNvSpPr>
          <p:nvPr/>
        </p:nvSpPr>
        <p:spPr>
          <a:xfrm>
            <a:off x="6142158" y="1440679"/>
            <a:ext cx="1598194" cy="276999"/>
          </a:xfrm>
          <a:prstGeom prst="rect">
            <a:avLst/>
          </a:prstGeom>
          <a:noFill/>
          <a:ln w="12700">
            <a:noFill/>
            <a:miter lim="800000"/>
            <a:headEnd/>
            <a:tailEnd/>
          </a:ln>
        </p:spPr>
        <p:txBody>
          <a:bodyPr wrap="none" lIns="0" tIns="0" rIns="0" bIns="0">
            <a:spAutoFit/>
          </a:bodyPr>
          <a:lstStyle/>
          <a:p>
            <a:r>
              <a:rPr lang="en-US" altLang="ja-JP" b="0" dirty="0">
                <a:latin typeface="Century" charset="0"/>
              </a:rPr>
              <a:t>●</a:t>
            </a:r>
            <a:r>
              <a:rPr lang="ja-JP" altLang="en-US" b="0" dirty="0">
                <a:latin typeface="Century" charset="0"/>
              </a:rPr>
              <a:t>その他の場合</a:t>
            </a:r>
            <a:endParaRPr lang="ja-JP" altLang="en-US" b="0" dirty="0"/>
          </a:p>
        </p:txBody>
      </p:sp>
      <p:sp>
        <p:nvSpPr>
          <p:cNvPr id="2257" name="Rectangle 6"/>
          <p:cNvSpPr>
            <a:spLocks noChangeArrowheads="1"/>
          </p:cNvSpPr>
          <p:nvPr/>
        </p:nvSpPr>
        <p:spPr>
          <a:xfrm>
            <a:off x="3060105" y="1393455"/>
            <a:ext cx="2808039" cy="553998"/>
          </a:xfrm>
          <a:prstGeom prst="rect">
            <a:avLst/>
          </a:prstGeom>
          <a:noFill/>
          <a:ln w="12700">
            <a:noFill/>
            <a:miter lim="800000"/>
            <a:headEnd/>
            <a:tailEnd/>
          </a:ln>
        </p:spPr>
        <p:txBody>
          <a:bodyPr wrap="square" lIns="0" tIns="0" rIns="0" bIns="0">
            <a:spAutoFit/>
          </a:bodyPr>
          <a:lstStyle/>
          <a:p>
            <a:pPr marL="268288" indent="-268288"/>
            <a:r>
              <a:rPr lang="en-US" altLang="ja-JP" b="0" dirty="0">
                <a:latin typeface="Century" charset="0"/>
              </a:rPr>
              <a:t>●</a:t>
            </a:r>
            <a:r>
              <a:rPr lang="ja-JP" altLang="en-US" b="0" dirty="0">
                <a:latin typeface="Century" charset="0"/>
              </a:rPr>
              <a:t>住居専用地域・田園住居地域の場合</a:t>
            </a:r>
            <a:endParaRPr lang="ja-JP" altLang="en-US" b="0" dirty="0"/>
          </a:p>
        </p:txBody>
      </p:sp>
      <p:sp>
        <p:nvSpPr>
          <p:cNvPr id="2258" name="Text Box 7"/>
          <p:cNvSpPr txBox="1">
            <a:spLocks noChangeArrowheads="1"/>
          </p:cNvSpPr>
          <p:nvPr/>
        </p:nvSpPr>
        <p:spPr>
          <a:xfrm>
            <a:off x="6300192" y="5304110"/>
            <a:ext cx="2592288" cy="1077218"/>
          </a:xfrm>
          <a:prstGeom prst="rect">
            <a:avLst/>
          </a:prstGeom>
          <a:solidFill>
            <a:srgbClr val="FFFFFF"/>
          </a:solidFill>
          <a:ln w="9525">
            <a:noFill/>
            <a:miter lim="800000"/>
            <a:headEnd/>
            <a:tailEnd/>
          </a:ln>
        </p:spPr>
        <p:txBody>
          <a:bodyPr wrap="square" lIns="0" tIns="0" rIns="0" bIns="0">
            <a:spAutoFit/>
          </a:bodyPr>
          <a:lstStyle/>
          <a:p>
            <a:pPr marL="180975" indent="-180975" algn="just"/>
            <a:r>
              <a:rPr lang="en-US" altLang="ja-JP" sz="1000" b="0" dirty="0">
                <a:latin typeface="ＭＳ Ｐゴシック" charset="-128"/>
              </a:rPr>
              <a:t>※</a:t>
            </a:r>
            <a:r>
              <a:rPr lang="ja-JP" altLang="en-US" sz="1000" b="0" dirty="0">
                <a:latin typeface="ＭＳ Ｐゴシック" charset="-128"/>
              </a:rPr>
              <a:t>　特定行政庁が都市計画審議会の議を経て指定する地域では、</a:t>
            </a:r>
            <a:r>
              <a:rPr lang="en-US" altLang="ja-JP" sz="1000" b="0" dirty="0">
                <a:latin typeface="ＭＳ Ｐゴシック" charset="-128"/>
              </a:rPr>
              <a:t>1.5</a:t>
            </a:r>
            <a:r>
              <a:rPr lang="ja-JP" altLang="en-US" sz="1000" b="0" dirty="0">
                <a:latin typeface="ＭＳ Ｐゴシック" charset="-128"/>
              </a:rPr>
              <a:t>を指定することも可。</a:t>
            </a:r>
          </a:p>
          <a:p>
            <a:pPr marL="180975" indent="-180975" algn="just"/>
            <a:r>
              <a:rPr lang="ja-JP" altLang="en-US" sz="1000" b="0" dirty="0">
                <a:latin typeface="ＭＳ Ｐゴシック" charset="-128"/>
              </a:rPr>
              <a:t>☆　特定行政庁が都市計画審議会の議を経て指定する地域では、それぞれ</a:t>
            </a:r>
            <a:r>
              <a:rPr lang="en-US" altLang="ja-JP" sz="1000" b="0" dirty="0">
                <a:latin typeface="ＭＳ Ｐゴシック" charset="-128"/>
              </a:rPr>
              <a:t>1.5</a:t>
            </a:r>
            <a:r>
              <a:rPr lang="ja-JP" altLang="en-US" sz="1000" b="0" dirty="0" err="1">
                <a:latin typeface="ＭＳ Ｐゴシック" charset="-128"/>
              </a:rPr>
              <a:t>、</a:t>
            </a:r>
            <a:r>
              <a:rPr lang="en-US" altLang="ja-JP" sz="1000" b="0" dirty="0">
                <a:latin typeface="ＭＳ Ｐゴシック" charset="-128"/>
              </a:rPr>
              <a:t>31m</a:t>
            </a:r>
            <a:r>
              <a:rPr lang="ja-JP" altLang="en-US" sz="1000" b="0" dirty="0">
                <a:latin typeface="ＭＳ Ｐゴシック" charset="-128"/>
              </a:rPr>
              <a:t>を指定することも可。</a:t>
            </a:r>
          </a:p>
          <a:p>
            <a:pPr marL="180975" indent="-180975" algn="just"/>
            <a:r>
              <a:rPr lang="ja-JP" altLang="en-US" sz="1000" b="0" dirty="0">
                <a:latin typeface="ＭＳ Ｐゴシック" charset="-128"/>
              </a:rPr>
              <a:t>★　特定行政庁が都市計画審議会の議を経て指定する地域では、適用除外とすることも可。</a:t>
            </a:r>
          </a:p>
        </p:txBody>
      </p:sp>
      <p:pic>
        <p:nvPicPr>
          <p:cNvPr id="2259" name="Picture 9"/>
          <p:cNvPicPr>
            <a:picLocks noChangeAspect="1" noChangeArrowheads="1"/>
          </p:cNvPicPr>
          <p:nvPr/>
        </p:nvPicPr>
        <p:blipFill>
          <a:blip r:embed="rId2"/>
          <a:stretch>
            <a:fillRect/>
          </a:stretch>
        </p:blipFill>
        <p:spPr>
          <a:xfrm>
            <a:off x="148357" y="1780093"/>
            <a:ext cx="2911475" cy="1916112"/>
          </a:xfrm>
          <a:prstGeom prst="rect">
            <a:avLst/>
          </a:prstGeom>
          <a:noFill/>
          <a:ln w="9525">
            <a:noFill/>
            <a:miter lim="800000"/>
            <a:headEnd/>
            <a:tailEnd/>
          </a:ln>
        </p:spPr>
      </p:pic>
      <p:pic>
        <p:nvPicPr>
          <p:cNvPr id="2260" name="Picture 10"/>
          <p:cNvPicPr>
            <a:picLocks noChangeAspect="1" noChangeArrowheads="1"/>
          </p:cNvPicPr>
          <p:nvPr/>
        </p:nvPicPr>
        <p:blipFill>
          <a:blip r:embed="rId3"/>
          <a:stretch>
            <a:fillRect/>
          </a:stretch>
        </p:blipFill>
        <p:spPr>
          <a:xfrm>
            <a:off x="6228184" y="1772816"/>
            <a:ext cx="2881313" cy="3363913"/>
          </a:xfrm>
          <a:prstGeom prst="rect">
            <a:avLst/>
          </a:prstGeom>
          <a:noFill/>
          <a:ln w="9525">
            <a:noFill/>
            <a:miter lim="800000"/>
            <a:headEnd/>
            <a:tailEnd/>
          </a:ln>
        </p:spPr>
      </p:pic>
      <p:pic>
        <p:nvPicPr>
          <p:cNvPr id="2261" name="Picture 11"/>
          <p:cNvPicPr>
            <a:picLocks noChangeAspect="1" noChangeArrowheads="1"/>
          </p:cNvPicPr>
          <p:nvPr/>
        </p:nvPicPr>
        <p:blipFill>
          <a:blip r:embed="rId4"/>
          <a:stretch>
            <a:fillRect/>
          </a:stretch>
        </p:blipFill>
        <p:spPr>
          <a:xfrm>
            <a:off x="3177902" y="2060848"/>
            <a:ext cx="2762250" cy="1625600"/>
          </a:xfrm>
          <a:prstGeom prst="rect">
            <a:avLst/>
          </a:prstGeom>
          <a:noFill/>
          <a:ln w="9525">
            <a:noFill/>
            <a:miter lim="800000"/>
            <a:headEnd/>
            <a:tailEnd/>
          </a:ln>
        </p:spPr>
      </p:pic>
      <p:graphicFrame>
        <p:nvGraphicFramePr>
          <p:cNvPr id="2262" name="表 22"/>
          <p:cNvGraphicFramePr>
            <a:graphicFrameLocks noGrp="1"/>
          </p:cNvGraphicFramePr>
          <p:nvPr>
            <p:extLst>
              <p:ext uri="{D42A27DB-BD31-4B8C-83A1-F6EECF244321}">
                <p14:modId xmlns:p14="http://schemas.microsoft.com/office/powerpoint/2010/main" val="364405168"/>
              </p:ext>
            </p:extLst>
          </p:nvPr>
        </p:nvGraphicFramePr>
        <p:xfrm>
          <a:off x="179512" y="4149080"/>
          <a:ext cx="5688632" cy="2256155"/>
        </p:xfrm>
        <a:graphic>
          <a:graphicData uri="http://schemas.openxmlformats.org/drawingml/2006/table">
            <a:tbl>
              <a:tblPr>
                <a:tableStyleId>{5C22544A-7EE6-4342-B048-85BDC9FD1C3A}</a:tableStyleId>
              </a:tblPr>
              <a:tblGrid>
                <a:gridCol w="1021997">
                  <a:extLst>
                    <a:ext uri="{9D8B030D-6E8A-4147-A177-3AD203B41FA5}">
                      <a16:colId xmlns:a16="http://schemas.microsoft.com/office/drawing/2014/main" val="20000"/>
                    </a:ext>
                  </a:extLst>
                </a:gridCol>
                <a:gridCol w="1570291">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tblGrid>
              <a:tr h="70485">
                <a:tc>
                  <a:txBody>
                    <a:bodyPr/>
                    <a:lstStyle/>
                    <a:p>
                      <a:pPr algn="ctr">
                        <a:spcAft>
                          <a:spcPts val="0"/>
                        </a:spcAft>
                      </a:pPr>
                      <a:r>
                        <a:rPr lang="ja-JP" sz="1100" spc="-20" dirty="0">
                          <a:effectLst/>
                          <a:latin typeface="+mj-ea"/>
                          <a:ea typeface="+mj-ea"/>
                        </a:rPr>
                        <a:t>規制内容</a:t>
                      </a:r>
                      <a:endParaRPr lang="ja-JP" sz="1100" spc="-20" dirty="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ja-JP" sz="1100" spc="-20">
                          <a:effectLst/>
                          <a:latin typeface="+mj-ea"/>
                          <a:ea typeface="+mj-ea"/>
                        </a:rPr>
                        <a:t>用 途 地 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ja-JP" sz="1100" spc="-20">
                          <a:effectLst/>
                          <a:latin typeface="+mj-ea"/>
                          <a:ea typeface="+mj-ea"/>
                        </a:rPr>
                        <a:t>制　限　数　値</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204470">
                <a:tc rowSpan="4">
                  <a:txBody>
                    <a:bodyPr/>
                    <a:lstStyle/>
                    <a:p>
                      <a:pPr algn="just">
                        <a:spcAft>
                          <a:spcPts val="0"/>
                        </a:spcAft>
                      </a:pPr>
                      <a:r>
                        <a:rPr lang="ja-JP" sz="1100" spc="-20" dirty="0">
                          <a:effectLst/>
                          <a:latin typeface="+mj-ea"/>
                          <a:ea typeface="+mj-ea"/>
                        </a:rPr>
                        <a:t>前面道路斜線</a:t>
                      </a:r>
                    </a:p>
                    <a:p>
                      <a:pPr algn="just">
                        <a:spcAft>
                          <a:spcPts val="0"/>
                        </a:spcAft>
                      </a:pPr>
                      <a:r>
                        <a:rPr lang="en-US" sz="1100" spc="-20" dirty="0">
                          <a:effectLst/>
                          <a:latin typeface="+mj-ea"/>
                          <a:ea typeface="+mj-ea"/>
                        </a:rPr>
                        <a:t>(</a:t>
                      </a:r>
                      <a:r>
                        <a:rPr lang="ja-JP" sz="1100" spc="-20" dirty="0">
                          <a:effectLst/>
                          <a:latin typeface="+mj-ea"/>
                          <a:ea typeface="+mj-ea"/>
                        </a:rPr>
                        <a:t>法</a:t>
                      </a:r>
                      <a:r>
                        <a:rPr lang="en-US" sz="1100" spc="-20" dirty="0">
                          <a:effectLst/>
                          <a:latin typeface="+mj-ea"/>
                          <a:ea typeface="+mj-ea"/>
                        </a:rPr>
                        <a:t>56</a:t>
                      </a:r>
                      <a:r>
                        <a:rPr lang="ja-JP" sz="1100" spc="-20" dirty="0">
                          <a:effectLst/>
                          <a:latin typeface="+mj-ea"/>
                          <a:ea typeface="+mj-ea"/>
                        </a:rPr>
                        <a:t>条①一</a:t>
                      </a:r>
                      <a:r>
                        <a:rPr lang="en-US" sz="1100" spc="-20" dirty="0">
                          <a:effectLst/>
                          <a:latin typeface="+mj-ea"/>
                          <a:ea typeface="+mj-ea"/>
                        </a:rPr>
                        <a:t>)</a:t>
                      </a:r>
                      <a:endParaRPr lang="ja-JP" sz="1100" spc="-20" dirty="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50">
                          <a:effectLst/>
                          <a:latin typeface="+mj-ea"/>
                          <a:ea typeface="+mj-ea"/>
                        </a:rPr>
                        <a:t>住居系用途地域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baseline="0" dirty="0">
                          <a:effectLst/>
                          <a:latin typeface="+mj-ea"/>
                          <a:ea typeface="+mj-ea"/>
                        </a:rPr>
                        <a:t>適用距離</a:t>
                      </a:r>
                      <a:r>
                        <a:rPr lang="ja-JP" altLang="en-US" sz="1100" spc="0" baseline="0" dirty="0">
                          <a:effectLst/>
                          <a:latin typeface="+mj-ea"/>
                          <a:ea typeface="+mj-ea"/>
                        </a:rPr>
                        <a:t>　</a:t>
                      </a:r>
                      <a:r>
                        <a:rPr lang="en-US" altLang="ja-JP" sz="1100" spc="0" baseline="0" dirty="0">
                          <a:effectLst/>
                          <a:latin typeface="+mj-ea"/>
                          <a:ea typeface="+mj-ea"/>
                        </a:rPr>
                        <a:t>20</a:t>
                      </a:r>
                      <a:r>
                        <a:rPr lang="ja-JP" sz="1100" spc="0" dirty="0" err="1">
                          <a:effectLst/>
                          <a:latin typeface="+mj-ea"/>
                          <a:ea typeface="+mj-ea"/>
                        </a:rPr>
                        <a:t>､</a:t>
                      </a:r>
                      <a:r>
                        <a:rPr lang="en-US" altLang="ja-JP" sz="1100" spc="0" dirty="0">
                          <a:effectLst/>
                          <a:latin typeface="+mj-ea"/>
                          <a:ea typeface="+mj-ea"/>
                        </a:rPr>
                        <a:t>25</a:t>
                      </a:r>
                      <a:r>
                        <a:rPr lang="ja-JP" sz="1100" spc="0" dirty="0" err="1">
                          <a:effectLst/>
                          <a:latin typeface="+mj-ea"/>
                          <a:ea typeface="+mj-ea"/>
                        </a:rPr>
                        <a:t>､</a:t>
                      </a:r>
                      <a:r>
                        <a:rPr lang="en-US" altLang="ja-JP" sz="1100" spc="0" dirty="0">
                          <a:effectLst/>
                          <a:latin typeface="+mj-ea"/>
                          <a:ea typeface="+mj-ea"/>
                        </a:rPr>
                        <a:t>30</a:t>
                      </a:r>
                      <a:r>
                        <a:rPr lang="ja-JP" sz="1100" spc="0" dirty="0" err="1">
                          <a:effectLst/>
                          <a:latin typeface="+mj-ea"/>
                          <a:ea typeface="+mj-ea"/>
                        </a:rPr>
                        <a:t>､</a:t>
                      </a:r>
                      <a:r>
                        <a:rPr lang="en-US" altLang="ja-JP" sz="1100" spc="0" dirty="0">
                          <a:effectLst/>
                          <a:latin typeface="+mj-ea"/>
                          <a:ea typeface="+mj-ea"/>
                        </a:rPr>
                        <a:t>35</a:t>
                      </a:r>
                      <a:r>
                        <a:rPr lang="ja-JP" sz="1100" spc="0" dirty="0">
                          <a:effectLst/>
                          <a:latin typeface="+mj-ea"/>
                          <a:ea typeface="+mj-ea"/>
                        </a:rPr>
                        <a:t>ｍ</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4785">
                <a:tc vMerge="1">
                  <a:txBody>
                    <a:bodyPr/>
                    <a:lstStyle/>
                    <a:p>
                      <a:endParaRPr kumimoji="1" lang="ja-JP" altLang="en-US"/>
                    </a:p>
                  </a:txBody>
                  <a:tcPr/>
                </a:tc>
                <a:tc>
                  <a:txBody>
                    <a:bodyPr/>
                    <a:lstStyle/>
                    <a:p>
                      <a:pPr algn="just">
                        <a:spcAft>
                          <a:spcPts val="0"/>
                        </a:spcAft>
                      </a:pPr>
                      <a:r>
                        <a:rPr lang="ja-JP" sz="1100" spc="-50" dirty="0">
                          <a:effectLst/>
                          <a:latin typeface="+mj-ea"/>
                          <a:ea typeface="+mj-ea"/>
                        </a:rPr>
                        <a:t>商業系用途地域</a:t>
                      </a:r>
                      <a:endParaRPr lang="ja-JP" sz="1100" spc="-2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2788" indent="-712788" algn="just">
                        <a:spcAft>
                          <a:spcPts val="0"/>
                        </a:spcAft>
                      </a:pPr>
                      <a:r>
                        <a:rPr lang="ja-JP" sz="1100" spc="0" dirty="0">
                          <a:effectLst/>
                          <a:latin typeface="+mj-ea"/>
                          <a:ea typeface="+mj-ea"/>
                        </a:rPr>
                        <a:t>適用距離</a:t>
                      </a:r>
                      <a:r>
                        <a:rPr lang="ja-JP" altLang="en-US" sz="1100" spc="0" dirty="0">
                          <a:effectLst/>
                          <a:latin typeface="+mj-ea"/>
                          <a:ea typeface="+mj-ea"/>
                        </a:rPr>
                        <a:t>　</a:t>
                      </a:r>
                      <a:r>
                        <a:rPr kumimoji="1" lang="en-US" altLang="ja-JP" sz="1100" kern="1200" spc="0" baseline="0" dirty="0">
                          <a:solidFill>
                            <a:schemeClr val="dk1"/>
                          </a:solidFill>
                          <a:effectLst/>
                          <a:latin typeface="+mj-ea"/>
                          <a:ea typeface="+mn-ea"/>
                          <a:cs typeface="+mn-cs"/>
                        </a:rPr>
                        <a:t>20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25</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35</a:t>
                      </a:r>
                      <a:r>
                        <a:rPr lang="ja-JP" altLang="en-US" sz="1100" spc="0" dirty="0" err="1">
                          <a:effectLst/>
                          <a:latin typeface="+mj-ea"/>
                          <a:ea typeface="+mj-ea"/>
                        </a:rPr>
                        <a:t>、</a:t>
                      </a:r>
                      <a:r>
                        <a:rPr lang="en-US" altLang="ja-JP" sz="1100" spc="0" dirty="0">
                          <a:effectLst/>
                          <a:latin typeface="+mj-ea"/>
                          <a:ea typeface="+mj-ea"/>
                        </a:rPr>
                        <a:t>40</a:t>
                      </a:r>
                      <a:r>
                        <a:rPr lang="ja-JP" sz="1100" spc="0" dirty="0" err="1">
                          <a:effectLst/>
                          <a:latin typeface="+mj-ea"/>
                          <a:ea typeface="+mj-ea"/>
                        </a:rPr>
                        <a:t>､</a:t>
                      </a:r>
                      <a:r>
                        <a:rPr lang="en-US" altLang="ja-JP" sz="1100" spc="0" dirty="0">
                          <a:effectLst/>
                          <a:latin typeface="+mj-ea"/>
                          <a:ea typeface="+mj-ea"/>
                        </a:rPr>
                        <a:t>45</a:t>
                      </a:r>
                      <a:r>
                        <a:rPr lang="ja-JP" sz="1100" spc="0" dirty="0" err="1">
                          <a:effectLst/>
                          <a:latin typeface="+mj-ea"/>
                          <a:ea typeface="+mj-ea"/>
                        </a:rPr>
                        <a:t>､</a:t>
                      </a:r>
                      <a:r>
                        <a:rPr lang="en-US" altLang="ja-JP" sz="1100" spc="0" dirty="0">
                          <a:effectLst/>
                          <a:latin typeface="+mj-ea"/>
                          <a:ea typeface="+mj-ea"/>
                        </a:rPr>
                        <a:t>50</a:t>
                      </a:r>
                      <a:r>
                        <a:rPr lang="ja-JP" sz="1100" spc="0" dirty="0">
                          <a:effectLst/>
                          <a:latin typeface="+mj-ea"/>
                          <a:ea typeface="+mj-ea"/>
                        </a:rPr>
                        <a:t>ｍ</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1.5</a:t>
                      </a:r>
                      <a:endParaRPr kumimoji="1" lang="ja-JP" altLang="ja-JP" sz="1100" kern="1200" spc="0" dirty="0">
                        <a:solidFill>
                          <a:schemeClr val="dk1"/>
                        </a:solidFill>
                        <a:effectLst/>
                        <a:latin typeface="+mj-ea"/>
                        <a:ea typeface="+mj-ea"/>
                        <a:cs typeface="+mn-cs"/>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945">
                <a:tc vMerge="1">
                  <a:txBody>
                    <a:bodyPr/>
                    <a:lstStyle/>
                    <a:p>
                      <a:endParaRPr kumimoji="1" lang="ja-JP" altLang="en-US"/>
                    </a:p>
                  </a:txBody>
                  <a:tcPr/>
                </a:tc>
                <a:tc>
                  <a:txBody>
                    <a:bodyPr/>
                    <a:lstStyle/>
                    <a:p>
                      <a:pPr algn="just">
                        <a:spcAft>
                          <a:spcPts val="0"/>
                        </a:spcAft>
                      </a:pPr>
                      <a:r>
                        <a:rPr lang="ja-JP" sz="1100" spc="-50">
                          <a:effectLst/>
                          <a:latin typeface="+mj-ea"/>
                          <a:ea typeface="+mj-ea"/>
                        </a:rPr>
                        <a:t>工業系用途地域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dirty="0">
                          <a:effectLst/>
                          <a:latin typeface="+mj-ea"/>
                          <a:ea typeface="+mj-ea"/>
                        </a:rPr>
                        <a:t>適用距離</a:t>
                      </a:r>
                      <a:r>
                        <a:rPr lang="ja-JP" altLang="en-US" sz="1100" spc="0" dirty="0">
                          <a:effectLst/>
                          <a:latin typeface="+mj-ea"/>
                          <a:ea typeface="+mj-ea"/>
                        </a:rPr>
                        <a:t>　</a:t>
                      </a:r>
                      <a:r>
                        <a:rPr kumimoji="1" lang="en-US" altLang="ja-JP" sz="1100" kern="1200" spc="0" baseline="0" dirty="0">
                          <a:solidFill>
                            <a:schemeClr val="dk1"/>
                          </a:solidFill>
                          <a:effectLst/>
                          <a:latin typeface="+mj-ea"/>
                          <a:ea typeface="+mn-ea"/>
                          <a:cs typeface="+mn-cs"/>
                        </a:rPr>
                        <a:t>20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25</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35</a:t>
                      </a:r>
                      <a:r>
                        <a:rPr lang="ja-JP" sz="1100" spc="0" dirty="0">
                          <a:effectLst/>
                          <a:latin typeface="+mj-ea"/>
                          <a:ea typeface="+mj-ea"/>
                        </a:rPr>
                        <a:t>ｍ</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4145">
                <a:tc vMerge="1">
                  <a:txBody>
                    <a:bodyPr/>
                    <a:lstStyle/>
                    <a:p>
                      <a:endParaRPr kumimoji="1" lang="ja-JP" altLang="en-US"/>
                    </a:p>
                  </a:txBody>
                  <a:tcPr/>
                </a:tc>
                <a:tc>
                  <a:txBody>
                    <a:bodyPr/>
                    <a:lstStyle/>
                    <a:p>
                      <a:pPr algn="just">
                        <a:spcAft>
                          <a:spcPts val="0"/>
                        </a:spcAft>
                      </a:pPr>
                      <a:r>
                        <a:rPr lang="ja-JP" sz="1100" spc="-50">
                          <a:effectLst/>
                          <a:latin typeface="+mj-ea"/>
                          <a:ea typeface="+mj-ea"/>
                        </a:rPr>
                        <a:t>用途地域の指定のない区域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dirty="0">
                          <a:effectLst/>
                          <a:latin typeface="+mj-ea"/>
                          <a:ea typeface="+mj-ea"/>
                        </a:rPr>
                        <a:t>適用距離</a:t>
                      </a:r>
                      <a:r>
                        <a:rPr lang="ja-JP" altLang="en-US" sz="1100" spc="0" dirty="0">
                          <a:effectLst/>
                          <a:latin typeface="+mj-ea"/>
                          <a:ea typeface="+mj-ea"/>
                        </a:rPr>
                        <a:t>　</a:t>
                      </a:r>
                      <a:r>
                        <a:rPr kumimoji="1" lang="en-US" altLang="ja-JP" sz="1100" kern="1200" spc="0" baseline="0" dirty="0">
                          <a:solidFill>
                            <a:schemeClr val="dk1"/>
                          </a:solidFill>
                          <a:effectLst/>
                          <a:latin typeface="+mj-ea"/>
                          <a:ea typeface="+mn-ea"/>
                          <a:cs typeface="+mn-cs"/>
                        </a:rPr>
                        <a:t>20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25</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35</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r>
                        <a:rPr kumimoji="1" lang="ja-JP" altLang="ja-JP" sz="1100" kern="1200" spc="0" dirty="0" err="1">
                          <a:solidFill>
                            <a:schemeClr val="dk1"/>
                          </a:solidFill>
                          <a:effectLst/>
                          <a:latin typeface="+mj-ea"/>
                          <a:ea typeface="+mj-ea"/>
                          <a:cs typeface="+mn-cs"/>
                        </a:rPr>
                        <a:t>､</a:t>
                      </a:r>
                      <a:r>
                        <a:rPr kumimoji="1" lang="en-US" altLang="ja-JP" sz="1100" kern="1200" spc="0" dirty="0">
                          <a:solidFill>
                            <a:schemeClr val="dk1"/>
                          </a:solidFill>
                          <a:effectLst/>
                          <a:latin typeface="+mj-ea"/>
                          <a:ea typeface="+mj-ea"/>
                          <a:cs typeface="+mn-cs"/>
                        </a:rPr>
                        <a:t>1.5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9535">
                <a:tc rowSpan="2">
                  <a:txBody>
                    <a:bodyPr/>
                    <a:lstStyle/>
                    <a:p>
                      <a:pPr algn="just">
                        <a:spcAft>
                          <a:spcPts val="0"/>
                        </a:spcAft>
                      </a:pPr>
                      <a:r>
                        <a:rPr lang="ja-JP" sz="1100" spc="-20" dirty="0">
                          <a:effectLst/>
                          <a:latin typeface="+mj-ea"/>
                          <a:ea typeface="+mj-ea"/>
                        </a:rPr>
                        <a:t>隣地斜線</a:t>
                      </a:r>
                    </a:p>
                    <a:p>
                      <a:pPr algn="just">
                        <a:spcAft>
                          <a:spcPts val="0"/>
                        </a:spcAft>
                      </a:pPr>
                      <a:r>
                        <a:rPr lang="en-US" sz="1100" spc="-20" dirty="0">
                          <a:effectLst/>
                          <a:latin typeface="+mj-ea"/>
                          <a:ea typeface="+mj-ea"/>
                        </a:rPr>
                        <a:t>(</a:t>
                      </a:r>
                      <a:r>
                        <a:rPr lang="ja-JP" sz="1100" spc="-20" dirty="0">
                          <a:effectLst/>
                          <a:latin typeface="+mj-ea"/>
                          <a:ea typeface="+mj-ea"/>
                        </a:rPr>
                        <a:t>法</a:t>
                      </a:r>
                      <a:r>
                        <a:rPr lang="en-US" sz="1100" spc="-20" dirty="0">
                          <a:effectLst/>
                          <a:latin typeface="+mj-ea"/>
                          <a:ea typeface="+mj-ea"/>
                        </a:rPr>
                        <a:t>56</a:t>
                      </a:r>
                      <a:r>
                        <a:rPr lang="ja-JP" sz="1100" spc="-20" dirty="0">
                          <a:effectLst/>
                          <a:latin typeface="+mj-ea"/>
                          <a:ea typeface="+mj-ea"/>
                        </a:rPr>
                        <a:t>条①二</a:t>
                      </a:r>
                      <a:r>
                        <a:rPr lang="en-US" sz="1100" spc="-20" dirty="0">
                          <a:effectLst/>
                          <a:latin typeface="+mj-ea"/>
                          <a:ea typeface="+mj-ea"/>
                        </a:rPr>
                        <a:t>)</a:t>
                      </a:r>
                      <a:endParaRPr lang="ja-JP" sz="1100" spc="-20" dirty="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50" dirty="0">
                          <a:effectLst/>
                          <a:latin typeface="+mj-ea"/>
                          <a:ea typeface="+mj-ea"/>
                        </a:rPr>
                        <a:t>低層・田園住居地域以外の住居系用途地域</a:t>
                      </a:r>
                      <a:endParaRPr lang="ja-JP" sz="1100" spc="-2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spcAft>
                          <a:spcPts val="0"/>
                        </a:spcAft>
                      </a:pPr>
                      <a:r>
                        <a:rPr lang="ja-JP" sz="1100" spc="0" dirty="0">
                          <a:effectLst/>
                          <a:latin typeface="+mj-ea"/>
                          <a:ea typeface="+mj-ea"/>
                        </a:rPr>
                        <a:t>立ち上げ高さ</a:t>
                      </a:r>
                      <a:r>
                        <a:rPr lang="ja-JP" altLang="en-US" sz="1100" spc="0" dirty="0">
                          <a:effectLst/>
                          <a:latin typeface="+mj-ea"/>
                          <a:ea typeface="+mj-ea"/>
                        </a:rPr>
                        <a:t>　</a:t>
                      </a:r>
                      <a:r>
                        <a:rPr lang="en-US" altLang="ja-JP" sz="1100" spc="0" dirty="0">
                          <a:effectLst/>
                          <a:latin typeface="+mj-ea"/>
                          <a:ea typeface="+mj-ea"/>
                        </a:rPr>
                        <a:t>20</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0180">
                <a:tc vMerge="1">
                  <a:txBody>
                    <a:bodyPr/>
                    <a:lstStyle/>
                    <a:p>
                      <a:endParaRPr kumimoji="1" lang="ja-JP" altLang="en-US"/>
                    </a:p>
                  </a:txBody>
                  <a:tcPr/>
                </a:tc>
                <a:tc>
                  <a:txBody>
                    <a:bodyPr/>
                    <a:lstStyle/>
                    <a:p>
                      <a:pPr algn="just">
                        <a:spcAft>
                          <a:spcPts val="0"/>
                        </a:spcAft>
                      </a:pPr>
                      <a:r>
                        <a:rPr lang="ja-JP" sz="1100" spc="-50">
                          <a:effectLst/>
                          <a:latin typeface="+mj-ea"/>
                          <a:ea typeface="+mj-ea"/>
                        </a:rPr>
                        <a:t>商業・工業系用途地域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spcAft>
                          <a:spcPts val="0"/>
                        </a:spcAft>
                      </a:pPr>
                      <a:r>
                        <a:rPr lang="ja-JP" sz="1100" spc="0" dirty="0">
                          <a:effectLst/>
                          <a:latin typeface="+mj-ea"/>
                          <a:ea typeface="+mj-ea"/>
                        </a:rPr>
                        <a:t>立ち上げ高さ</a:t>
                      </a:r>
                      <a:r>
                        <a:rPr lang="ja-JP" altLang="en-US" sz="1100" spc="0" dirty="0">
                          <a:effectLst/>
                          <a:latin typeface="+mj-ea"/>
                          <a:ea typeface="+mj-ea"/>
                        </a:rPr>
                        <a:t>　</a:t>
                      </a:r>
                      <a:r>
                        <a:rPr lang="en-US" altLang="ja-JP" sz="1100" spc="0" dirty="0">
                          <a:effectLst/>
                          <a:latin typeface="+mj-ea"/>
                          <a:ea typeface="+mj-ea"/>
                        </a:rPr>
                        <a:t>31</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2.5</a:t>
                      </a:r>
                      <a:endParaRPr kumimoji="1" lang="ja-JP" altLang="ja-JP" sz="1100" kern="1200" spc="0" dirty="0">
                        <a:solidFill>
                          <a:schemeClr val="dk1"/>
                        </a:solidFill>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6685">
                <a:tc rowSpan="2">
                  <a:txBody>
                    <a:bodyPr/>
                    <a:lstStyle/>
                    <a:p>
                      <a:pPr algn="just">
                        <a:spcAft>
                          <a:spcPts val="0"/>
                        </a:spcAft>
                      </a:pPr>
                      <a:r>
                        <a:rPr lang="ja-JP" sz="1100" spc="-20">
                          <a:effectLst/>
                          <a:latin typeface="+mj-ea"/>
                          <a:ea typeface="+mj-ea"/>
                        </a:rPr>
                        <a:t>北側斜線</a:t>
                      </a:r>
                    </a:p>
                    <a:p>
                      <a:pPr algn="just">
                        <a:spcAft>
                          <a:spcPts val="0"/>
                        </a:spcAft>
                      </a:pPr>
                      <a:r>
                        <a:rPr lang="en-US" sz="1100" spc="-20">
                          <a:effectLst/>
                          <a:latin typeface="+mj-ea"/>
                          <a:ea typeface="+mj-ea"/>
                        </a:rPr>
                        <a:t>(</a:t>
                      </a:r>
                      <a:r>
                        <a:rPr lang="ja-JP" sz="1100" spc="-20">
                          <a:effectLst/>
                          <a:latin typeface="+mj-ea"/>
                          <a:ea typeface="+mj-ea"/>
                        </a:rPr>
                        <a:t>法</a:t>
                      </a:r>
                      <a:r>
                        <a:rPr lang="en-US" sz="1100" spc="-20">
                          <a:effectLst/>
                          <a:latin typeface="+mj-ea"/>
                          <a:ea typeface="+mj-ea"/>
                        </a:rPr>
                        <a:t>56</a:t>
                      </a:r>
                      <a:r>
                        <a:rPr lang="ja-JP" sz="1100" spc="-20">
                          <a:effectLst/>
                          <a:latin typeface="+mj-ea"/>
                          <a:ea typeface="+mj-ea"/>
                        </a:rPr>
                        <a:t>条①三</a:t>
                      </a:r>
                      <a:r>
                        <a:rPr lang="en-US" sz="1100" spc="-20">
                          <a:effectLst/>
                          <a:latin typeface="+mj-ea"/>
                          <a:ea typeface="+mj-ea"/>
                        </a:rPr>
                        <a:t>)</a:t>
                      </a:r>
                      <a:endParaRPr lang="ja-JP" sz="1100" spc="-2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50">
                          <a:effectLst/>
                          <a:latin typeface="+mj-ea"/>
                          <a:ea typeface="+mj-ea"/>
                        </a:rPr>
                        <a:t>低層住居専用地域・田園住居地域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spcAft>
                          <a:spcPts val="0"/>
                        </a:spcAft>
                      </a:pPr>
                      <a:r>
                        <a:rPr lang="ja-JP" sz="1100" spc="0" dirty="0">
                          <a:effectLst/>
                          <a:latin typeface="+mj-ea"/>
                          <a:ea typeface="+mj-ea"/>
                        </a:rPr>
                        <a:t>立ち上げ高さ</a:t>
                      </a:r>
                      <a:r>
                        <a:rPr lang="ja-JP" altLang="en-US" sz="1100" spc="0" dirty="0">
                          <a:effectLst/>
                          <a:latin typeface="+mj-ea"/>
                          <a:ea typeface="+mj-ea"/>
                        </a:rPr>
                        <a:t>　</a:t>
                      </a:r>
                      <a:r>
                        <a:rPr lang="ja-JP" sz="1100" spc="0" dirty="0">
                          <a:effectLst/>
                          <a:latin typeface="+mj-ea"/>
                          <a:ea typeface="+mj-ea"/>
                        </a:rPr>
                        <a:t>５ｍ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77800">
                <a:tc vMerge="1">
                  <a:txBody>
                    <a:bodyPr/>
                    <a:lstStyle/>
                    <a:p>
                      <a:endParaRPr kumimoji="1" lang="ja-JP" altLang="en-US"/>
                    </a:p>
                  </a:txBody>
                  <a:tcPr/>
                </a:tc>
                <a:tc>
                  <a:txBody>
                    <a:bodyPr/>
                    <a:lstStyle/>
                    <a:p>
                      <a:pPr algn="just">
                        <a:spcAft>
                          <a:spcPts val="0"/>
                        </a:spcAft>
                      </a:pPr>
                      <a:r>
                        <a:rPr lang="ja-JP" sz="1100" spc="-50">
                          <a:effectLst/>
                          <a:latin typeface="+mj-ea"/>
                          <a:ea typeface="+mj-ea"/>
                        </a:rPr>
                        <a:t>中高層住居専用地域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dirty="0">
                          <a:effectLst/>
                          <a:latin typeface="+mj-ea"/>
                          <a:ea typeface="+mj-ea"/>
                        </a:rPr>
                        <a:t>立ち上げ高さ</a:t>
                      </a:r>
                      <a:r>
                        <a:rPr lang="ja-JP" altLang="en-US" sz="1100" spc="0" dirty="0">
                          <a:effectLst/>
                          <a:latin typeface="+mj-ea"/>
                          <a:ea typeface="+mj-ea"/>
                        </a:rPr>
                        <a:t>　</a:t>
                      </a:r>
                      <a:r>
                        <a:rPr lang="en-US" altLang="ja-JP" sz="1100" spc="0" dirty="0">
                          <a:effectLst/>
                          <a:latin typeface="+mj-ea"/>
                          <a:ea typeface="+mj-ea"/>
                        </a:rPr>
                        <a:t>10</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spcAft>
                          <a:spcPts val="0"/>
                        </a:spcAft>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kumimoji="1" lang="ja-JP" altLang="ja-JP" sz="1100" kern="1200" spc="0" dirty="0">
                        <a:solidFill>
                          <a:schemeClr val="dk1"/>
                        </a:solidFill>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263" name="Text Box 8"/>
          <p:cNvSpPr txBox="1">
            <a:spLocks noChangeArrowheads="1"/>
          </p:cNvSpPr>
          <p:nvPr/>
        </p:nvSpPr>
        <p:spPr>
          <a:xfrm>
            <a:off x="36488" y="764704"/>
            <a:ext cx="1727200" cy="519112"/>
          </a:xfrm>
          <a:prstGeom prst="rect">
            <a:avLst/>
          </a:prstGeom>
          <a:noFill/>
          <a:ln w="9525">
            <a:noFill/>
            <a:miter lim="800000"/>
            <a:headEnd/>
            <a:tailEnd/>
          </a:ln>
        </p:spPr>
        <p:txBody>
          <a:bodyPr>
            <a:spAutoFit/>
          </a:bodyPr>
          <a:lstStyle/>
          <a:p>
            <a:r>
              <a:rPr lang="ja-JP" altLang="en-US" sz="2800" b="0" dirty="0"/>
              <a:t>斜線制限</a:t>
            </a:r>
          </a:p>
        </p:txBody>
      </p:sp>
    </p:spTree>
    <p:extLst>
      <p:ext uri="{BB962C8B-B14F-4D97-AF65-F5344CB8AC3E}">
        <p14:creationId xmlns:p14="http://schemas.microsoft.com/office/powerpoint/2010/main" val="1367807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タイトル 1"/>
          <p:cNvSpPr txBox="1">
            <a:spLocks/>
          </p:cNvSpPr>
          <p:nvPr/>
        </p:nvSpPr>
        <p:spPr bwMode="auto">
          <a:xfrm>
            <a:off x="4001070" y="555048"/>
            <a:ext cx="5112450" cy="6277551"/>
          </a:xfrm>
          <a:prstGeom prst="rect">
            <a:avLst/>
          </a:prstGeom>
          <a:noFill/>
          <a:ln w="9525">
            <a:solidFill>
              <a:schemeClr val="tx1"/>
            </a:solidFill>
          </a:ln>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300" b="0"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81" name="テキスト ボックス 80"/>
          <p:cNvSpPr txBox="1"/>
          <p:nvPr/>
        </p:nvSpPr>
        <p:spPr>
          <a:xfrm>
            <a:off x="4047962" y="2084522"/>
            <a:ext cx="5027457" cy="1220694"/>
          </a:xfrm>
          <a:prstGeom prst="roundRect">
            <a:avLst>
              <a:gd name="adj" fmla="val 4904"/>
            </a:avLst>
          </a:prstGeom>
          <a:solidFill>
            <a:srgbClr val="FFFFCC">
              <a:alpha val="70000"/>
            </a:srgbClr>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タイトル 1"/>
          <p:cNvSpPr>
            <a:spLocks noGrp="1"/>
          </p:cNvSpPr>
          <p:nvPr>
            <p:ph type="title"/>
          </p:nvPr>
        </p:nvSpPr>
        <p:spPr>
          <a:xfrm>
            <a:off x="4104886" y="1101992"/>
            <a:ext cx="4860000" cy="720000"/>
          </a:xfrm>
          <a:noFill/>
          <a:ln w="9525">
            <a:noFill/>
          </a:ln>
        </p:spPr>
        <p:txBody>
          <a:bodyPr lIns="72000" tIns="36000" rIns="72000" bIns="36000" anchor="t" anchorCtr="0"/>
          <a:lstStyle/>
          <a:p>
            <a:r>
              <a:rPr lang="ja-JP" altLang="en-US" sz="1400" dirty="0">
                <a:solidFill>
                  <a:schemeClr val="tx1"/>
                </a:solidFill>
                <a:latin typeface="+mn-ea"/>
                <a:ea typeface="+mn-ea"/>
              </a:rPr>
              <a:t>住宅と農地が混在し、両者が調和して良好な居住環境と営農環境を形成している地域を、あるべき市街地像として都市計画に位置付け、</a:t>
            </a:r>
            <a:r>
              <a:rPr lang="ja-JP" altLang="en-US" sz="1400" dirty="0">
                <a:solidFill>
                  <a:srgbClr val="FF0000"/>
                </a:solidFill>
                <a:latin typeface="+mn-ea"/>
                <a:ea typeface="+mn-ea"/>
              </a:rPr>
              <a:t>開発</a:t>
            </a:r>
            <a:r>
              <a:rPr lang="en-US" altLang="ja-JP" sz="1400" dirty="0">
                <a:solidFill>
                  <a:srgbClr val="FF0000"/>
                </a:solidFill>
                <a:latin typeface="+mn-ea"/>
                <a:ea typeface="+mn-ea"/>
              </a:rPr>
              <a:t>/</a:t>
            </a:r>
            <a:r>
              <a:rPr lang="ja-JP" altLang="en-US" sz="1400" dirty="0">
                <a:solidFill>
                  <a:srgbClr val="FF0000"/>
                </a:solidFill>
                <a:latin typeface="+mn-ea"/>
                <a:ea typeface="+mn-ea"/>
              </a:rPr>
              <a:t>建築規制</a:t>
            </a:r>
            <a:r>
              <a:rPr lang="ja-JP" altLang="en-US" sz="1400" dirty="0">
                <a:solidFill>
                  <a:schemeClr val="tx1"/>
                </a:solidFill>
                <a:latin typeface="+mn-ea"/>
                <a:ea typeface="+mn-ea"/>
              </a:rPr>
              <a:t>を通じてその実現を図る</a:t>
            </a:r>
            <a:endParaRPr kumimoji="1" lang="ja-JP" altLang="en-US" sz="1400" dirty="0">
              <a:solidFill>
                <a:schemeClr val="tx1"/>
              </a:solidFill>
              <a:latin typeface="+mn-ea"/>
              <a:ea typeface="+mn-ea"/>
            </a:endParaRPr>
          </a:p>
        </p:txBody>
      </p:sp>
      <p:sp>
        <p:nvSpPr>
          <p:cNvPr id="94" name="テキスト ボックス 93"/>
          <p:cNvSpPr txBox="1"/>
          <p:nvPr/>
        </p:nvSpPr>
        <p:spPr>
          <a:xfrm>
            <a:off x="3984507" y="2070550"/>
            <a:ext cx="5004000" cy="1199887"/>
          </a:xfrm>
          <a:prstGeom prst="rect">
            <a:avLst/>
          </a:prstGeom>
          <a:noFill/>
        </p:spPr>
        <p:txBody>
          <a:bodyPr wrap="square" rtlCol="0">
            <a:noAutofit/>
          </a:bodyPr>
          <a:lstStyle/>
          <a:p>
            <a:pPr marL="180000" marR="0" lvl="0" indent="-180000" algn="l" defTabSz="914400"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○現況農地における</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①</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土地の造成</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、②</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建築物の建築</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、③</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物件の堆積</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を</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許可制</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とする</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180000" marR="0" lvl="0" indent="-180000" algn="l" defTabSz="914400"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○駐車場・資材置き場のための造成や土石等の堆積も規制対象</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180000" marR="0" lvl="0" indent="-180000" algn="l" defTabSz="914400"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○市街地環境を大きく改変するおそれがある一定規模</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1" lang="en-US" altLang="ja-JP" sz="1400" b="0" i="0" u="sng" strike="noStrike" kern="1200" cap="none" spc="0" normalizeH="0" baseline="0" noProof="0" dirty="0">
                <a:ln>
                  <a:noFill/>
                </a:ln>
                <a:solidFill>
                  <a:srgbClr val="FF0000"/>
                </a:solidFill>
                <a:effectLst/>
                <a:uLnTx/>
                <a:uFillTx/>
                <a:latin typeface="ＭＳ Ｐゴシック"/>
                <a:ea typeface="ＭＳ Ｐゴシック"/>
                <a:cs typeface="+mn-cs"/>
              </a:rPr>
              <a:t>300</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を想定）以上の開発等は、</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原則不許可</a:t>
            </a:r>
            <a:endParaRPr kumimoji="1" lang="en-US" altLang="ja-JP" sz="1400" b="0" i="0" u="sng" strike="noStrike" kern="1200" cap="none" spc="0" normalizeH="0" baseline="0" noProof="0" dirty="0">
              <a:ln>
                <a:noFill/>
              </a:ln>
              <a:solidFill>
                <a:srgbClr val="FF0000"/>
              </a:solidFill>
              <a:effectLst/>
              <a:uLnTx/>
              <a:uFillTx/>
              <a:latin typeface="ＭＳ Ｐゴシック"/>
              <a:ea typeface="ＭＳ Ｐゴシック"/>
              <a:cs typeface="+mn-cs"/>
            </a:endParaRPr>
          </a:p>
        </p:txBody>
      </p:sp>
      <p:sp>
        <p:nvSpPr>
          <p:cNvPr id="111" name="テキスト ボックス 110"/>
          <p:cNvSpPr txBox="1"/>
          <p:nvPr/>
        </p:nvSpPr>
        <p:spPr>
          <a:xfrm>
            <a:off x="4076157" y="1840256"/>
            <a:ext cx="847572" cy="221018"/>
          </a:xfrm>
          <a:prstGeom prst="rect">
            <a:avLst/>
          </a:prstGeom>
          <a:solidFill>
            <a:srgbClr val="FF0000"/>
          </a:solidFill>
        </p:spPr>
        <p:txBody>
          <a:bodyPr wrap="square" tIns="18000" bIns="1800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a:ea typeface="ＭＳ Ｐゴシック"/>
                <a:cs typeface="+mn-cs"/>
              </a:rPr>
              <a:t>開発規制</a:t>
            </a:r>
            <a:endParaRPr kumimoji="1" lang="en-US" altLang="ja-JP" sz="12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38" name="テキスト ボックス 37"/>
          <p:cNvSpPr txBox="1"/>
          <p:nvPr/>
        </p:nvSpPr>
        <p:spPr>
          <a:xfrm>
            <a:off x="4458548" y="5619242"/>
            <a:ext cx="5298028" cy="261610"/>
          </a:xfrm>
          <a:prstGeom prst="rect">
            <a:avLst/>
          </a:prstGeom>
          <a:noFill/>
        </p:spPr>
        <p:txBody>
          <a:bodyPr wrap="square" rtlCol="0">
            <a:spAutoFit/>
          </a:bodyPr>
          <a:lstStyle/>
          <a:p>
            <a:pPr marL="72000" marR="0" lvl="0" indent="-7200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：温室、集出荷施設、米麦乾燥施設、貯蔵施設　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52" name="タイトル 1"/>
          <p:cNvSpPr txBox="1">
            <a:spLocks/>
          </p:cNvSpPr>
          <p:nvPr/>
        </p:nvSpPr>
        <p:spPr bwMode="auto">
          <a:xfrm>
            <a:off x="33983" y="640209"/>
            <a:ext cx="3651662" cy="1296000"/>
          </a:xfrm>
          <a:prstGeom prst="rect">
            <a:avLst/>
          </a:prstGeom>
          <a:noFill/>
          <a:ln w="9525">
            <a:solidFill>
              <a:schemeClr val="tx1"/>
            </a:solidFill>
          </a:ln>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300" b="0"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53" name="タイトル 1"/>
          <p:cNvSpPr txBox="1">
            <a:spLocks/>
          </p:cNvSpPr>
          <p:nvPr/>
        </p:nvSpPr>
        <p:spPr bwMode="auto">
          <a:xfrm>
            <a:off x="96456" y="604794"/>
            <a:ext cx="506523" cy="21600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0" cap="none" spc="0" normalizeH="0" baseline="0" noProof="0" dirty="0">
                <a:ln>
                  <a:noFill/>
                </a:ln>
                <a:solidFill>
                  <a:srgbClr val="000000"/>
                </a:solidFill>
                <a:effectLst/>
                <a:uLnTx/>
                <a:uFillTx/>
                <a:latin typeface="ＭＳ Ｐゴシック"/>
                <a:ea typeface="ＭＳ Ｐゴシック"/>
                <a:cs typeface="+mj-cs"/>
              </a:rPr>
              <a:t>背景</a:t>
            </a:r>
          </a:p>
        </p:txBody>
      </p:sp>
      <p:sp>
        <p:nvSpPr>
          <p:cNvPr id="54" name="テキスト ボックス 53"/>
          <p:cNvSpPr txBox="1"/>
          <p:nvPr/>
        </p:nvSpPr>
        <p:spPr>
          <a:xfrm>
            <a:off x="5952" y="785728"/>
            <a:ext cx="3679693" cy="1169551"/>
          </a:xfrm>
          <a:prstGeom prst="rect">
            <a:avLst/>
          </a:prstGeom>
          <a:noFill/>
        </p:spPr>
        <p:txBody>
          <a:bodyPr wrap="square" rtlCol="0">
            <a:spAutoFit/>
          </a:bodyPr>
          <a:lstStyle/>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○宅地需要の沈静化・住民の都市農業に対する認識の変化　→　都市農地を都市にあるべきものへ</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44000" marR="0" lvl="0" indent="-144000" algn="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（都市農業振興基本計画）</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〇マンション等の建設に伴う営農環境の悪化</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○住居専用地域に農業用施設等は原則として建てられない</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1" name="タイトル 1"/>
          <p:cNvSpPr txBox="1">
            <a:spLocks/>
          </p:cNvSpPr>
          <p:nvPr/>
        </p:nvSpPr>
        <p:spPr bwMode="auto">
          <a:xfrm>
            <a:off x="4072855" y="904188"/>
            <a:ext cx="506523" cy="21600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0" cap="none" spc="0" normalizeH="0" baseline="0" noProof="0" dirty="0">
                <a:ln>
                  <a:noFill/>
                </a:ln>
                <a:solidFill>
                  <a:srgbClr val="000000"/>
                </a:solidFill>
                <a:effectLst/>
                <a:uLnTx/>
                <a:uFillTx/>
                <a:latin typeface="ＭＳ Ｐゴシック"/>
                <a:ea typeface="ＭＳ Ｐゴシック"/>
                <a:cs typeface="+mj-cs"/>
              </a:rPr>
              <a:t>目的</a:t>
            </a:r>
          </a:p>
        </p:txBody>
      </p:sp>
      <p:sp>
        <p:nvSpPr>
          <p:cNvPr id="3" name="二等辺三角形 2"/>
          <p:cNvSpPr/>
          <p:nvPr/>
        </p:nvSpPr>
        <p:spPr>
          <a:xfrm rot="5400000">
            <a:off x="3252434" y="1158310"/>
            <a:ext cx="1224000" cy="180000"/>
          </a:xfrm>
          <a:prstGeom prst="triangl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タイトル 1"/>
          <p:cNvSpPr txBox="1">
            <a:spLocks/>
          </p:cNvSpPr>
          <p:nvPr/>
        </p:nvSpPr>
        <p:spPr bwMode="auto">
          <a:xfrm>
            <a:off x="4151544" y="565008"/>
            <a:ext cx="4896000" cy="324000"/>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0" cap="none" spc="0" normalizeH="0" baseline="0" noProof="0" dirty="0">
                <a:ln>
                  <a:noFill/>
                </a:ln>
                <a:solidFill>
                  <a:srgbClr val="000000"/>
                </a:solidFill>
                <a:effectLst/>
                <a:uLnTx/>
                <a:uFillTx/>
                <a:latin typeface="ＭＳ Ｐゴシック"/>
                <a:ea typeface="ＭＳ Ｐゴシック"/>
                <a:cs typeface="+mj-cs"/>
              </a:rPr>
              <a:t>住居系用途地域の一類型として田園住居地域の創設</a:t>
            </a:r>
            <a:endParaRPr kumimoji="1" lang="en-US" altLang="ja-JP" sz="1600" b="0" i="0" u="sng"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45" name="テキスト ボックス 44"/>
          <p:cNvSpPr txBox="1"/>
          <p:nvPr/>
        </p:nvSpPr>
        <p:spPr>
          <a:xfrm>
            <a:off x="4076157" y="3366867"/>
            <a:ext cx="847572" cy="221018"/>
          </a:xfrm>
          <a:prstGeom prst="rect">
            <a:avLst/>
          </a:prstGeom>
          <a:solidFill>
            <a:srgbClr val="FF0000"/>
          </a:solidFill>
        </p:spPr>
        <p:txBody>
          <a:bodyPr wrap="square" tIns="18000" bIns="1800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a:ea typeface="ＭＳ Ｐゴシック"/>
                <a:cs typeface="+mn-cs"/>
              </a:rPr>
              <a:t>建築規制</a:t>
            </a:r>
            <a:endParaRPr kumimoji="1" lang="en-US" altLang="ja-JP" sz="12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0" name="テキスト ボックス 49"/>
          <p:cNvSpPr txBox="1"/>
          <p:nvPr/>
        </p:nvSpPr>
        <p:spPr>
          <a:xfrm>
            <a:off x="4047963" y="3613107"/>
            <a:ext cx="5027457" cy="2328841"/>
          </a:xfrm>
          <a:prstGeom prst="roundRect">
            <a:avLst>
              <a:gd name="adj" fmla="val 4415"/>
            </a:avLst>
          </a:prstGeom>
          <a:solidFill>
            <a:srgbClr val="FFFFCC"/>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5" name="テキスト ボックス 34"/>
          <p:cNvSpPr txBox="1"/>
          <p:nvPr/>
        </p:nvSpPr>
        <p:spPr>
          <a:xfrm>
            <a:off x="4247908" y="4847051"/>
            <a:ext cx="4788000" cy="246221"/>
          </a:xfrm>
          <a:prstGeom prst="rect">
            <a:avLst/>
          </a:prstGeom>
          <a:noFill/>
        </p:spPr>
        <p:txBody>
          <a:bodyPr wrap="square" t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○農業の利便増進に必要な店舗・飲食店　等 </a:t>
            </a:r>
            <a:r>
              <a:rPr kumimoji="1" lang="ja-JP" altLang="en-US"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500</a:t>
            </a:r>
            <a:r>
              <a:rPr kumimoji="1" lang="ja-JP" altLang="en-US"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㎡以内）</a:t>
            </a:r>
            <a:endParaRPr kumimoji="1" lang="en-US" altLang="ja-JP"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36" name="テキスト ボックス 35"/>
          <p:cNvSpPr txBox="1"/>
          <p:nvPr/>
        </p:nvSpPr>
        <p:spPr>
          <a:xfrm>
            <a:off x="4431834" y="4995186"/>
            <a:ext cx="420610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：農産物直売所、農家レストラン、自家販売用の加工所等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37" name="テキスト ボックス 36"/>
          <p:cNvSpPr txBox="1"/>
          <p:nvPr/>
        </p:nvSpPr>
        <p:spPr>
          <a:xfrm>
            <a:off x="4243819" y="5180551"/>
            <a:ext cx="4320000" cy="2923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○農産物の生産、集荷、処理又は貯蔵に供するもの</a:t>
            </a:r>
            <a:endParaRPr kumimoji="1" lang="en-US" altLang="ja-JP" sz="13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9" name="テキスト ボックス 38"/>
          <p:cNvSpPr txBox="1"/>
          <p:nvPr/>
        </p:nvSpPr>
        <p:spPr>
          <a:xfrm>
            <a:off x="4243819" y="5436360"/>
            <a:ext cx="3348000" cy="2923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○農産物の生産資材の貯蔵に供するもの</a:t>
            </a:r>
            <a:endParaRPr kumimoji="1" lang="en-US" altLang="ja-JP" sz="13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9" name="テキスト ボックス 48"/>
          <p:cNvSpPr txBox="1"/>
          <p:nvPr/>
        </p:nvSpPr>
        <p:spPr>
          <a:xfrm>
            <a:off x="4404512" y="5623084"/>
            <a:ext cx="158400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：農機具収納施設等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65" name="角丸四角形 64"/>
          <p:cNvSpPr/>
          <p:nvPr/>
        </p:nvSpPr>
        <p:spPr>
          <a:xfrm>
            <a:off x="4125861" y="4717269"/>
            <a:ext cx="4911459" cy="1163583"/>
          </a:xfrm>
          <a:prstGeom prst="roundRect">
            <a:avLst>
              <a:gd name="adj" fmla="val 8289"/>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5" name="テキスト ボックス 114"/>
          <p:cNvSpPr txBox="1"/>
          <p:nvPr/>
        </p:nvSpPr>
        <p:spPr>
          <a:xfrm>
            <a:off x="4243819" y="4626541"/>
            <a:ext cx="1001821" cy="215444"/>
          </a:xfrm>
          <a:prstGeom prst="rect">
            <a:avLst/>
          </a:prstGeom>
          <a:solidFill>
            <a:srgbClr val="FFFFCC"/>
          </a:solidFill>
        </p:spPr>
        <p:txBody>
          <a:bodyPr wrap="square" lIns="36000" tIns="0" rIns="3600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農業用施設</a:t>
            </a:r>
          </a:p>
        </p:txBody>
      </p:sp>
      <p:sp>
        <p:nvSpPr>
          <p:cNvPr id="56" name="テキスト ボックス 55"/>
          <p:cNvSpPr txBox="1"/>
          <p:nvPr/>
        </p:nvSpPr>
        <p:spPr>
          <a:xfrm>
            <a:off x="4110738" y="3642469"/>
            <a:ext cx="792000" cy="277200"/>
          </a:xfrm>
          <a:prstGeom prst="roundRect">
            <a:avLst>
              <a:gd name="adj" fmla="val 21778"/>
            </a:avLst>
          </a:prstGeom>
          <a:solidFill>
            <a:srgbClr val="CCFFCC"/>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8" name="テキスト ボックス 47"/>
          <p:cNvSpPr txBox="1"/>
          <p:nvPr/>
        </p:nvSpPr>
        <p:spPr>
          <a:xfrm>
            <a:off x="4099803" y="3638682"/>
            <a:ext cx="91626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rPr>
              <a:t>用途規制</a:t>
            </a:r>
            <a:endParaRPr kumimoji="1" lang="en-US" altLang="ja-JP" sz="1600" b="1" i="0" u="sng" strike="noStrike" kern="1200" cap="none" spc="0" normalizeH="0" baseline="0" noProof="0" dirty="0">
              <a:ln>
                <a:noFill/>
              </a:ln>
              <a:solidFill>
                <a:srgbClr val="333399"/>
              </a:solidFill>
              <a:effectLst/>
              <a:uLnTx/>
              <a:uFillTx/>
              <a:latin typeface="ＭＳ Ｐゴシック"/>
              <a:ea typeface="ＭＳ Ｐゴシック"/>
              <a:cs typeface="+mn-cs"/>
            </a:endParaRPr>
          </a:p>
        </p:txBody>
      </p:sp>
      <p:sp>
        <p:nvSpPr>
          <p:cNvPr id="34" name="テキスト ボックス 33"/>
          <p:cNvSpPr txBox="1"/>
          <p:nvPr/>
        </p:nvSpPr>
        <p:spPr>
          <a:xfrm>
            <a:off x="4249327" y="4201446"/>
            <a:ext cx="5263548" cy="414472"/>
          </a:xfrm>
          <a:prstGeom prst="rect">
            <a:avLst/>
          </a:prstGeom>
          <a:noFill/>
        </p:spPr>
        <p:txBody>
          <a:bodyPr wrap="square" rtlCol="0">
            <a:spAutoFit/>
          </a:bodyPr>
          <a:lstStyle/>
          <a:p>
            <a:pPr marL="108000" marR="0" lvl="0" indent="-108000" algn="l" defTabSz="914400" rtl="0" eaLnBrk="1" fontAlgn="base" latinLnBrk="0" hangingPunct="1">
              <a:lnSpc>
                <a:spcPts val="11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・住宅、老人ホーム、診療所　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a:p>
            <a:pPr marL="180000" marR="0" lvl="0" indent="-180000" algn="l" defTabSz="914400" rtl="0" eaLnBrk="1" fontAlgn="base" latinLnBrk="0" hangingPunct="1">
              <a:lnSpc>
                <a:spcPts val="1100"/>
              </a:lnSpc>
              <a:spcBef>
                <a:spcPts val="3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・日用品販売店舗、食堂・喫茶店、サービス業店舗 等（</a:t>
            </a:r>
            <a:r>
              <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150</a:t>
            </a: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㎡以内）</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5" name="角丸四角形 4"/>
          <p:cNvSpPr/>
          <p:nvPr/>
        </p:nvSpPr>
        <p:spPr>
          <a:xfrm>
            <a:off x="4110086" y="4063684"/>
            <a:ext cx="4927234" cy="523826"/>
          </a:xfrm>
          <a:prstGeom prst="roundRect">
            <a:avLst>
              <a:gd name="adj" fmla="val 16667"/>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1" name="テキスト ボックス 50"/>
          <p:cNvSpPr txBox="1"/>
          <p:nvPr/>
        </p:nvSpPr>
        <p:spPr>
          <a:xfrm>
            <a:off x="4047964" y="5987762"/>
            <a:ext cx="5027456" cy="813088"/>
          </a:xfrm>
          <a:prstGeom prst="roundRect">
            <a:avLst>
              <a:gd name="adj" fmla="val 8061"/>
            </a:avLst>
          </a:prstGeom>
          <a:solidFill>
            <a:srgbClr val="FFFFCC">
              <a:alpha val="70000"/>
            </a:srgbClr>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3" name="テキスト ボックス 82"/>
          <p:cNvSpPr txBox="1"/>
          <p:nvPr/>
        </p:nvSpPr>
        <p:spPr>
          <a:xfrm>
            <a:off x="4867604" y="6002060"/>
            <a:ext cx="216504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srgbClr val="000000"/>
                </a:solidFill>
                <a:effectLst/>
                <a:uLnTx/>
                <a:uFillTx/>
                <a:latin typeface="ＭＳ Ｐゴシック"/>
                <a:ea typeface="ＭＳ Ｐゴシック"/>
                <a:cs typeface="+mn-cs"/>
              </a:rPr>
              <a:t>低層住居専用地域と同様</a:t>
            </a:r>
            <a:endParaRPr kumimoji="1" lang="en-US" altLang="ja-JP" sz="1200" b="1" i="0" u="sng" strike="noStrike" kern="1200" cap="none" spc="0" normalizeH="0" baseline="0" noProof="0" dirty="0">
              <a:ln>
                <a:noFill/>
              </a:ln>
              <a:solidFill>
                <a:srgbClr val="333399"/>
              </a:solidFill>
              <a:effectLst/>
              <a:uLnTx/>
              <a:uFillTx/>
              <a:latin typeface="ＭＳ Ｐゴシック"/>
              <a:ea typeface="ＭＳ Ｐゴシック"/>
              <a:cs typeface="+mn-cs"/>
            </a:endParaRPr>
          </a:p>
        </p:txBody>
      </p:sp>
      <p:grpSp>
        <p:nvGrpSpPr>
          <p:cNvPr id="12" name="グループ化 11"/>
          <p:cNvGrpSpPr/>
          <p:nvPr/>
        </p:nvGrpSpPr>
        <p:grpSpPr>
          <a:xfrm>
            <a:off x="4117590" y="6020324"/>
            <a:ext cx="841373" cy="276999"/>
            <a:chOff x="4151311" y="6325698"/>
            <a:chExt cx="841373" cy="276999"/>
          </a:xfrm>
        </p:grpSpPr>
        <p:sp>
          <p:nvSpPr>
            <p:cNvPr id="43" name="テキスト ボックス 42"/>
            <p:cNvSpPr txBox="1"/>
            <p:nvPr/>
          </p:nvSpPr>
          <p:spPr>
            <a:xfrm>
              <a:off x="4151311" y="6346144"/>
              <a:ext cx="792000" cy="252000"/>
            </a:xfrm>
            <a:prstGeom prst="roundRect">
              <a:avLst>
                <a:gd name="adj" fmla="val 21778"/>
              </a:avLst>
            </a:prstGeom>
            <a:solidFill>
              <a:srgbClr val="CCFFCC"/>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6" name="テキスト ボックス 45"/>
            <p:cNvSpPr txBox="1"/>
            <p:nvPr/>
          </p:nvSpPr>
          <p:spPr>
            <a:xfrm>
              <a:off x="4164684" y="6325698"/>
              <a:ext cx="8280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rPr>
                <a:t>形態規制</a:t>
              </a:r>
              <a:endParaRPr kumimoji="1" lang="en-US" altLang="ja-JP" sz="1600" b="1" i="0" u="sng" strike="noStrike" kern="1200" cap="none" spc="0" normalizeH="0" baseline="0" noProof="0" dirty="0">
                <a:ln>
                  <a:noFill/>
                </a:ln>
                <a:solidFill>
                  <a:srgbClr val="333399"/>
                </a:solidFill>
                <a:effectLst/>
                <a:uLnTx/>
                <a:uFillTx/>
                <a:latin typeface="ＭＳ Ｐゴシック"/>
                <a:ea typeface="ＭＳ Ｐゴシック"/>
                <a:cs typeface="+mn-cs"/>
              </a:endParaRPr>
            </a:p>
          </p:txBody>
        </p:sp>
      </p:grpSp>
      <p:sp>
        <p:nvSpPr>
          <p:cNvPr id="80" name="テキスト ボックス 79"/>
          <p:cNvSpPr txBox="1"/>
          <p:nvPr/>
        </p:nvSpPr>
        <p:spPr>
          <a:xfrm>
            <a:off x="5003177" y="6213341"/>
            <a:ext cx="4509698" cy="259045"/>
          </a:xfrm>
          <a:prstGeom prst="rect">
            <a:avLst/>
          </a:prstGeom>
          <a:noFill/>
        </p:spPr>
        <p:txBody>
          <a:bodyPr wrap="square"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容積率</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:50</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200%</a:t>
            </a:r>
            <a:r>
              <a:rPr kumimoji="1" lang="ja-JP" altLang="en-US" sz="1200" b="0" i="0" u="none" strike="noStrike" kern="1200" cap="none" spc="0" normalizeH="0" baseline="0" noProof="0" dirty="0" err="1">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建</a:t>
            </a:r>
            <a:r>
              <a:rPr kumimoji="1" lang="ja-JP" altLang="en-US" sz="1200" b="0" i="0" u="none" strike="noStrike" kern="1200" cap="none" spc="0" normalizeH="0" baseline="0" noProof="0" dirty="0" err="1">
                <a:ln>
                  <a:noFill/>
                </a:ln>
                <a:solidFill>
                  <a:srgbClr val="000000"/>
                </a:solidFill>
                <a:effectLst/>
                <a:uLnTx/>
                <a:uFillTx/>
                <a:latin typeface="ARゴシック体M" panose="020B0609000000000000" pitchFamily="49" charset="-128"/>
                <a:ea typeface="ARゴシック体M" panose="020B0609000000000000" pitchFamily="49" charset="-128"/>
                <a:cs typeface="+mn-cs"/>
              </a:rPr>
              <a:t>ぺい</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率</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:30</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60%</a:t>
            </a:r>
            <a:r>
              <a:rPr kumimoji="1" lang="ja-JP" altLang="en-US" sz="1200" b="0" i="0" u="none" strike="noStrike" kern="1200" cap="none" spc="0" normalizeH="0" baseline="0" noProof="0" dirty="0" err="1">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高さ</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:10or12m</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  等</a:t>
            </a:r>
            <a:endParaRPr kumimoji="1" lang="en-US" altLang="ja-JP" sz="1200" b="1" i="0" u="none" strike="noStrike" kern="1200" cap="none" spc="0" normalizeH="0" baseline="0" noProof="0" dirty="0">
              <a:ln>
                <a:noFill/>
              </a:ln>
              <a:solidFill>
                <a:srgbClr val="333399"/>
              </a:solidFill>
              <a:effectLst/>
              <a:uLnTx/>
              <a:uFillTx/>
              <a:latin typeface="ARゴシック体M" panose="020B0609000000000000" pitchFamily="49" charset="-128"/>
              <a:ea typeface="ARゴシック体M" panose="020B0609000000000000" pitchFamily="49" charset="-128"/>
              <a:cs typeface="+mn-cs"/>
            </a:endParaRPr>
          </a:p>
        </p:txBody>
      </p:sp>
      <p:sp>
        <p:nvSpPr>
          <p:cNvPr id="60" name="テキスト ボックス 59"/>
          <p:cNvSpPr txBox="1"/>
          <p:nvPr/>
        </p:nvSpPr>
        <p:spPr>
          <a:xfrm>
            <a:off x="4130963" y="6450691"/>
            <a:ext cx="4899863" cy="33855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　低層住居専用地域と同様の形態規制により、日影等の影響を受けず営農継続</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　　 可能</a:t>
            </a:r>
            <a:endParaRPr kumimoji="1" lang="en-US" altLang="ja-JP" sz="1100" b="0" i="0" u="none" strike="noStrike" kern="1200" cap="none" spc="0" normalizeH="0" baseline="0" noProof="0" dirty="0">
              <a:ln>
                <a:noFill/>
              </a:ln>
              <a:solidFill>
                <a:srgbClr val="333399"/>
              </a:solidFill>
              <a:effectLst/>
              <a:uLnTx/>
              <a:uFillTx/>
              <a:latin typeface="ＭＳ Ｐゴシック"/>
              <a:ea typeface="ＭＳ Ｐゴシック"/>
              <a:cs typeface="+mn-cs"/>
            </a:endParaRPr>
          </a:p>
        </p:txBody>
      </p:sp>
      <p:sp>
        <p:nvSpPr>
          <p:cNvPr id="79" name="テキスト ボックス 78"/>
          <p:cNvSpPr txBox="1"/>
          <p:nvPr/>
        </p:nvSpPr>
        <p:spPr>
          <a:xfrm>
            <a:off x="4249327" y="3973909"/>
            <a:ext cx="2783326" cy="215444"/>
          </a:xfrm>
          <a:prstGeom prst="rect">
            <a:avLst/>
          </a:prstGeom>
          <a:solidFill>
            <a:srgbClr val="FFFFCC"/>
          </a:solid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低層住居専用地域に建築可能なもの</a:t>
            </a: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8" name="図 7">
            <a:extLst>
              <a:ext uri="{FF2B5EF4-FFF2-40B4-BE49-F238E27FC236}">
                <a16:creationId xmlns:a16="http://schemas.microsoft.com/office/drawing/2014/main" id="{CAA8AB2C-5FAF-5EDB-2027-6E6804E72D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236" y="2408275"/>
            <a:ext cx="3342223" cy="2158248"/>
          </a:xfrm>
          <a:prstGeom prst="rect">
            <a:avLst/>
          </a:prstGeom>
          <a:solidFill>
            <a:srgbClr val="9BDFF7"/>
          </a:solidFill>
          <a:ln w="28575">
            <a:noFill/>
          </a:ln>
        </p:spPr>
      </p:pic>
      <p:sp>
        <p:nvSpPr>
          <p:cNvPr id="9" name="テキスト ボックス 8">
            <a:extLst>
              <a:ext uri="{FF2B5EF4-FFF2-40B4-BE49-F238E27FC236}">
                <a16:creationId xmlns:a16="http://schemas.microsoft.com/office/drawing/2014/main" id="{4704EDED-B439-9B48-4519-F209EF773CFE}"/>
              </a:ext>
            </a:extLst>
          </p:cNvPr>
          <p:cNvSpPr txBox="1"/>
          <p:nvPr/>
        </p:nvSpPr>
        <p:spPr>
          <a:xfrm>
            <a:off x="-9559" y="2040415"/>
            <a:ext cx="4334196" cy="307777"/>
          </a:xfrm>
          <a:prstGeom prst="rect">
            <a:avLst/>
          </a:prstGeom>
          <a:noFill/>
          <a:ln>
            <a:noFill/>
          </a:ln>
        </p:spPr>
        <p:txBody>
          <a:bodyPr wrap="square" rtlCol="0">
            <a:spAutoFit/>
          </a:bodyPr>
          <a:lstStyle/>
          <a:p>
            <a:r>
              <a:rPr lang="ja-JP" altLang="en-US" sz="1400" dirty="0">
                <a:latin typeface="ARゴシック体M" panose="020B0609000000000000" pitchFamily="49" charset="-128"/>
                <a:ea typeface="ARゴシック体M" panose="020B0609000000000000" pitchFamily="49" charset="-128"/>
              </a:rPr>
              <a:t>■　田園住居地域の具体のイメージ</a:t>
            </a:r>
            <a:endParaRPr lang="en-US" altLang="ja-JP" sz="1400" dirty="0">
              <a:latin typeface="ARゴシック体M" panose="020B0609000000000000" pitchFamily="49" charset="-128"/>
              <a:ea typeface="ARゴシック体M" panose="020B0609000000000000" pitchFamily="49" charset="-128"/>
            </a:endParaRPr>
          </a:p>
        </p:txBody>
      </p:sp>
      <p:sp>
        <p:nvSpPr>
          <p:cNvPr id="10" name="テキスト ボックス 50">
            <a:extLst>
              <a:ext uri="{FF2B5EF4-FFF2-40B4-BE49-F238E27FC236}">
                <a16:creationId xmlns:a16="http://schemas.microsoft.com/office/drawing/2014/main" id="{537D0A0A-8836-6A2B-0E9F-4E9263C853E0}"/>
              </a:ext>
            </a:extLst>
          </p:cNvPr>
          <p:cNvSpPr txBox="1">
            <a:spLocks noChangeArrowheads="1"/>
          </p:cNvSpPr>
          <p:nvPr/>
        </p:nvSpPr>
        <p:spPr bwMode="auto">
          <a:xfrm>
            <a:off x="2814758" y="6646218"/>
            <a:ext cx="9925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農家レストラン</a:t>
            </a:r>
          </a:p>
        </p:txBody>
      </p:sp>
      <p:sp>
        <p:nvSpPr>
          <p:cNvPr id="11" name="テキスト ボックス 50">
            <a:extLst>
              <a:ext uri="{FF2B5EF4-FFF2-40B4-BE49-F238E27FC236}">
                <a16:creationId xmlns:a16="http://schemas.microsoft.com/office/drawing/2014/main" id="{9D55BE99-C369-D0A5-BEBE-AD604AF400D8}"/>
              </a:ext>
            </a:extLst>
          </p:cNvPr>
          <p:cNvSpPr txBox="1">
            <a:spLocks noChangeArrowheads="1"/>
          </p:cNvSpPr>
          <p:nvPr/>
        </p:nvSpPr>
        <p:spPr bwMode="auto">
          <a:xfrm>
            <a:off x="2872467" y="5516298"/>
            <a:ext cx="8771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農産物直売所</a:t>
            </a:r>
          </a:p>
        </p:txBody>
      </p:sp>
      <p:sp>
        <p:nvSpPr>
          <p:cNvPr id="13" name="テキスト ボックス 50">
            <a:extLst>
              <a:ext uri="{FF2B5EF4-FFF2-40B4-BE49-F238E27FC236}">
                <a16:creationId xmlns:a16="http://schemas.microsoft.com/office/drawing/2014/main" id="{A7DE9270-B4F7-9796-46C9-32B1493A8A89}"/>
              </a:ext>
            </a:extLst>
          </p:cNvPr>
          <p:cNvSpPr txBox="1">
            <a:spLocks noChangeArrowheads="1"/>
          </p:cNvSpPr>
          <p:nvPr/>
        </p:nvSpPr>
        <p:spPr bwMode="auto">
          <a:xfrm>
            <a:off x="195518" y="4553724"/>
            <a:ext cx="16273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田園住居地域のイメージ</a:t>
            </a:r>
            <a:endParaRPr lang="en-US" altLang="ja-JP" sz="900" kern="0" dirty="0">
              <a:solidFill>
                <a:srgbClr val="000000"/>
              </a:solidFill>
              <a:latin typeface="ARゴシック体M" panose="020B0609000000000000" pitchFamily="49" charset="-128"/>
              <a:ea typeface="ARゴシック体M" panose="020B0609000000000000" pitchFamily="49" charset="-128"/>
            </a:endParaRPr>
          </a:p>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a:t>
            </a:r>
            <a:endParaRPr lang="en-US" altLang="ja-JP" sz="900" kern="0" dirty="0">
              <a:solidFill>
                <a:srgbClr val="000000"/>
              </a:solidFill>
              <a:latin typeface="ARゴシック体M" panose="020B0609000000000000" pitchFamily="49" charset="-128"/>
              <a:ea typeface="ARゴシック体M" panose="020B0609000000000000" pitchFamily="49" charset="-128"/>
            </a:endParaRPr>
          </a:p>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＜現行の用途指定状況＞</a:t>
            </a:r>
            <a:endParaRPr lang="en-US" altLang="ja-JP" sz="900" kern="0" dirty="0">
              <a:solidFill>
                <a:srgbClr val="000000"/>
              </a:solidFill>
              <a:latin typeface="ARゴシック体M" panose="020B0609000000000000" pitchFamily="49" charset="-128"/>
              <a:ea typeface="ARゴシック体M" panose="020B0609000000000000" pitchFamily="49" charset="-128"/>
            </a:endParaRPr>
          </a:p>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：第</a:t>
            </a:r>
            <a:r>
              <a:rPr lang="en-US" altLang="ja-JP" sz="900" kern="0" dirty="0">
                <a:solidFill>
                  <a:srgbClr val="000000"/>
                </a:solidFill>
                <a:latin typeface="ARゴシック体M" panose="020B0609000000000000" pitchFamily="49" charset="-128"/>
                <a:ea typeface="ARゴシック体M" panose="020B0609000000000000" pitchFamily="49" charset="-128"/>
              </a:rPr>
              <a:t>1</a:t>
            </a:r>
            <a:r>
              <a:rPr lang="ja-JP" altLang="en-US" sz="900" kern="0" dirty="0">
                <a:solidFill>
                  <a:srgbClr val="000000"/>
                </a:solidFill>
                <a:latin typeface="ARゴシック体M" panose="020B0609000000000000" pitchFamily="49" charset="-128"/>
                <a:ea typeface="ARゴシック体M" panose="020B0609000000000000" pitchFamily="49" charset="-128"/>
              </a:rPr>
              <a:t>種低層住居専用地域</a:t>
            </a:r>
          </a:p>
        </p:txBody>
      </p:sp>
      <p:sp>
        <p:nvSpPr>
          <p:cNvPr id="14" name="フリーフォーム 68">
            <a:extLst>
              <a:ext uri="{FF2B5EF4-FFF2-40B4-BE49-F238E27FC236}">
                <a16:creationId xmlns:a16="http://schemas.microsoft.com/office/drawing/2014/main" id="{9E2D0D4B-46E8-D961-BF9C-D149F6C76800}"/>
              </a:ext>
            </a:extLst>
          </p:cNvPr>
          <p:cNvSpPr/>
          <p:nvPr/>
        </p:nvSpPr>
        <p:spPr>
          <a:xfrm>
            <a:off x="1276351" y="2381456"/>
            <a:ext cx="749300" cy="2177843"/>
          </a:xfrm>
          <a:custGeom>
            <a:avLst/>
            <a:gdLst>
              <a:gd name="connsiteX0" fmla="*/ 666750 w 1054100"/>
              <a:gd name="connsiteY0" fmla="*/ 0 h 3314700"/>
              <a:gd name="connsiteX1" fmla="*/ 450850 w 1054100"/>
              <a:gd name="connsiteY1" fmla="*/ 393700 h 3314700"/>
              <a:gd name="connsiteX2" fmla="*/ 228600 w 1054100"/>
              <a:gd name="connsiteY2" fmla="*/ 1104900 h 3314700"/>
              <a:gd name="connsiteX3" fmla="*/ 69850 w 1054100"/>
              <a:gd name="connsiteY3" fmla="*/ 1778000 h 3314700"/>
              <a:gd name="connsiteX4" fmla="*/ 0 w 1054100"/>
              <a:gd name="connsiteY4" fmla="*/ 2108200 h 3314700"/>
              <a:gd name="connsiteX5" fmla="*/ 368300 w 1054100"/>
              <a:gd name="connsiteY5" fmla="*/ 2406650 h 3314700"/>
              <a:gd name="connsiteX6" fmla="*/ 590550 w 1054100"/>
              <a:gd name="connsiteY6" fmla="*/ 2616200 h 3314700"/>
              <a:gd name="connsiteX7" fmla="*/ 717550 w 1054100"/>
              <a:gd name="connsiteY7" fmla="*/ 2787650 h 3314700"/>
              <a:gd name="connsiteX8" fmla="*/ 844550 w 1054100"/>
              <a:gd name="connsiteY8" fmla="*/ 2946400 h 3314700"/>
              <a:gd name="connsiteX9" fmla="*/ 1054100 w 1054100"/>
              <a:gd name="connsiteY9" fmla="*/ 3314700 h 3314700"/>
              <a:gd name="connsiteX0" fmla="*/ 635000 w 1054100"/>
              <a:gd name="connsiteY0" fmla="*/ 0 h 3282950"/>
              <a:gd name="connsiteX1" fmla="*/ 450850 w 1054100"/>
              <a:gd name="connsiteY1" fmla="*/ 361950 h 3282950"/>
              <a:gd name="connsiteX2" fmla="*/ 228600 w 1054100"/>
              <a:gd name="connsiteY2" fmla="*/ 1073150 h 3282950"/>
              <a:gd name="connsiteX3" fmla="*/ 69850 w 1054100"/>
              <a:gd name="connsiteY3" fmla="*/ 1746250 h 3282950"/>
              <a:gd name="connsiteX4" fmla="*/ 0 w 1054100"/>
              <a:gd name="connsiteY4" fmla="*/ 2076450 h 3282950"/>
              <a:gd name="connsiteX5" fmla="*/ 368300 w 1054100"/>
              <a:gd name="connsiteY5" fmla="*/ 2374900 h 3282950"/>
              <a:gd name="connsiteX6" fmla="*/ 590550 w 1054100"/>
              <a:gd name="connsiteY6" fmla="*/ 2584450 h 3282950"/>
              <a:gd name="connsiteX7" fmla="*/ 717550 w 1054100"/>
              <a:gd name="connsiteY7" fmla="*/ 2755900 h 3282950"/>
              <a:gd name="connsiteX8" fmla="*/ 844550 w 1054100"/>
              <a:gd name="connsiteY8" fmla="*/ 2914650 h 3282950"/>
              <a:gd name="connsiteX9" fmla="*/ 1054100 w 1054100"/>
              <a:gd name="connsiteY9" fmla="*/ 328295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4100" h="3282950">
                <a:moveTo>
                  <a:pt x="635000" y="0"/>
                </a:moveTo>
                <a:lnTo>
                  <a:pt x="450850" y="361950"/>
                </a:lnTo>
                <a:lnTo>
                  <a:pt x="228600" y="1073150"/>
                </a:lnTo>
                <a:lnTo>
                  <a:pt x="69850" y="1746250"/>
                </a:lnTo>
                <a:lnTo>
                  <a:pt x="0" y="2076450"/>
                </a:lnTo>
                <a:lnTo>
                  <a:pt x="368300" y="2374900"/>
                </a:lnTo>
                <a:lnTo>
                  <a:pt x="590550" y="2584450"/>
                </a:lnTo>
                <a:lnTo>
                  <a:pt x="717550" y="2755900"/>
                </a:lnTo>
                <a:lnTo>
                  <a:pt x="844550" y="2914650"/>
                </a:lnTo>
                <a:lnTo>
                  <a:pt x="1054100" y="3282950"/>
                </a:lnTo>
              </a:path>
            </a:pathLst>
          </a:cu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sp>
        <p:nvSpPr>
          <p:cNvPr id="15" name="フリーフォーム 69">
            <a:extLst>
              <a:ext uri="{FF2B5EF4-FFF2-40B4-BE49-F238E27FC236}">
                <a16:creationId xmlns:a16="http://schemas.microsoft.com/office/drawing/2014/main" id="{F1C8D3D0-F133-D539-1251-0767F6F84488}"/>
              </a:ext>
            </a:extLst>
          </p:cNvPr>
          <p:cNvSpPr/>
          <p:nvPr/>
        </p:nvSpPr>
        <p:spPr>
          <a:xfrm>
            <a:off x="2794077" y="2381456"/>
            <a:ext cx="839462" cy="1457573"/>
          </a:xfrm>
          <a:custGeom>
            <a:avLst/>
            <a:gdLst>
              <a:gd name="connsiteX0" fmla="*/ 0 w 1295400"/>
              <a:gd name="connsiteY0" fmla="*/ 0 h 2222500"/>
              <a:gd name="connsiteX1" fmla="*/ 361950 w 1295400"/>
              <a:gd name="connsiteY1" fmla="*/ 787400 h 2222500"/>
              <a:gd name="connsiteX2" fmla="*/ 425450 w 1295400"/>
              <a:gd name="connsiteY2" fmla="*/ 965200 h 2222500"/>
              <a:gd name="connsiteX3" fmla="*/ 596900 w 1295400"/>
              <a:gd name="connsiteY3" fmla="*/ 1555750 h 2222500"/>
              <a:gd name="connsiteX4" fmla="*/ 1200150 w 1295400"/>
              <a:gd name="connsiteY4" fmla="*/ 1473200 h 2222500"/>
              <a:gd name="connsiteX5" fmla="*/ 1295400 w 1295400"/>
              <a:gd name="connsiteY5" fmla="*/ 2222500 h 2222500"/>
              <a:gd name="connsiteX0" fmla="*/ 0 w 1266825"/>
              <a:gd name="connsiteY0" fmla="*/ 0 h 2216150"/>
              <a:gd name="connsiteX1" fmla="*/ 361950 w 1266825"/>
              <a:gd name="connsiteY1" fmla="*/ 787400 h 2216150"/>
              <a:gd name="connsiteX2" fmla="*/ 425450 w 1266825"/>
              <a:gd name="connsiteY2" fmla="*/ 965200 h 2216150"/>
              <a:gd name="connsiteX3" fmla="*/ 596900 w 1266825"/>
              <a:gd name="connsiteY3" fmla="*/ 1555750 h 2216150"/>
              <a:gd name="connsiteX4" fmla="*/ 1200150 w 1266825"/>
              <a:gd name="connsiteY4" fmla="*/ 1473200 h 2216150"/>
              <a:gd name="connsiteX5" fmla="*/ 1266825 w 1266825"/>
              <a:gd name="connsiteY5" fmla="*/ 2216150 h 2216150"/>
              <a:gd name="connsiteX0" fmla="*/ 0 w 1276350"/>
              <a:gd name="connsiteY0" fmla="*/ 0 h 2216150"/>
              <a:gd name="connsiteX1" fmla="*/ 361950 w 1276350"/>
              <a:gd name="connsiteY1" fmla="*/ 787400 h 2216150"/>
              <a:gd name="connsiteX2" fmla="*/ 425450 w 1276350"/>
              <a:gd name="connsiteY2" fmla="*/ 965200 h 2216150"/>
              <a:gd name="connsiteX3" fmla="*/ 596900 w 1276350"/>
              <a:gd name="connsiteY3" fmla="*/ 1555750 h 2216150"/>
              <a:gd name="connsiteX4" fmla="*/ 1200150 w 1276350"/>
              <a:gd name="connsiteY4" fmla="*/ 1473200 h 2216150"/>
              <a:gd name="connsiteX5" fmla="*/ 1276350 w 1276350"/>
              <a:gd name="connsiteY5" fmla="*/ 2216150 h 22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0" h="2216150">
                <a:moveTo>
                  <a:pt x="0" y="0"/>
                </a:moveTo>
                <a:lnTo>
                  <a:pt x="361950" y="787400"/>
                </a:lnTo>
                <a:lnTo>
                  <a:pt x="425450" y="965200"/>
                </a:lnTo>
                <a:lnTo>
                  <a:pt x="596900" y="1555750"/>
                </a:lnTo>
                <a:lnTo>
                  <a:pt x="1200150" y="1473200"/>
                </a:lnTo>
                <a:lnTo>
                  <a:pt x="1276350" y="2216150"/>
                </a:lnTo>
              </a:path>
            </a:pathLst>
          </a:cu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grpSp>
        <p:nvGrpSpPr>
          <p:cNvPr id="16" name="グループ化 15">
            <a:extLst>
              <a:ext uri="{FF2B5EF4-FFF2-40B4-BE49-F238E27FC236}">
                <a16:creationId xmlns:a16="http://schemas.microsoft.com/office/drawing/2014/main" id="{35B5B0BF-0F9D-8D76-013A-8E6E3056A1CD}"/>
              </a:ext>
            </a:extLst>
          </p:cNvPr>
          <p:cNvGrpSpPr/>
          <p:nvPr/>
        </p:nvGrpSpPr>
        <p:grpSpPr>
          <a:xfrm>
            <a:off x="251520" y="5174867"/>
            <a:ext cx="1872208" cy="1529857"/>
            <a:chOff x="323528" y="5174867"/>
            <a:chExt cx="1872208" cy="1529857"/>
          </a:xfrm>
        </p:grpSpPr>
        <p:pic>
          <p:nvPicPr>
            <p:cNvPr id="17" name="図 16">
              <a:extLst>
                <a:ext uri="{FF2B5EF4-FFF2-40B4-BE49-F238E27FC236}">
                  <a16:creationId xmlns:a16="http://schemas.microsoft.com/office/drawing/2014/main" id="{D2A25C2F-B85B-EC74-543B-583162E053F5}"/>
                </a:ext>
              </a:extLst>
            </p:cNvPr>
            <p:cNvPicPr>
              <a:picLocks noChangeAspect="1"/>
            </p:cNvPicPr>
            <p:nvPr/>
          </p:nvPicPr>
          <p:blipFill rotWithShape="1">
            <a:blip r:embed="rId3">
              <a:extLst>
                <a:ext uri="{28A0092B-C50C-407E-A947-70E740481C1C}">
                  <a14:useLocalDpi xmlns:a14="http://schemas.microsoft.com/office/drawing/2010/main" val="0"/>
                </a:ext>
              </a:extLst>
            </a:blip>
            <a:srcRect l="6079" r="14912"/>
            <a:stretch/>
          </p:blipFill>
          <p:spPr>
            <a:xfrm>
              <a:off x="323528" y="5174867"/>
              <a:ext cx="1872208" cy="1529857"/>
            </a:xfrm>
            <a:prstGeom prst="rect">
              <a:avLst/>
            </a:prstGeom>
          </p:spPr>
        </p:pic>
        <p:sp>
          <p:nvSpPr>
            <p:cNvPr id="18" name="フリーフォーム 73">
              <a:extLst>
                <a:ext uri="{FF2B5EF4-FFF2-40B4-BE49-F238E27FC236}">
                  <a16:creationId xmlns:a16="http://schemas.microsoft.com/office/drawing/2014/main" id="{70F0F44F-084B-63FD-7050-2955D6123850}"/>
                </a:ext>
              </a:extLst>
            </p:cNvPr>
            <p:cNvSpPr/>
            <p:nvPr/>
          </p:nvSpPr>
          <p:spPr>
            <a:xfrm>
              <a:off x="877970" y="5240871"/>
              <a:ext cx="1064126" cy="1309139"/>
            </a:xfrm>
            <a:custGeom>
              <a:avLst/>
              <a:gdLst>
                <a:gd name="connsiteX0" fmla="*/ 381000 w 1406525"/>
                <a:gd name="connsiteY0" fmla="*/ 104775 h 1730375"/>
                <a:gd name="connsiteX1" fmla="*/ 571500 w 1406525"/>
                <a:gd name="connsiteY1" fmla="*/ 0 h 1730375"/>
                <a:gd name="connsiteX2" fmla="*/ 730250 w 1406525"/>
                <a:gd name="connsiteY2" fmla="*/ 292100 h 1730375"/>
                <a:gd name="connsiteX3" fmla="*/ 809625 w 1406525"/>
                <a:gd name="connsiteY3" fmla="*/ 279400 h 1730375"/>
                <a:gd name="connsiteX4" fmla="*/ 904875 w 1406525"/>
                <a:gd name="connsiteY4" fmla="*/ 434975 h 1730375"/>
                <a:gd name="connsiteX5" fmla="*/ 1038225 w 1406525"/>
                <a:gd name="connsiteY5" fmla="*/ 736600 h 1730375"/>
                <a:gd name="connsiteX6" fmla="*/ 1095375 w 1406525"/>
                <a:gd name="connsiteY6" fmla="*/ 968375 h 1730375"/>
                <a:gd name="connsiteX7" fmla="*/ 1349375 w 1406525"/>
                <a:gd name="connsiteY7" fmla="*/ 927100 h 1730375"/>
                <a:gd name="connsiteX8" fmla="*/ 1355725 w 1406525"/>
                <a:gd name="connsiteY8" fmla="*/ 1212850 h 1730375"/>
                <a:gd name="connsiteX9" fmla="*/ 1406525 w 1406525"/>
                <a:gd name="connsiteY9" fmla="*/ 1460500 h 1730375"/>
                <a:gd name="connsiteX10" fmla="*/ 1101725 w 1406525"/>
                <a:gd name="connsiteY10" fmla="*/ 1485900 h 1730375"/>
                <a:gd name="connsiteX11" fmla="*/ 1025525 w 1406525"/>
                <a:gd name="connsiteY11" fmla="*/ 1730375 h 1730375"/>
                <a:gd name="connsiteX12" fmla="*/ 819150 w 1406525"/>
                <a:gd name="connsiteY12" fmla="*/ 1682750 h 1730375"/>
                <a:gd name="connsiteX13" fmla="*/ 714375 w 1406525"/>
                <a:gd name="connsiteY13" fmla="*/ 1660525 h 1730375"/>
                <a:gd name="connsiteX14" fmla="*/ 660400 w 1406525"/>
                <a:gd name="connsiteY14" fmla="*/ 1660525 h 1730375"/>
                <a:gd name="connsiteX15" fmla="*/ 628650 w 1406525"/>
                <a:gd name="connsiteY15" fmla="*/ 1673225 h 1730375"/>
                <a:gd name="connsiteX16" fmla="*/ 533400 w 1406525"/>
                <a:gd name="connsiteY16" fmla="*/ 1704975 h 1730375"/>
                <a:gd name="connsiteX17" fmla="*/ 466725 w 1406525"/>
                <a:gd name="connsiteY17" fmla="*/ 1708150 h 1730375"/>
                <a:gd name="connsiteX18" fmla="*/ 311150 w 1406525"/>
                <a:gd name="connsiteY18" fmla="*/ 1470025 h 1730375"/>
                <a:gd name="connsiteX19" fmla="*/ 238125 w 1406525"/>
                <a:gd name="connsiteY19" fmla="*/ 1381125 h 1730375"/>
                <a:gd name="connsiteX20" fmla="*/ 168275 w 1406525"/>
                <a:gd name="connsiteY20" fmla="*/ 1317625 h 1730375"/>
                <a:gd name="connsiteX21" fmla="*/ 88900 w 1406525"/>
                <a:gd name="connsiteY21" fmla="*/ 1247775 h 1730375"/>
                <a:gd name="connsiteX22" fmla="*/ 0 w 1406525"/>
                <a:gd name="connsiteY22" fmla="*/ 1174750 h 1730375"/>
                <a:gd name="connsiteX23" fmla="*/ 63500 w 1406525"/>
                <a:gd name="connsiteY23" fmla="*/ 952500 h 1730375"/>
                <a:gd name="connsiteX24" fmla="*/ 142875 w 1406525"/>
                <a:gd name="connsiteY24" fmla="*/ 739775 h 1730375"/>
                <a:gd name="connsiteX25" fmla="*/ 212725 w 1406525"/>
                <a:gd name="connsiteY25" fmla="*/ 523875 h 1730375"/>
                <a:gd name="connsiteX26" fmla="*/ 269875 w 1406525"/>
                <a:gd name="connsiteY26" fmla="*/ 374650 h 1730375"/>
                <a:gd name="connsiteX27" fmla="*/ 381000 w 1406525"/>
                <a:gd name="connsiteY27" fmla="*/ 104775 h 17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6525" h="1730375">
                  <a:moveTo>
                    <a:pt x="381000" y="104775"/>
                  </a:moveTo>
                  <a:lnTo>
                    <a:pt x="571500" y="0"/>
                  </a:lnTo>
                  <a:lnTo>
                    <a:pt x="730250" y="292100"/>
                  </a:lnTo>
                  <a:lnTo>
                    <a:pt x="809625" y="279400"/>
                  </a:lnTo>
                  <a:lnTo>
                    <a:pt x="904875" y="434975"/>
                  </a:lnTo>
                  <a:lnTo>
                    <a:pt x="1038225" y="736600"/>
                  </a:lnTo>
                  <a:lnTo>
                    <a:pt x="1095375" y="968375"/>
                  </a:lnTo>
                  <a:lnTo>
                    <a:pt x="1349375" y="927100"/>
                  </a:lnTo>
                  <a:lnTo>
                    <a:pt x="1355725" y="1212850"/>
                  </a:lnTo>
                  <a:lnTo>
                    <a:pt x="1406525" y="1460500"/>
                  </a:lnTo>
                  <a:lnTo>
                    <a:pt x="1101725" y="1485900"/>
                  </a:lnTo>
                  <a:lnTo>
                    <a:pt x="1025525" y="1730375"/>
                  </a:lnTo>
                  <a:lnTo>
                    <a:pt x="819150" y="1682750"/>
                  </a:lnTo>
                  <a:lnTo>
                    <a:pt x="714375" y="1660525"/>
                  </a:lnTo>
                  <a:lnTo>
                    <a:pt x="660400" y="1660525"/>
                  </a:lnTo>
                  <a:lnTo>
                    <a:pt x="628650" y="1673225"/>
                  </a:lnTo>
                  <a:lnTo>
                    <a:pt x="533400" y="1704975"/>
                  </a:lnTo>
                  <a:lnTo>
                    <a:pt x="466725" y="1708150"/>
                  </a:lnTo>
                  <a:lnTo>
                    <a:pt x="311150" y="1470025"/>
                  </a:lnTo>
                  <a:lnTo>
                    <a:pt x="238125" y="1381125"/>
                  </a:lnTo>
                  <a:lnTo>
                    <a:pt x="168275" y="1317625"/>
                  </a:lnTo>
                  <a:lnTo>
                    <a:pt x="88900" y="1247775"/>
                  </a:lnTo>
                  <a:lnTo>
                    <a:pt x="0" y="1174750"/>
                  </a:lnTo>
                  <a:lnTo>
                    <a:pt x="63500" y="952500"/>
                  </a:lnTo>
                  <a:lnTo>
                    <a:pt x="142875" y="739775"/>
                  </a:lnTo>
                  <a:lnTo>
                    <a:pt x="212725" y="523875"/>
                  </a:lnTo>
                  <a:lnTo>
                    <a:pt x="269875" y="374650"/>
                  </a:lnTo>
                  <a:lnTo>
                    <a:pt x="381000" y="104775"/>
                  </a:lnTo>
                  <a:close/>
                </a:path>
              </a:pathLst>
            </a:custGeom>
            <a:noFill/>
            <a:ln w="38100" cmpd="sng">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sp>
          <p:nvSpPr>
            <p:cNvPr id="19" name="フリーフォーム 75">
              <a:extLst>
                <a:ext uri="{FF2B5EF4-FFF2-40B4-BE49-F238E27FC236}">
                  <a16:creationId xmlns:a16="http://schemas.microsoft.com/office/drawing/2014/main" id="{587390A4-4CB2-19C4-CFE3-715DF05774DD}"/>
                </a:ext>
              </a:extLst>
            </p:cNvPr>
            <p:cNvSpPr/>
            <p:nvPr/>
          </p:nvSpPr>
          <p:spPr>
            <a:xfrm>
              <a:off x="877969" y="5240871"/>
              <a:ext cx="1064126" cy="1309139"/>
            </a:xfrm>
            <a:custGeom>
              <a:avLst/>
              <a:gdLst>
                <a:gd name="connsiteX0" fmla="*/ 381000 w 1406525"/>
                <a:gd name="connsiteY0" fmla="*/ 104775 h 1730375"/>
                <a:gd name="connsiteX1" fmla="*/ 571500 w 1406525"/>
                <a:gd name="connsiteY1" fmla="*/ 0 h 1730375"/>
                <a:gd name="connsiteX2" fmla="*/ 730250 w 1406525"/>
                <a:gd name="connsiteY2" fmla="*/ 292100 h 1730375"/>
                <a:gd name="connsiteX3" fmla="*/ 809625 w 1406525"/>
                <a:gd name="connsiteY3" fmla="*/ 279400 h 1730375"/>
                <a:gd name="connsiteX4" fmla="*/ 904875 w 1406525"/>
                <a:gd name="connsiteY4" fmla="*/ 434975 h 1730375"/>
                <a:gd name="connsiteX5" fmla="*/ 1038225 w 1406525"/>
                <a:gd name="connsiteY5" fmla="*/ 736600 h 1730375"/>
                <a:gd name="connsiteX6" fmla="*/ 1095375 w 1406525"/>
                <a:gd name="connsiteY6" fmla="*/ 968375 h 1730375"/>
                <a:gd name="connsiteX7" fmla="*/ 1349375 w 1406525"/>
                <a:gd name="connsiteY7" fmla="*/ 927100 h 1730375"/>
                <a:gd name="connsiteX8" fmla="*/ 1355725 w 1406525"/>
                <a:gd name="connsiteY8" fmla="*/ 1212850 h 1730375"/>
                <a:gd name="connsiteX9" fmla="*/ 1406525 w 1406525"/>
                <a:gd name="connsiteY9" fmla="*/ 1460500 h 1730375"/>
                <a:gd name="connsiteX10" fmla="*/ 1101725 w 1406525"/>
                <a:gd name="connsiteY10" fmla="*/ 1485900 h 1730375"/>
                <a:gd name="connsiteX11" fmla="*/ 1025525 w 1406525"/>
                <a:gd name="connsiteY11" fmla="*/ 1730375 h 1730375"/>
                <a:gd name="connsiteX12" fmla="*/ 819150 w 1406525"/>
                <a:gd name="connsiteY12" fmla="*/ 1682750 h 1730375"/>
                <a:gd name="connsiteX13" fmla="*/ 714375 w 1406525"/>
                <a:gd name="connsiteY13" fmla="*/ 1660525 h 1730375"/>
                <a:gd name="connsiteX14" fmla="*/ 660400 w 1406525"/>
                <a:gd name="connsiteY14" fmla="*/ 1660525 h 1730375"/>
                <a:gd name="connsiteX15" fmla="*/ 628650 w 1406525"/>
                <a:gd name="connsiteY15" fmla="*/ 1673225 h 1730375"/>
                <a:gd name="connsiteX16" fmla="*/ 533400 w 1406525"/>
                <a:gd name="connsiteY16" fmla="*/ 1704975 h 1730375"/>
                <a:gd name="connsiteX17" fmla="*/ 466725 w 1406525"/>
                <a:gd name="connsiteY17" fmla="*/ 1708150 h 1730375"/>
                <a:gd name="connsiteX18" fmla="*/ 311150 w 1406525"/>
                <a:gd name="connsiteY18" fmla="*/ 1470025 h 1730375"/>
                <a:gd name="connsiteX19" fmla="*/ 238125 w 1406525"/>
                <a:gd name="connsiteY19" fmla="*/ 1381125 h 1730375"/>
                <a:gd name="connsiteX20" fmla="*/ 168275 w 1406525"/>
                <a:gd name="connsiteY20" fmla="*/ 1317625 h 1730375"/>
                <a:gd name="connsiteX21" fmla="*/ 88900 w 1406525"/>
                <a:gd name="connsiteY21" fmla="*/ 1247775 h 1730375"/>
                <a:gd name="connsiteX22" fmla="*/ 0 w 1406525"/>
                <a:gd name="connsiteY22" fmla="*/ 1174750 h 1730375"/>
                <a:gd name="connsiteX23" fmla="*/ 63500 w 1406525"/>
                <a:gd name="connsiteY23" fmla="*/ 952500 h 1730375"/>
                <a:gd name="connsiteX24" fmla="*/ 142875 w 1406525"/>
                <a:gd name="connsiteY24" fmla="*/ 739775 h 1730375"/>
                <a:gd name="connsiteX25" fmla="*/ 212725 w 1406525"/>
                <a:gd name="connsiteY25" fmla="*/ 523875 h 1730375"/>
                <a:gd name="connsiteX26" fmla="*/ 269875 w 1406525"/>
                <a:gd name="connsiteY26" fmla="*/ 374650 h 1730375"/>
                <a:gd name="connsiteX27" fmla="*/ 381000 w 1406525"/>
                <a:gd name="connsiteY27" fmla="*/ 104775 h 17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6525" h="1730375">
                  <a:moveTo>
                    <a:pt x="381000" y="104775"/>
                  </a:moveTo>
                  <a:lnTo>
                    <a:pt x="571500" y="0"/>
                  </a:lnTo>
                  <a:lnTo>
                    <a:pt x="730250" y="292100"/>
                  </a:lnTo>
                  <a:lnTo>
                    <a:pt x="809625" y="279400"/>
                  </a:lnTo>
                  <a:lnTo>
                    <a:pt x="904875" y="434975"/>
                  </a:lnTo>
                  <a:lnTo>
                    <a:pt x="1038225" y="736600"/>
                  </a:lnTo>
                  <a:lnTo>
                    <a:pt x="1095375" y="968375"/>
                  </a:lnTo>
                  <a:lnTo>
                    <a:pt x="1349375" y="927100"/>
                  </a:lnTo>
                  <a:lnTo>
                    <a:pt x="1355725" y="1212850"/>
                  </a:lnTo>
                  <a:lnTo>
                    <a:pt x="1406525" y="1460500"/>
                  </a:lnTo>
                  <a:lnTo>
                    <a:pt x="1101725" y="1485900"/>
                  </a:lnTo>
                  <a:lnTo>
                    <a:pt x="1025525" y="1730375"/>
                  </a:lnTo>
                  <a:lnTo>
                    <a:pt x="819150" y="1682750"/>
                  </a:lnTo>
                  <a:lnTo>
                    <a:pt x="714375" y="1660525"/>
                  </a:lnTo>
                  <a:lnTo>
                    <a:pt x="660400" y="1660525"/>
                  </a:lnTo>
                  <a:lnTo>
                    <a:pt x="628650" y="1673225"/>
                  </a:lnTo>
                  <a:lnTo>
                    <a:pt x="533400" y="1704975"/>
                  </a:lnTo>
                  <a:lnTo>
                    <a:pt x="466725" y="1708150"/>
                  </a:lnTo>
                  <a:lnTo>
                    <a:pt x="311150" y="1470025"/>
                  </a:lnTo>
                  <a:lnTo>
                    <a:pt x="238125" y="1381125"/>
                  </a:lnTo>
                  <a:lnTo>
                    <a:pt x="168275" y="1317625"/>
                  </a:lnTo>
                  <a:lnTo>
                    <a:pt x="88900" y="1247775"/>
                  </a:lnTo>
                  <a:lnTo>
                    <a:pt x="0" y="1174750"/>
                  </a:lnTo>
                  <a:lnTo>
                    <a:pt x="63500" y="952500"/>
                  </a:lnTo>
                  <a:lnTo>
                    <a:pt x="142875" y="739775"/>
                  </a:lnTo>
                  <a:lnTo>
                    <a:pt x="212725" y="523875"/>
                  </a:lnTo>
                  <a:lnTo>
                    <a:pt x="269875" y="374650"/>
                  </a:lnTo>
                  <a:lnTo>
                    <a:pt x="381000" y="104775"/>
                  </a:lnTo>
                  <a:close/>
                </a:path>
              </a:pathLst>
            </a:custGeom>
            <a:noFill/>
            <a:ln w="2857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sp>
          <p:nvSpPr>
            <p:cNvPr id="20" name="正方形/長方形 19">
              <a:extLst>
                <a:ext uri="{FF2B5EF4-FFF2-40B4-BE49-F238E27FC236}">
                  <a16:creationId xmlns:a16="http://schemas.microsoft.com/office/drawing/2014/main" id="{A6D41BD5-E205-2237-18E4-E47026F9E257}"/>
                </a:ext>
              </a:extLst>
            </p:cNvPr>
            <p:cNvSpPr/>
            <p:nvPr/>
          </p:nvSpPr>
          <p:spPr>
            <a:xfrm>
              <a:off x="501863" y="5568524"/>
              <a:ext cx="1421016" cy="908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grpSp>
      <p:sp>
        <p:nvSpPr>
          <p:cNvPr id="21" name="フリーフォーム 6">
            <a:extLst>
              <a:ext uri="{FF2B5EF4-FFF2-40B4-BE49-F238E27FC236}">
                <a16:creationId xmlns:a16="http://schemas.microsoft.com/office/drawing/2014/main" id="{5D9D4516-1E65-7210-9C6A-664BC590E720}"/>
              </a:ext>
            </a:extLst>
          </p:cNvPr>
          <p:cNvSpPr/>
          <p:nvPr/>
        </p:nvSpPr>
        <p:spPr>
          <a:xfrm>
            <a:off x="3241675" y="4232275"/>
            <a:ext cx="403225" cy="330200"/>
          </a:xfrm>
          <a:custGeom>
            <a:avLst/>
            <a:gdLst>
              <a:gd name="connsiteX0" fmla="*/ 403225 w 403225"/>
              <a:gd name="connsiteY0" fmla="*/ 0 h 330200"/>
              <a:gd name="connsiteX1" fmla="*/ 44450 w 403225"/>
              <a:gd name="connsiteY1" fmla="*/ 50800 h 330200"/>
              <a:gd name="connsiteX2" fmla="*/ 0 w 403225"/>
              <a:gd name="connsiteY2" fmla="*/ 330200 h 330200"/>
            </a:gdLst>
            <a:ahLst/>
            <a:cxnLst>
              <a:cxn ang="0">
                <a:pos x="connsiteX0" y="connsiteY0"/>
              </a:cxn>
              <a:cxn ang="0">
                <a:pos x="connsiteX1" y="connsiteY1"/>
              </a:cxn>
              <a:cxn ang="0">
                <a:pos x="connsiteX2" y="connsiteY2"/>
              </a:cxn>
            </a:cxnLst>
            <a:rect l="l" t="t" r="r" b="b"/>
            <a:pathLst>
              <a:path w="403225" h="330200">
                <a:moveTo>
                  <a:pt x="403225" y="0"/>
                </a:moveTo>
                <a:lnTo>
                  <a:pt x="44450" y="50800"/>
                </a:lnTo>
                <a:lnTo>
                  <a:pt x="0" y="33020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EAB4397-94C2-0094-F045-315B8C72615B}"/>
              </a:ext>
            </a:extLst>
          </p:cNvPr>
          <p:cNvSpPr/>
          <p:nvPr/>
        </p:nvSpPr>
        <p:spPr>
          <a:xfrm>
            <a:off x="308236" y="2396851"/>
            <a:ext cx="3341866" cy="2169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32FC0BBC-CA55-963C-DE11-FEF3138619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70" t="2088" r="1694"/>
          <a:stretch/>
        </p:blipFill>
        <p:spPr>
          <a:xfrm>
            <a:off x="2264797" y="4674231"/>
            <a:ext cx="1409189" cy="894293"/>
          </a:xfrm>
          <a:prstGeom prst="rect">
            <a:avLst/>
          </a:prstGeom>
        </p:spPr>
      </p:pic>
      <p:pic>
        <p:nvPicPr>
          <p:cNvPr id="24" name="図 23">
            <a:extLst>
              <a:ext uri="{FF2B5EF4-FFF2-40B4-BE49-F238E27FC236}">
                <a16:creationId xmlns:a16="http://schemas.microsoft.com/office/drawing/2014/main" id="{0BD45F07-B17F-B571-6A13-9BFBFCAAF7FF}"/>
              </a:ext>
            </a:extLst>
          </p:cNvPr>
          <p:cNvPicPr>
            <a:picLocks noChangeAspect="1"/>
          </p:cNvPicPr>
          <p:nvPr/>
        </p:nvPicPr>
        <p:blipFill rotWithShape="1">
          <a:blip r:embed="rId5"/>
          <a:srcRect l="23226" r="1"/>
          <a:stretch/>
        </p:blipFill>
        <p:spPr>
          <a:xfrm>
            <a:off x="2264797" y="5769432"/>
            <a:ext cx="1409189" cy="922230"/>
          </a:xfrm>
          <a:prstGeom prst="rect">
            <a:avLst/>
          </a:prstGeom>
        </p:spPr>
      </p:pic>
      <p:sp>
        <p:nvSpPr>
          <p:cNvPr id="7" name="Rectangle 2">
            <a:extLst>
              <a:ext uri="{FF2B5EF4-FFF2-40B4-BE49-F238E27FC236}">
                <a16:creationId xmlns:a16="http://schemas.microsoft.com/office/drawing/2014/main" id="{0EB1D031-588A-3066-0BF0-7A7BB12ED942}"/>
              </a:ext>
            </a:extLst>
          </p:cNvPr>
          <p:cNvSpPr txBox="1">
            <a:spLocks noChangeArrowheads="1"/>
          </p:cNvSpPr>
          <p:nvPr/>
        </p:nvSpPr>
        <p:spPr bwMode="auto">
          <a:xfrm>
            <a:off x="0" y="422"/>
            <a:ext cx="80283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3200" kern="0" dirty="0">
                <a:solidFill>
                  <a:schemeClr val="tx1"/>
                </a:solidFill>
              </a:rPr>
              <a:t>田園住居地域の概要</a:t>
            </a:r>
            <a:r>
              <a:rPr lang="ja-JP" altLang="en-US" sz="2400" kern="0" dirty="0">
                <a:solidFill>
                  <a:schemeClr val="tx1"/>
                </a:solidFill>
              </a:rPr>
              <a:t>　</a:t>
            </a:r>
            <a:r>
              <a:rPr lang="ja-JP" altLang="en-US" sz="1600" kern="0" dirty="0">
                <a:solidFill>
                  <a:schemeClr val="tx1"/>
                </a:solidFill>
              </a:rPr>
              <a:t>（</a:t>
            </a:r>
            <a:r>
              <a:rPr lang="en-US" altLang="ja-JP" sz="1600" kern="0" dirty="0">
                <a:solidFill>
                  <a:schemeClr val="tx1"/>
                </a:solidFill>
              </a:rPr>
              <a:t>H30.4.1</a:t>
            </a:r>
            <a:r>
              <a:rPr lang="ja-JP" altLang="en-US" sz="1600" kern="0" dirty="0">
                <a:solidFill>
                  <a:schemeClr val="tx1"/>
                </a:solidFill>
              </a:rPr>
              <a:t>施行）</a:t>
            </a:r>
          </a:p>
        </p:txBody>
      </p:sp>
      <p:sp>
        <p:nvSpPr>
          <p:cNvPr id="26" name="Line 17">
            <a:extLst>
              <a:ext uri="{FF2B5EF4-FFF2-40B4-BE49-F238E27FC236}">
                <a16:creationId xmlns:a16="http://schemas.microsoft.com/office/drawing/2014/main" id="{1ECB15F5-B3F2-C32A-D929-4310BDEDEBE3}"/>
              </a:ext>
            </a:extLst>
          </p:cNvPr>
          <p:cNvSpPr>
            <a:spLocks noChangeShapeType="1"/>
          </p:cNvSpPr>
          <p:nvPr/>
        </p:nvSpPr>
        <p:spPr bwMode="auto">
          <a:xfrm>
            <a:off x="0" y="557354"/>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sp>
        <p:nvSpPr>
          <p:cNvPr id="4" name="Rectangle 14">
            <a:extLst>
              <a:ext uri="{FF2B5EF4-FFF2-40B4-BE49-F238E27FC236}">
                <a16:creationId xmlns:a16="http://schemas.microsoft.com/office/drawing/2014/main" id="{4AAEACA3-8FAA-8DC5-1D10-130982CD992C}"/>
              </a:ext>
            </a:extLst>
          </p:cNvPr>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32CEBB9-F042-4B39-BDF8-D33E9ADCF8BB}" type="slidenum">
              <a:rPr lang="en-US" altLang="ja-JP" sz="1400"/>
              <a:pPr algn="ctr"/>
              <a:t>24</a:t>
            </a:fld>
            <a:endParaRPr lang="en-US" altLang="ja-JP" sz="1400" dirty="0"/>
          </a:p>
        </p:txBody>
      </p:sp>
    </p:spTree>
    <p:extLst>
      <p:ext uri="{BB962C8B-B14F-4D97-AF65-F5344CB8AC3E}">
        <p14:creationId xmlns:p14="http://schemas.microsoft.com/office/powerpoint/2010/main" val="3524106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 name="Text Box 3"/>
          <p:cNvSpPr txBox="1">
            <a:spLocks noChangeArrowheads="1"/>
          </p:cNvSpPr>
          <p:nvPr/>
        </p:nvSpPr>
        <p:spPr>
          <a:xfrm>
            <a:off x="18378" y="-9890"/>
            <a:ext cx="2954655" cy="646331"/>
          </a:xfrm>
          <a:prstGeom prst="rect">
            <a:avLst/>
          </a:prstGeom>
          <a:noFill/>
          <a:ln w="9525">
            <a:noFill/>
            <a:miter lim="800000"/>
            <a:headEnd/>
            <a:tailEnd/>
          </a:ln>
        </p:spPr>
        <p:txBody>
          <a:bodyPr wrap="none">
            <a:spAutoFit/>
          </a:bodyPr>
          <a:lstStyle/>
          <a:p>
            <a:r>
              <a:rPr lang="ja-JP" altLang="en-US" sz="3600" dirty="0"/>
              <a:t>特別用途地区</a:t>
            </a:r>
            <a:endParaRPr lang="en-US" altLang="ja-JP" sz="4000" dirty="0"/>
          </a:p>
        </p:txBody>
      </p:sp>
      <p:sp>
        <p:nvSpPr>
          <p:cNvPr id="2296" name="Rectangle 9"/>
          <p:cNvSpPr>
            <a:spLocks noChangeArrowheads="1"/>
          </p:cNvSpPr>
          <p:nvPr/>
        </p:nvSpPr>
        <p:spPr>
          <a:xfrm>
            <a:off x="131557" y="776898"/>
            <a:ext cx="8880886" cy="892552"/>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用途地域内の一定の地区における当該地区の特性にふさわしい土地利用の増進、環境の保護等の特別の目的の実現を図るため当該用途地域の指定を補完して定める地区。</a:t>
            </a:r>
            <a:endParaRPr lang="en-US" altLang="ja-JP" dirty="0">
              <a:latin typeface="ＭＳ Ｐゴシック" charset="-128"/>
            </a:endParaRPr>
          </a:p>
          <a:p>
            <a:pPr>
              <a:buFont typeface="Wingdings" pitchFamily="2" charset="2"/>
              <a:buNone/>
            </a:pPr>
            <a:r>
              <a:rPr lang="ja-JP" altLang="en-US" sz="1600" dirty="0">
                <a:latin typeface="ＭＳ Ｐゴシック" charset="-128"/>
              </a:rPr>
              <a:t>（</a:t>
            </a:r>
            <a:r>
              <a:rPr lang="en-US" altLang="ja-JP" sz="1600" dirty="0">
                <a:latin typeface="ＭＳ Ｐゴシック" charset="-128"/>
              </a:rPr>
              <a:t>※</a:t>
            </a:r>
            <a:r>
              <a:rPr lang="ja-JP" altLang="en-US" sz="1600" dirty="0">
                <a:latin typeface="ＭＳ Ｐゴシック" charset="-128"/>
              </a:rPr>
              <a:t>市町村が定める）　　　　　　　　　　　　　　　　　　　　　　　　　　　　　　　（都市計画法 第</a:t>
            </a:r>
            <a:r>
              <a:rPr lang="en-US" altLang="ja-JP" sz="1600" dirty="0">
                <a:latin typeface="ＭＳ Ｐゴシック" charset="-128"/>
              </a:rPr>
              <a:t>9</a:t>
            </a:r>
            <a:r>
              <a:rPr lang="ja-JP" altLang="en-US" sz="1600" dirty="0">
                <a:latin typeface="ＭＳ Ｐゴシック" charset="-128"/>
              </a:rPr>
              <a:t>条第</a:t>
            </a:r>
            <a:r>
              <a:rPr lang="en-US" altLang="ja-JP" sz="1600" dirty="0">
                <a:latin typeface="ＭＳ Ｐゴシック" charset="-128"/>
              </a:rPr>
              <a:t>14</a:t>
            </a:r>
            <a:r>
              <a:rPr lang="ja-JP" altLang="en-US" sz="1600" dirty="0">
                <a:latin typeface="ＭＳ Ｐゴシック" charset="-128"/>
              </a:rPr>
              <a:t>項）</a:t>
            </a:r>
          </a:p>
        </p:txBody>
      </p:sp>
      <p:sp>
        <p:nvSpPr>
          <p:cNvPr id="229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298" name="正方形/長方形 7"/>
          <p:cNvSpPr>
            <a:spLocks noChangeArrowheads="1"/>
          </p:cNvSpPr>
          <p:nvPr/>
        </p:nvSpPr>
        <p:spPr>
          <a:xfrm>
            <a:off x="128588" y="2388116"/>
            <a:ext cx="8883855" cy="2046714"/>
          </a:xfrm>
          <a:prstGeom prst="rect">
            <a:avLst/>
          </a:prstGeom>
          <a:noFill/>
          <a:ln w="9525">
            <a:noFill/>
            <a:miter lim="800000"/>
            <a:headEnd/>
            <a:tailEnd/>
          </a:ln>
        </p:spPr>
        <p:txBody>
          <a:bodyPr wrap="square">
            <a:spAutoFit/>
          </a:bodyPr>
          <a:lstStyle/>
          <a:p>
            <a:pPr eaLnBrk="1" hangingPunct="1">
              <a:defRPr/>
            </a:pPr>
            <a:r>
              <a:rPr lang="ja-JP" altLang="en-US" sz="1600" dirty="0">
                <a:latin typeface="ＭＳ Ｐゴシック" pitchFamily="50" charset="-128"/>
              </a:rPr>
              <a:t>■特別用途地区内の建築規制　（建築基準法第</a:t>
            </a:r>
            <a:r>
              <a:rPr lang="en-US" altLang="ja-JP" sz="1600" dirty="0">
                <a:latin typeface="ＭＳ Ｐゴシック" pitchFamily="50" charset="-128"/>
              </a:rPr>
              <a:t>49</a:t>
            </a:r>
            <a:r>
              <a:rPr lang="ja-JP" altLang="en-US" sz="1600" dirty="0">
                <a:latin typeface="ＭＳ Ｐゴシック" pitchFamily="50" charset="-128"/>
              </a:rPr>
              <a:t>条）</a:t>
            </a:r>
          </a:p>
          <a:p>
            <a:pPr marL="182563" indent="-182563" eaLnBrk="1" hangingPunct="1">
              <a:spcBef>
                <a:spcPts val="600"/>
              </a:spcBef>
              <a:defRPr/>
            </a:pPr>
            <a:r>
              <a:rPr lang="ja-JP" altLang="en-US" sz="1600" dirty="0">
                <a:latin typeface="ＭＳ Ｐゴシック" pitchFamily="50" charset="-128"/>
              </a:rPr>
              <a:t>①　特別用途地区内においては、その地区の指定の目的のためにする建築物の制限又は禁止に関して必要な規定は、地方公共団体の条例で定める。</a:t>
            </a:r>
            <a:endParaRPr lang="en-US" altLang="ja-JP" sz="1600" dirty="0">
              <a:latin typeface="ＭＳ Ｐゴシック" pitchFamily="50" charset="-128"/>
            </a:endParaRPr>
          </a:p>
          <a:p>
            <a:pPr marL="182563" indent="-182563" eaLnBrk="1" hangingPunct="1">
              <a:spcBef>
                <a:spcPts val="600"/>
              </a:spcBef>
              <a:defRPr/>
            </a:pPr>
            <a:endParaRPr lang="ja-JP" altLang="en-US"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②  特別用途地区内においては、地方公共団体は、その地区の指定の目的のために必要と認める場合は、国土交通大臣の承認を得て、条例で、建築基準法第</a:t>
            </a:r>
            <a:r>
              <a:rPr lang="en-US" altLang="ja-JP" sz="1600" dirty="0">
                <a:latin typeface="ＭＳ Ｐゴシック" pitchFamily="50" charset="-128"/>
              </a:rPr>
              <a:t>48</a:t>
            </a:r>
            <a:r>
              <a:rPr lang="ja-JP" altLang="en-US" sz="1600" dirty="0">
                <a:latin typeface="ＭＳ Ｐゴシック" pitchFamily="50" charset="-128"/>
              </a:rPr>
              <a:t>条第</a:t>
            </a:r>
            <a:r>
              <a:rPr lang="en-US" altLang="ja-JP" sz="1600" dirty="0">
                <a:latin typeface="ＭＳ Ｐゴシック" pitchFamily="50" charset="-128"/>
              </a:rPr>
              <a:t>1</a:t>
            </a:r>
            <a:r>
              <a:rPr lang="ja-JP" altLang="en-US" sz="1600" dirty="0">
                <a:latin typeface="ＭＳ Ｐゴシック" pitchFamily="50" charset="-128"/>
              </a:rPr>
              <a:t>項～第</a:t>
            </a:r>
            <a:r>
              <a:rPr lang="en-US" altLang="ja-JP" sz="1600" dirty="0">
                <a:latin typeface="ＭＳ Ｐゴシック" pitchFamily="50" charset="-128"/>
              </a:rPr>
              <a:t>13</a:t>
            </a:r>
            <a:r>
              <a:rPr lang="ja-JP" altLang="en-US" sz="1600" dirty="0">
                <a:latin typeface="ＭＳ Ｐゴシック" pitchFamily="50" charset="-128"/>
              </a:rPr>
              <a:t>項の規定による制限を緩和することができる。</a:t>
            </a:r>
          </a:p>
        </p:txBody>
      </p:sp>
      <p:sp>
        <p:nvSpPr>
          <p:cNvPr id="2299" name="大かっこ 74"/>
          <p:cNvSpPr/>
          <p:nvPr/>
        </p:nvSpPr>
        <p:spPr>
          <a:xfrm>
            <a:off x="200025" y="4793133"/>
            <a:ext cx="8812418" cy="720725"/>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defRPr/>
            </a:pPr>
            <a:r>
              <a:rPr lang="en-US" altLang="ja-JP" sz="1600" dirty="0">
                <a:latin typeface="ＭＳ Ｐゴシック" pitchFamily="50" charset="-128"/>
                <a:ea typeface="ＭＳ Ｐゴシック" pitchFamily="50" charset="-128"/>
              </a:rPr>
              <a:t>※</a:t>
            </a:r>
            <a:r>
              <a:rPr lang="ja-JP" altLang="en-US" sz="1600" dirty="0">
                <a:latin typeface="ＭＳ Ｐゴシック" pitchFamily="50" charset="-128"/>
                <a:ea typeface="ＭＳ Ｐゴシック" pitchFamily="50" charset="-128"/>
              </a:rPr>
              <a:t>　用途地域又は特別用途地区内における建築物の敷地、構造又は建築設備に関する制限で当該　</a:t>
            </a:r>
            <a:endParaRPr lang="en-US" altLang="ja-JP" sz="1600" dirty="0">
              <a:latin typeface="ＭＳ Ｐゴシック" pitchFamily="50" charset="-128"/>
              <a:ea typeface="ＭＳ Ｐゴシック" pitchFamily="50" charset="-128"/>
            </a:endParaRPr>
          </a:p>
          <a:p>
            <a:pPr eaLnBrk="1" hangingPunct="1">
              <a:defRPr/>
            </a:pPr>
            <a:r>
              <a:rPr lang="ja-JP" altLang="en-US" sz="1600" dirty="0">
                <a:latin typeface="ＭＳ Ｐゴシック" pitchFamily="50" charset="-128"/>
                <a:ea typeface="ＭＳ Ｐゴシック" pitchFamily="50" charset="-128"/>
              </a:rPr>
              <a:t>　　 地域又は地区の指定の目的のために必要なものは、地方公共団体の条例で定める。</a:t>
            </a:r>
            <a:endParaRPr lang="en-US" altLang="ja-JP" sz="1600" dirty="0">
              <a:latin typeface="ＭＳ Ｐゴシック" pitchFamily="50" charset="-128"/>
              <a:ea typeface="ＭＳ Ｐゴシック" pitchFamily="50" charset="-128"/>
            </a:endParaRPr>
          </a:p>
          <a:p>
            <a:pPr eaLnBrk="1" hangingPunct="1">
              <a:defRPr/>
            </a:pPr>
            <a:r>
              <a:rPr lang="ja-JP" altLang="en-US" sz="1600" dirty="0">
                <a:latin typeface="ＭＳ Ｐゴシック" pitchFamily="50" charset="-128"/>
                <a:ea typeface="ＭＳ Ｐゴシック" pitchFamily="50" charset="-128"/>
              </a:rPr>
              <a:t>　　（建築基準法第</a:t>
            </a:r>
            <a:r>
              <a:rPr lang="en-US" altLang="ja-JP" sz="1600" dirty="0">
                <a:latin typeface="ＭＳ Ｐゴシック" pitchFamily="50" charset="-128"/>
                <a:ea typeface="ＭＳ Ｐゴシック" pitchFamily="50" charset="-128"/>
              </a:rPr>
              <a:t>50</a:t>
            </a:r>
            <a:r>
              <a:rPr lang="ja-JP" altLang="en-US" sz="1600" dirty="0">
                <a:latin typeface="ＭＳ Ｐゴシック" pitchFamily="50" charset="-128"/>
                <a:ea typeface="ＭＳ Ｐゴシック" pitchFamily="50" charset="-128"/>
              </a:rPr>
              <a:t>条）</a:t>
            </a:r>
            <a:endParaRPr lang="ja-JP" altLang="en-US" sz="1600" dirty="0"/>
          </a:p>
        </p:txBody>
      </p:sp>
      <p:sp>
        <p:nvSpPr>
          <p:cNvPr id="4" name="スライド番号プレースホルダー 3">
            <a:extLst>
              <a:ext uri="{FF2B5EF4-FFF2-40B4-BE49-F238E27FC236}">
                <a16:creationId xmlns:a16="http://schemas.microsoft.com/office/drawing/2014/main" id="{C24A5FB6-2206-5B6D-237E-90FE371E4144}"/>
              </a:ext>
            </a:extLst>
          </p:cNvPr>
          <p:cNvSpPr>
            <a:spLocks noGrp="1"/>
          </p:cNvSpPr>
          <p:nvPr>
            <p:ph type="sldNum" sz="quarter" idx="12"/>
          </p:nvPr>
        </p:nvSpPr>
        <p:spPr/>
        <p:txBody>
          <a:bodyPr/>
          <a:lstStyle/>
          <a:p>
            <a:fld id="{BBC6651C-975C-4D16-85EA-07A4540B3099}" type="slidenum">
              <a:rPr lang="ja-JP" altLang="en-US" smtClean="0"/>
              <a:pPr/>
              <a:t>25</a:t>
            </a:fld>
            <a:endParaRPr lang="ja-JP" altLang="en-US"/>
          </a:p>
        </p:txBody>
      </p:sp>
    </p:spTree>
    <p:extLst>
      <p:ext uri="{BB962C8B-B14F-4D97-AF65-F5344CB8AC3E}">
        <p14:creationId xmlns:p14="http://schemas.microsoft.com/office/powerpoint/2010/main" val="2555405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6" name="Text Box 3"/>
          <p:cNvSpPr txBox="1">
            <a:spLocks noChangeArrowheads="1"/>
          </p:cNvSpPr>
          <p:nvPr/>
        </p:nvSpPr>
        <p:spPr>
          <a:xfrm>
            <a:off x="18378" y="-9890"/>
            <a:ext cx="3877985" cy="646331"/>
          </a:xfrm>
          <a:prstGeom prst="rect">
            <a:avLst/>
          </a:prstGeom>
          <a:noFill/>
          <a:ln w="9525">
            <a:noFill/>
            <a:miter lim="800000"/>
            <a:headEnd/>
            <a:tailEnd/>
          </a:ln>
        </p:spPr>
        <p:txBody>
          <a:bodyPr wrap="none">
            <a:spAutoFit/>
          </a:bodyPr>
          <a:lstStyle/>
          <a:p>
            <a:r>
              <a:rPr lang="ja-JP" altLang="en-US" sz="3600" dirty="0"/>
              <a:t>特定用途制限地域</a:t>
            </a:r>
            <a:endParaRPr lang="en-US" altLang="ja-JP" sz="4000" dirty="0"/>
          </a:p>
        </p:txBody>
      </p:sp>
      <p:sp>
        <p:nvSpPr>
          <p:cNvPr id="2307" name="Rectangle 9"/>
          <p:cNvSpPr>
            <a:spLocks noChangeArrowheads="1"/>
          </p:cNvSpPr>
          <p:nvPr/>
        </p:nvSpPr>
        <p:spPr>
          <a:xfrm>
            <a:off x="131557" y="776898"/>
            <a:ext cx="8880886" cy="1169551"/>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　区域区分を行わない都市計画区域のうち、用途地域を指定していない地域（いわゆる非線引き白地）及び準都市計画区域において、良好な環境の形成又は保持のため、制限すべき特定の建築物等の用途を定め、地域の特性に応じた合理的な土地利用を行う。</a:t>
            </a:r>
            <a:endParaRPr lang="en-US" altLang="ja-JP" dirty="0">
              <a:latin typeface="ＭＳ Ｐゴシック" charset="-128"/>
            </a:endParaRPr>
          </a:p>
          <a:p>
            <a:pPr algn="r">
              <a:buFont typeface="Wingdings" pitchFamily="2" charset="2"/>
              <a:buNone/>
            </a:pPr>
            <a:r>
              <a:rPr lang="ja-JP" altLang="en-US" sz="1600" dirty="0">
                <a:latin typeface="ＭＳ Ｐゴシック" charset="-128"/>
              </a:rPr>
              <a:t>（都市計画法 第９条第</a:t>
            </a:r>
            <a:r>
              <a:rPr lang="en-US" altLang="ja-JP" sz="1600" dirty="0">
                <a:latin typeface="ＭＳ Ｐゴシック" charset="-128"/>
              </a:rPr>
              <a:t>15</a:t>
            </a:r>
            <a:r>
              <a:rPr lang="ja-JP" altLang="en-US" sz="1600" dirty="0">
                <a:latin typeface="ＭＳ Ｐゴシック" charset="-128"/>
              </a:rPr>
              <a:t>項）</a:t>
            </a:r>
          </a:p>
        </p:txBody>
      </p:sp>
      <p:sp>
        <p:nvSpPr>
          <p:cNvPr id="2308"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309" name="正方形/長方形 7"/>
          <p:cNvSpPr>
            <a:spLocks noChangeArrowheads="1"/>
          </p:cNvSpPr>
          <p:nvPr/>
        </p:nvSpPr>
        <p:spPr>
          <a:xfrm>
            <a:off x="128588" y="2243900"/>
            <a:ext cx="8883855" cy="907941"/>
          </a:xfrm>
          <a:prstGeom prst="rect">
            <a:avLst/>
          </a:prstGeom>
          <a:noFill/>
          <a:ln w="9525">
            <a:noFill/>
            <a:miter lim="800000"/>
            <a:headEnd/>
            <a:tailEnd/>
          </a:ln>
        </p:spPr>
        <p:txBody>
          <a:bodyPr wrap="square">
            <a:spAutoFit/>
          </a:bodyPr>
          <a:lstStyle/>
          <a:p>
            <a:pPr eaLnBrk="1" hangingPunct="1">
              <a:defRPr/>
            </a:pPr>
            <a:r>
              <a:rPr lang="ja-JP" altLang="en-US" sz="1600" dirty="0">
                <a:latin typeface="ＭＳ Ｐゴシック" pitchFamily="50" charset="-128"/>
              </a:rPr>
              <a:t>■特定用途制限地域内の建築規制　（建築基準法第</a:t>
            </a:r>
            <a:r>
              <a:rPr lang="en-US" altLang="ja-JP" sz="1600" dirty="0">
                <a:latin typeface="ＭＳ Ｐゴシック" pitchFamily="50" charset="-128"/>
              </a:rPr>
              <a:t>49</a:t>
            </a:r>
            <a:r>
              <a:rPr lang="ja-JP" altLang="en-US" sz="1600" dirty="0">
                <a:latin typeface="ＭＳ Ｐゴシック" pitchFamily="50" charset="-128"/>
              </a:rPr>
              <a:t>条の２）</a:t>
            </a:r>
          </a:p>
          <a:p>
            <a:pPr eaLnBrk="1" hangingPunct="1">
              <a:spcBef>
                <a:spcPts val="600"/>
              </a:spcBef>
              <a:defRPr/>
            </a:pPr>
            <a:r>
              <a:rPr lang="ja-JP" altLang="en-US" sz="1600" dirty="0">
                <a:latin typeface="ＭＳ Ｐゴシック" pitchFamily="50" charset="-128"/>
              </a:rPr>
              <a:t>　特定用途制限地域内における建築物の用途の制限は、当該特定用途制限地域に関する都市計画に即し、</a:t>
            </a:r>
            <a:r>
              <a:rPr lang="ja-JP" altLang="en-US" sz="1600" u="sng" dirty="0">
                <a:latin typeface="ＭＳ Ｐゴシック" pitchFamily="50" charset="-128"/>
              </a:rPr>
              <a:t>政令で定める基準</a:t>
            </a:r>
            <a:r>
              <a:rPr lang="ja-JP" altLang="en-US" sz="1600" dirty="0">
                <a:latin typeface="ＭＳ Ｐゴシック" pitchFamily="50" charset="-128"/>
              </a:rPr>
              <a:t>に従い、地方公共団体の条例で定める。</a:t>
            </a:r>
          </a:p>
        </p:txBody>
      </p:sp>
      <p:sp>
        <p:nvSpPr>
          <p:cNvPr id="2310" name="正方形/長方形 7"/>
          <p:cNvSpPr>
            <a:spLocks noChangeArrowheads="1"/>
          </p:cNvSpPr>
          <p:nvPr/>
        </p:nvSpPr>
        <p:spPr>
          <a:xfrm>
            <a:off x="128588" y="3471032"/>
            <a:ext cx="8920652" cy="2508379"/>
          </a:xfrm>
          <a:prstGeom prst="rect">
            <a:avLst/>
          </a:prstGeom>
          <a:noFill/>
          <a:ln w="9525">
            <a:noFill/>
            <a:miter lim="800000"/>
            <a:headEnd/>
            <a:tailEnd/>
          </a:ln>
        </p:spPr>
        <p:txBody>
          <a:bodyPr wrap="square">
            <a:spAutoFit/>
          </a:bodyPr>
          <a:lstStyle/>
          <a:p>
            <a:pPr marL="182563" indent="-182563" eaLnBrk="1" hangingPunct="1">
              <a:spcBef>
                <a:spcPts val="600"/>
              </a:spcBef>
              <a:defRPr/>
            </a:pPr>
            <a:r>
              <a:rPr lang="ja-JP" altLang="en-US" sz="1400" dirty="0">
                <a:latin typeface="ＭＳ Ｐゴシック" pitchFamily="50" charset="-128"/>
              </a:rPr>
              <a:t>（建築基準法施行令第</a:t>
            </a:r>
            <a:r>
              <a:rPr lang="en-US" altLang="ja-JP" sz="1400" dirty="0">
                <a:latin typeface="ＭＳ Ｐゴシック" pitchFamily="50" charset="-128"/>
              </a:rPr>
              <a:t>130</a:t>
            </a:r>
            <a:r>
              <a:rPr lang="ja-JP" altLang="en-US" sz="1400" dirty="0">
                <a:latin typeface="ＭＳ Ｐゴシック" pitchFamily="50" charset="-128"/>
              </a:rPr>
              <a:t>条の２第１項～第３項）</a:t>
            </a:r>
            <a:endParaRPr lang="en-US" altLang="ja-JP" sz="14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①　特定用途制限地域に関する都市計画に定められた用途の概要に即し、当該地域の良好な環境の形成又は保持に貢献する合理的な制限であることが明らかなものでなければならない。</a:t>
            </a:r>
          </a:p>
          <a:p>
            <a:pPr marL="182563" indent="-182563" eaLnBrk="1" hangingPunct="1">
              <a:spcBef>
                <a:spcPts val="600"/>
              </a:spcBef>
              <a:defRPr/>
            </a:pPr>
            <a:r>
              <a:rPr lang="ja-JP" altLang="en-US" sz="1600" dirty="0">
                <a:latin typeface="ＭＳ Ｐゴシック" pitchFamily="50" charset="-128"/>
              </a:rPr>
              <a:t>②  建築基準法第３条第２項の規定により当該条例の規定の適用を受けない建築物について、建築基準法第</a:t>
            </a:r>
            <a:r>
              <a:rPr lang="en-US" altLang="ja-JP" sz="1600" dirty="0">
                <a:latin typeface="ＭＳ Ｐゴシック" pitchFamily="50" charset="-128"/>
              </a:rPr>
              <a:t>86</a:t>
            </a:r>
            <a:r>
              <a:rPr lang="ja-JP" altLang="en-US" sz="1600" dirty="0">
                <a:latin typeface="ＭＳ Ｐゴシック" pitchFamily="50" charset="-128"/>
              </a:rPr>
              <a:t>条の７第１項の規定の例により当該条例に定める制限の適用の除外に関する規定を定めるものとする。</a:t>
            </a:r>
            <a:endParaRPr lang="en-US" altLang="ja-JP"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③　当該地方公共団体の長が、当該地域の良好な環境を害するおそれがないと認め、又は公益上やむを得ないと認めて許可したものについて、当該条例に定める制限の適用の除外に関する規定を定めるものとする。</a:t>
            </a:r>
          </a:p>
        </p:txBody>
      </p:sp>
      <p:cxnSp>
        <p:nvCxnSpPr>
          <p:cNvPr id="2311" name="直線矢印コネクタ 2"/>
          <p:cNvCxnSpPr/>
          <p:nvPr/>
        </p:nvCxnSpPr>
        <p:spPr>
          <a:xfrm>
            <a:off x="1403648" y="3089021"/>
            <a:ext cx="0" cy="38201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B89C9D5-DEAA-8646-DCC8-F6DDD7342AD9}"/>
              </a:ext>
            </a:extLst>
          </p:cNvPr>
          <p:cNvSpPr>
            <a:spLocks noGrp="1"/>
          </p:cNvSpPr>
          <p:nvPr>
            <p:ph type="sldNum" sz="quarter" idx="12"/>
          </p:nvPr>
        </p:nvSpPr>
        <p:spPr/>
        <p:txBody>
          <a:bodyPr/>
          <a:lstStyle/>
          <a:p>
            <a:fld id="{BBC6651C-975C-4D16-85EA-07A4540B3099}" type="slidenum">
              <a:rPr lang="ja-JP" altLang="en-US" smtClean="0"/>
              <a:pPr/>
              <a:t>26</a:t>
            </a:fld>
            <a:endParaRPr lang="ja-JP" altLang="en-US"/>
          </a:p>
        </p:txBody>
      </p:sp>
    </p:spTree>
    <p:extLst>
      <p:ext uri="{BB962C8B-B14F-4D97-AF65-F5344CB8AC3E}">
        <p14:creationId xmlns:p14="http://schemas.microsoft.com/office/powerpoint/2010/main" val="356750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 name="Text Box 3"/>
          <p:cNvSpPr txBox="1">
            <a:spLocks noChangeArrowheads="1"/>
          </p:cNvSpPr>
          <p:nvPr/>
        </p:nvSpPr>
        <p:spPr>
          <a:xfrm>
            <a:off x="18378" y="-9890"/>
            <a:ext cx="3877985" cy="646331"/>
          </a:xfrm>
          <a:prstGeom prst="rect">
            <a:avLst/>
          </a:prstGeom>
          <a:noFill/>
          <a:ln w="9525">
            <a:noFill/>
            <a:miter lim="800000"/>
            <a:headEnd/>
            <a:tailEnd/>
          </a:ln>
        </p:spPr>
        <p:txBody>
          <a:bodyPr wrap="none">
            <a:spAutoFit/>
          </a:bodyPr>
          <a:lstStyle/>
          <a:p>
            <a:r>
              <a:rPr lang="ja-JP" altLang="en-US" sz="3600" dirty="0"/>
              <a:t>特定用途誘導地区</a:t>
            </a:r>
            <a:endParaRPr lang="en-US" altLang="ja-JP" sz="4000" dirty="0"/>
          </a:p>
        </p:txBody>
      </p:sp>
      <p:sp>
        <p:nvSpPr>
          <p:cNvPr id="2319" name="Rectangle 9"/>
          <p:cNvSpPr>
            <a:spLocks noChangeArrowheads="1"/>
          </p:cNvSpPr>
          <p:nvPr/>
        </p:nvSpPr>
        <p:spPr>
          <a:xfrm>
            <a:off x="131557" y="776898"/>
            <a:ext cx="8880886"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sz="1600" dirty="0">
                <a:latin typeface="ＭＳ Ｐゴシック" charset="-128"/>
              </a:rPr>
              <a:t>都市機能誘導区域内で、都市計画に、特定用途誘導地区を定めることにより、</a:t>
            </a:r>
            <a:r>
              <a:rPr lang="ja-JP" altLang="en-US" sz="1600" b="1" u="sng" dirty="0">
                <a:latin typeface="ＭＳ Ｐゴシック" charset="-128"/>
              </a:rPr>
              <a:t>誘導施設を有する建築物について容積率・用途制限等の緩和を行う</a:t>
            </a:r>
            <a:r>
              <a:rPr lang="ja-JP" altLang="en-US" sz="1600" dirty="0">
                <a:latin typeface="ＭＳ Ｐゴシック" charset="-128"/>
              </a:rPr>
              <a:t>。</a:t>
            </a:r>
            <a:r>
              <a:rPr lang="ja-JP" altLang="en-US" sz="1400" dirty="0">
                <a:latin typeface="ＭＳ Ｐゴシック" charset="-128"/>
              </a:rPr>
              <a:t>（都市再生特別措置法第</a:t>
            </a:r>
            <a:r>
              <a:rPr lang="en-US" altLang="ja-JP" sz="1400" dirty="0">
                <a:latin typeface="ＭＳ Ｐゴシック" charset="-128"/>
              </a:rPr>
              <a:t>109</a:t>
            </a:r>
            <a:r>
              <a:rPr lang="ja-JP" altLang="en-US" sz="1400" dirty="0">
                <a:latin typeface="ＭＳ Ｐゴシック" charset="-128"/>
              </a:rPr>
              <a:t>条第１項）</a:t>
            </a:r>
          </a:p>
        </p:txBody>
      </p:sp>
      <p:sp>
        <p:nvSpPr>
          <p:cNvPr id="2320" name="Rectangle 42"/>
          <p:cNvSpPr>
            <a:spLocks noChangeArrowheads="1"/>
          </p:cNvSpPr>
          <p:nvPr/>
        </p:nvSpPr>
        <p:spPr>
          <a:xfrm>
            <a:off x="8254788" y="6524651"/>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27</a:t>
            </a:fld>
            <a:endParaRPr lang="en-US" altLang="ja-JP" sz="1400"/>
          </a:p>
        </p:txBody>
      </p:sp>
      <p:sp>
        <p:nvSpPr>
          <p:cNvPr id="2321"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323" name="角丸四角形 11"/>
          <p:cNvSpPr/>
          <p:nvPr/>
        </p:nvSpPr>
        <p:spPr>
          <a:xfrm>
            <a:off x="4512256" y="1731207"/>
            <a:ext cx="4443413" cy="2720973"/>
          </a:xfrm>
          <a:prstGeom prst="roundRect">
            <a:avLst>
              <a:gd name="adj" fmla="val 4968"/>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ja-JP" altLang="en-US" sz="1600"/>
          </a:p>
        </p:txBody>
      </p:sp>
      <p:sp>
        <p:nvSpPr>
          <p:cNvPr id="2324" name="角丸四角形 12"/>
          <p:cNvSpPr/>
          <p:nvPr/>
        </p:nvSpPr>
        <p:spPr>
          <a:xfrm>
            <a:off x="5487562" y="2188407"/>
            <a:ext cx="3364919" cy="2233137"/>
          </a:xfrm>
          <a:prstGeom prst="roundRect">
            <a:avLst>
              <a:gd name="adj" fmla="val 3998"/>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ja-JP" altLang="en-US" sz="1600"/>
          </a:p>
        </p:txBody>
      </p:sp>
      <p:sp>
        <p:nvSpPr>
          <p:cNvPr id="2325" name="テキスト ボックス 84"/>
          <p:cNvSpPr txBox="1">
            <a:spLocks noChangeArrowheads="1"/>
          </p:cNvSpPr>
          <p:nvPr/>
        </p:nvSpPr>
        <p:spPr>
          <a:xfrm>
            <a:off x="56945" y="1752299"/>
            <a:ext cx="4337255" cy="249299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u="sng" dirty="0"/>
              <a:t>特定用途誘導地区に関する都市計画に定める事項</a:t>
            </a:r>
            <a:endParaRPr lang="en-US" altLang="ja-JP" sz="1400" b="1" u="sng" dirty="0"/>
          </a:p>
          <a:p>
            <a:pPr eaLnBrk="1" hangingPunct="1">
              <a:spcBef>
                <a:spcPct val="0"/>
              </a:spcBef>
              <a:buFont typeface="Wingdings" panose="05000000000000000000" pitchFamily="2" charset="2"/>
              <a:buChar char="l"/>
            </a:pPr>
            <a:r>
              <a:rPr lang="ja-JP" altLang="en-US" sz="1400" dirty="0"/>
              <a:t>　その全部又は一部を誘導すべき用途に供する</a:t>
            </a:r>
            <a:endParaRPr lang="en-US" altLang="ja-JP" sz="1400" dirty="0"/>
          </a:p>
          <a:p>
            <a:pPr eaLnBrk="1" hangingPunct="1">
              <a:spcBef>
                <a:spcPct val="0"/>
              </a:spcBef>
              <a:buFontTx/>
              <a:buNone/>
            </a:pPr>
            <a:r>
              <a:rPr lang="ja-JP" altLang="en-US" sz="1400" dirty="0"/>
              <a:t>　　建築物の容積率の最高限度</a:t>
            </a:r>
            <a:endParaRPr lang="en-US" altLang="ja-JP" sz="1400" dirty="0"/>
          </a:p>
          <a:p>
            <a:pPr eaLnBrk="1" hangingPunct="1">
              <a:spcBef>
                <a:spcPct val="0"/>
              </a:spcBef>
              <a:buFontTx/>
              <a:buNone/>
            </a:pPr>
            <a:r>
              <a:rPr lang="ja-JP" altLang="en-US" sz="1400" dirty="0">
                <a:solidFill>
                  <a:srgbClr val="0000FF"/>
                </a:solidFill>
              </a:rPr>
              <a:t>　　　</a:t>
            </a:r>
            <a:r>
              <a:rPr lang="ja-JP" altLang="en-US" sz="1200" dirty="0">
                <a:solidFill>
                  <a:srgbClr val="0000FF"/>
                </a:solidFill>
              </a:rPr>
              <a:t>→　用途地域による指定容積率にかかわらず、誘導施設</a:t>
            </a:r>
            <a:endParaRPr lang="en-US" altLang="ja-JP" sz="1200" dirty="0">
              <a:solidFill>
                <a:srgbClr val="0000FF"/>
              </a:solidFill>
            </a:endParaRPr>
          </a:p>
          <a:p>
            <a:pPr eaLnBrk="1" hangingPunct="1">
              <a:spcBef>
                <a:spcPct val="0"/>
              </a:spcBef>
              <a:buFontTx/>
              <a:buNone/>
            </a:pPr>
            <a:r>
              <a:rPr lang="ja-JP" altLang="en-US" sz="1200" dirty="0">
                <a:solidFill>
                  <a:srgbClr val="0000FF"/>
                </a:solidFill>
              </a:rPr>
              <a:t>　　　　　　を有する建築物については、この容積率を適用</a:t>
            </a:r>
            <a:endParaRPr lang="en-US" altLang="ja-JP" sz="1200" dirty="0">
              <a:solidFill>
                <a:srgbClr val="0000FF"/>
              </a:solidFill>
            </a:endParaRPr>
          </a:p>
          <a:p>
            <a:pPr eaLnBrk="1" hangingPunct="1">
              <a:spcBef>
                <a:spcPct val="0"/>
              </a:spcBef>
              <a:buFont typeface="Wingdings" panose="05000000000000000000" pitchFamily="2" charset="2"/>
              <a:buChar char="l"/>
            </a:pPr>
            <a:r>
              <a:rPr lang="ja-JP" altLang="en-US" sz="1400" dirty="0"/>
              <a:t>　建築物等の誘導すべき用途</a:t>
            </a:r>
            <a:endParaRPr lang="en-US" altLang="ja-JP" sz="1400" dirty="0"/>
          </a:p>
          <a:p>
            <a:pPr eaLnBrk="1" hangingPunct="1">
              <a:spcBef>
                <a:spcPct val="0"/>
              </a:spcBef>
              <a:buFontTx/>
              <a:buNone/>
            </a:pPr>
            <a:r>
              <a:rPr lang="ja-JP" altLang="en-US" sz="1400" dirty="0">
                <a:solidFill>
                  <a:srgbClr val="0000FF"/>
                </a:solidFill>
              </a:rPr>
              <a:t>　　　</a:t>
            </a:r>
            <a:r>
              <a:rPr lang="ja-JP" altLang="en-US" sz="1200" dirty="0">
                <a:solidFill>
                  <a:srgbClr val="0000FF"/>
                </a:solidFill>
              </a:rPr>
              <a:t>→　市町村が、国土交通大臣の承認を得て、条例を定め</a:t>
            </a:r>
            <a:endParaRPr lang="en-US" altLang="ja-JP" sz="1200" dirty="0">
              <a:solidFill>
                <a:srgbClr val="0000FF"/>
              </a:solidFill>
            </a:endParaRPr>
          </a:p>
          <a:p>
            <a:pPr eaLnBrk="1" hangingPunct="1">
              <a:spcBef>
                <a:spcPct val="0"/>
              </a:spcBef>
              <a:buFontTx/>
              <a:buNone/>
            </a:pPr>
            <a:r>
              <a:rPr lang="ja-JP" altLang="en-US" sz="1200" dirty="0">
                <a:solidFill>
                  <a:srgbClr val="0000FF"/>
                </a:solidFill>
              </a:rPr>
              <a:t>　　　　　　</a:t>
            </a:r>
            <a:r>
              <a:rPr lang="ja-JP" altLang="en-US" sz="1200" dirty="0" err="1">
                <a:solidFill>
                  <a:srgbClr val="0000FF"/>
                </a:solidFill>
              </a:rPr>
              <a:t>る</a:t>
            </a:r>
            <a:r>
              <a:rPr lang="ja-JP" altLang="en-US" sz="1200" dirty="0">
                <a:solidFill>
                  <a:srgbClr val="0000FF"/>
                </a:solidFill>
              </a:rPr>
              <a:t>ことにより、用途地域による用途制限を緩和</a:t>
            </a:r>
            <a:endParaRPr lang="en-US" altLang="ja-JP" sz="1200" dirty="0">
              <a:solidFill>
                <a:srgbClr val="0000FF"/>
              </a:solidFill>
            </a:endParaRPr>
          </a:p>
          <a:p>
            <a:pPr eaLnBrk="1" hangingPunct="1">
              <a:spcBef>
                <a:spcPct val="0"/>
              </a:spcBef>
              <a:buFont typeface="Wingdings" panose="05000000000000000000" pitchFamily="2" charset="2"/>
              <a:buChar char="l"/>
            </a:pPr>
            <a:r>
              <a:rPr lang="ja-JP" altLang="en-US" sz="1400" dirty="0"/>
              <a:t>　建築物の高さの最高限度　</a:t>
            </a:r>
            <a:endParaRPr lang="en-US" altLang="ja-JP" sz="1400" dirty="0"/>
          </a:p>
          <a:p>
            <a:pPr eaLnBrk="1" hangingPunct="1">
              <a:spcBef>
                <a:spcPct val="0"/>
              </a:spcBef>
              <a:buFontTx/>
              <a:buNone/>
            </a:pPr>
            <a:r>
              <a:rPr lang="ja-JP" altLang="en-US" sz="1400" dirty="0"/>
              <a:t>　　（市街地の環境を確保するために必要な場合のみ）　　　　</a:t>
            </a:r>
            <a:endParaRPr lang="en-US" altLang="ja-JP" sz="1400" dirty="0"/>
          </a:p>
          <a:p>
            <a:pPr eaLnBrk="1" hangingPunct="1">
              <a:spcBef>
                <a:spcPct val="0"/>
              </a:spcBef>
              <a:buFontTx/>
              <a:buNone/>
            </a:pPr>
            <a:r>
              <a:rPr lang="ja-JP" altLang="en-US" sz="1400" dirty="0">
                <a:solidFill>
                  <a:srgbClr val="0000FF"/>
                </a:solidFill>
              </a:rPr>
              <a:t>　　　</a:t>
            </a:r>
            <a:r>
              <a:rPr lang="ja-JP" altLang="en-US" sz="1200" dirty="0">
                <a:solidFill>
                  <a:srgbClr val="0000FF"/>
                </a:solidFill>
              </a:rPr>
              <a:t>→　地区内のすべての建築物について、高さ制限を適用</a:t>
            </a:r>
            <a:endParaRPr lang="en-US" altLang="ja-JP" sz="1200" dirty="0">
              <a:solidFill>
                <a:srgbClr val="0000FF"/>
              </a:solidFill>
            </a:endParaRPr>
          </a:p>
        </p:txBody>
      </p:sp>
      <p:sp>
        <p:nvSpPr>
          <p:cNvPr id="2326" name="正方形/長方形 14"/>
          <p:cNvSpPr/>
          <p:nvPr/>
        </p:nvSpPr>
        <p:spPr>
          <a:xfrm>
            <a:off x="82550" y="4635500"/>
            <a:ext cx="8929893" cy="219392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eaLnBrk="1" hangingPunct="1">
              <a:defRPr/>
            </a:pPr>
            <a:endParaRPr lang="ja-JP" altLang="en-US" sz="1600" dirty="0"/>
          </a:p>
        </p:txBody>
      </p:sp>
      <p:sp>
        <p:nvSpPr>
          <p:cNvPr id="2327" name="テキスト ボックス 13"/>
          <p:cNvSpPr>
            <a:spLocks noChangeArrowheads="1"/>
          </p:cNvSpPr>
          <p:nvPr/>
        </p:nvSpPr>
        <p:spPr>
          <a:xfrm>
            <a:off x="4927600" y="4730750"/>
            <a:ext cx="3992563" cy="281802"/>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t>［例：容積率２００％のところを病院に限定して４００％に］</a:t>
            </a:r>
            <a:endParaRPr lang="en-US" altLang="ja-JP" sz="1200" b="1"/>
          </a:p>
        </p:txBody>
      </p:sp>
      <p:grpSp>
        <p:nvGrpSpPr>
          <p:cNvPr id="2328" name="グループ化 73"/>
          <p:cNvGrpSpPr/>
          <p:nvPr/>
        </p:nvGrpSpPr>
        <p:grpSpPr>
          <a:xfrm>
            <a:off x="163513" y="4691063"/>
            <a:ext cx="3656012" cy="2081212"/>
            <a:chOff x="3800410" y="1419068"/>
            <a:chExt cx="3988845" cy="1839412"/>
          </a:xfrm>
        </p:grpSpPr>
        <p:sp>
          <p:nvSpPr>
            <p:cNvPr id="2329" name="テキスト ボックス 13"/>
            <p:cNvSpPr>
              <a:spLocks noChangeArrowheads="1"/>
            </p:cNvSpPr>
            <p:nvPr/>
          </p:nvSpPr>
          <p:spPr>
            <a:xfrm>
              <a:off x="3800410" y="1419068"/>
              <a:ext cx="3475845" cy="244817"/>
            </a:xfrm>
            <a:prstGeom prst="rect">
              <a:avLst/>
            </a:prstGeom>
            <a:solidFill>
              <a:schemeClr val="bg1"/>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t>［例：誘導施設として病院を定めた場合］</a:t>
              </a:r>
              <a:endParaRPr lang="en-US" altLang="ja-JP" sz="1200" b="1"/>
            </a:p>
          </p:txBody>
        </p:sp>
        <p:grpSp>
          <p:nvGrpSpPr>
            <p:cNvPr id="2330" name="グループ化 134"/>
            <p:cNvGrpSpPr/>
            <p:nvPr/>
          </p:nvGrpSpPr>
          <p:grpSpPr>
            <a:xfrm>
              <a:off x="3912903" y="1707046"/>
              <a:ext cx="2552265" cy="1551434"/>
              <a:chOff x="4088904" y="1484784"/>
              <a:chExt cx="2336241" cy="1551434"/>
            </a:xfrm>
          </p:grpSpPr>
          <p:pic>
            <p:nvPicPr>
              <p:cNvPr id="2331" name="Picture 2"/>
              <p:cNvPicPr>
                <a:picLocks noChangeAspect="1" noChangeArrowheads="1"/>
              </p:cNvPicPr>
              <p:nvPr/>
            </p:nvPicPr>
            <p:blipFill>
              <a:blip r:embed="rId3"/>
              <a:stretch>
                <a:fillRect/>
              </a:stretch>
            </p:blipFill>
            <p:spPr>
              <a:xfrm>
                <a:off x="4088904" y="1484784"/>
                <a:ext cx="2336241" cy="1551434"/>
              </a:xfrm>
              <a:prstGeom prst="rect">
                <a:avLst/>
              </a:prstGeom>
              <a:noFill/>
              <a:ln>
                <a:noFill/>
              </a:ln>
            </p:spPr>
          </p:pic>
          <p:sp>
            <p:nvSpPr>
              <p:cNvPr id="2332" name="フリーフォーム 24"/>
              <p:cNvSpPr/>
              <p:nvPr/>
            </p:nvSpPr>
            <p:spPr>
              <a:xfrm>
                <a:off x="4693031" y="2390810"/>
                <a:ext cx="231472" cy="300255"/>
              </a:xfrm>
              <a:custGeom>
                <a:avLst/>
                <a:gdLst>
                  <a:gd name="connsiteX0" fmla="*/ 101600 w 533400"/>
                  <a:gd name="connsiteY0" fmla="*/ 514350 h 514350"/>
                  <a:gd name="connsiteX1" fmla="*/ 0 w 533400"/>
                  <a:gd name="connsiteY1" fmla="*/ 419100 h 514350"/>
                  <a:gd name="connsiteX2" fmla="*/ 12700 w 533400"/>
                  <a:gd name="connsiteY2" fmla="*/ 171450 h 514350"/>
                  <a:gd name="connsiteX3" fmla="*/ 381000 w 533400"/>
                  <a:gd name="connsiteY3" fmla="*/ 0 h 514350"/>
                  <a:gd name="connsiteX4" fmla="*/ 520700 w 533400"/>
                  <a:gd name="connsiteY4" fmla="*/ 133350 h 514350"/>
                  <a:gd name="connsiteX5" fmla="*/ 533400 w 533400"/>
                  <a:gd name="connsiteY5" fmla="*/ 285750 h 514350"/>
                  <a:gd name="connsiteX6" fmla="*/ 101600 w 533400"/>
                  <a:gd name="connsiteY6" fmla="*/ 514350 h 514350"/>
                  <a:gd name="connsiteX0" fmla="*/ 101600 w 533400"/>
                  <a:gd name="connsiteY0" fmla="*/ 514350 h 514350"/>
                  <a:gd name="connsiteX1" fmla="*/ 0 w 533400"/>
                  <a:gd name="connsiteY1" fmla="*/ 419100 h 514350"/>
                  <a:gd name="connsiteX2" fmla="*/ 12700 w 533400"/>
                  <a:gd name="connsiteY2" fmla="*/ 171450 h 514350"/>
                  <a:gd name="connsiteX3" fmla="*/ 381000 w 533400"/>
                  <a:gd name="connsiteY3" fmla="*/ 0 h 514350"/>
                  <a:gd name="connsiteX4" fmla="*/ 446327 w 533400"/>
                  <a:gd name="connsiteY4" fmla="*/ 46365 h 514350"/>
                  <a:gd name="connsiteX5" fmla="*/ 533400 w 533400"/>
                  <a:gd name="connsiteY5" fmla="*/ 285750 h 514350"/>
                  <a:gd name="connsiteX6" fmla="*/ 101600 w 533400"/>
                  <a:gd name="connsiteY6" fmla="*/ 514350 h 514350"/>
                  <a:gd name="connsiteX0" fmla="*/ 101600 w 471921"/>
                  <a:gd name="connsiteY0" fmla="*/ 514350 h 514350"/>
                  <a:gd name="connsiteX1" fmla="*/ 0 w 471921"/>
                  <a:gd name="connsiteY1" fmla="*/ 419100 h 514350"/>
                  <a:gd name="connsiteX2" fmla="*/ 12700 w 471921"/>
                  <a:gd name="connsiteY2" fmla="*/ 171450 h 514350"/>
                  <a:gd name="connsiteX3" fmla="*/ 381000 w 471921"/>
                  <a:gd name="connsiteY3" fmla="*/ 0 h 514350"/>
                  <a:gd name="connsiteX4" fmla="*/ 446327 w 471921"/>
                  <a:gd name="connsiteY4" fmla="*/ 46365 h 514350"/>
                  <a:gd name="connsiteX5" fmla="*/ 471921 w 471921"/>
                  <a:gd name="connsiteY5" fmla="*/ 329058 h 514350"/>
                  <a:gd name="connsiteX6" fmla="*/ 101600 w 471921"/>
                  <a:gd name="connsiteY6" fmla="*/ 514350 h 514350"/>
                  <a:gd name="connsiteX0" fmla="*/ 101600 w 485008"/>
                  <a:gd name="connsiteY0" fmla="*/ 514350 h 514350"/>
                  <a:gd name="connsiteX1" fmla="*/ 0 w 485008"/>
                  <a:gd name="connsiteY1" fmla="*/ 419100 h 514350"/>
                  <a:gd name="connsiteX2" fmla="*/ 12700 w 485008"/>
                  <a:gd name="connsiteY2" fmla="*/ 171450 h 514350"/>
                  <a:gd name="connsiteX3" fmla="*/ 381000 w 485008"/>
                  <a:gd name="connsiteY3" fmla="*/ 0 h 514350"/>
                  <a:gd name="connsiteX4" fmla="*/ 485008 w 485008"/>
                  <a:gd name="connsiteY4" fmla="*/ 80743 h 514350"/>
                  <a:gd name="connsiteX5" fmla="*/ 471921 w 485008"/>
                  <a:gd name="connsiteY5" fmla="*/ 329058 h 514350"/>
                  <a:gd name="connsiteX6" fmla="*/ 101600 w 485008"/>
                  <a:gd name="connsiteY6" fmla="*/ 514350 h 514350"/>
                  <a:gd name="connsiteX0" fmla="*/ 260623 w 485008"/>
                  <a:gd name="connsiteY0" fmla="*/ 432703 h 432703"/>
                  <a:gd name="connsiteX1" fmla="*/ 0 w 485008"/>
                  <a:gd name="connsiteY1" fmla="*/ 419100 h 432703"/>
                  <a:gd name="connsiteX2" fmla="*/ 12700 w 485008"/>
                  <a:gd name="connsiteY2" fmla="*/ 171450 h 432703"/>
                  <a:gd name="connsiteX3" fmla="*/ 381000 w 485008"/>
                  <a:gd name="connsiteY3" fmla="*/ 0 h 432703"/>
                  <a:gd name="connsiteX4" fmla="*/ 485008 w 485008"/>
                  <a:gd name="connsiteY4" fmla="*/ 80743 h 432703"/>
                  <a:gd name="connsiteX5" fmla="*/ 471921 w 485008"/>
                  <a:gd name="connsiteY5" fmla="*/ 329058 h 432703"/>
                  <a:gd name="connsiteX6" fmla="*/ 260623 w 485008"/>
                  <a:gd name="connsiteY6" fmla="*/ 432703 h 432703"/>
                  <a:gd name="connsiteX0" fmla="*/ 247923 w 472308"/>
                  <a:gd name="connsiteY0" fmla="*/ 432703 h 432703"/>
                  <a:gd name="connsiteX1" fmla="*/ 159216 w 472308"/>
                  <a:gd name="connsiteY1" fmla="*/ 337454 h 432703"/>
                  <a:gd name="connsiteX2" fmla="*/ 0 w 472308"/>
                  <a:gd name="connsiteY2" fmla="*/ 171450 h 432703"/>
                  <a:gd name="connsiteX3" fmla="*/ 368300 w 472308"/>
                  <a:gd name="connsiteY3" fmla="*/ 0 h 432703"/>
                  <a:gd name="connsiteX4" fmla="*/ 472308 w 472308"/>
                  <a:gd name="connsiteY4" fmla="*/ 80743 h 432703"/>
                  <a:gd name="connsiteX5" fmla="*/ 459221 w 472308"/>
                  <a:gd name="connsiteY5" fmla="*/ 329058 h 432703"/>
                  <a:gd name="connsiteX6" fmla="*/ 247923 w 472308"/>
                  <a:gd name="connsiteY6" fmla="*/ 432703 h 432703"/>
                  <a:gd name="connsiteX0" fmla="*/ 114688 w 339073"/>
                  <a:gd name="connsiteY0" fmla="*/ 432703 h 432703"/>
                  <a:gd name="connsiteX1" fmla="*/ 25981 w 339073"/>
                  <a:gd name="connsiteY1" fmla="*/ 337454 h 432703"/>
                  <a:gd name="connsiteX2" fmla="*/ 0 w 339073"/>
                  <a:gd name="connsiteY2" fmla="*/ 89803 h 432703"/>
                  <a:gd name="connsiteX3" fmla="*/ 235065 w 339073"/>
                  <a:gd name="connsiteY3" fmla="*/ 0 h 432703"/>
                  <a:gd name="connsiteX4" fmla="*/ 339073 w 339073"/>
                  <a:gd name="connsiteY4" fmla="*/ 80743 h 432703"/>
                  <a:gd name="connsiteX5" fmla="*/ 325986 w 339073"/>
                  <a:gd name="connsiteY5" fmla="*/ 329058 h 432703"/>
                  <a:gd name="connsiteX6" fmla="*/ 114688 w 339073"/>
                  <a:gd name="connsiteY6" fmla="*/ 432703 h 432703"/>
                  <a:gd name="connsiteX0" fmla="*/ 114688 w 343715"/>
                  <a:gd name="connsiteY0" fmla="*/ 432703 h 432703"/>
                  <a:gd name="connsiteX1" fmla="*/ 25981 w 343715"/>
                  <a:gd name="connsiteY1" fmla="*/ 337454 h 432703"/>
                  <a:gd name="connsiteX2" fmla="*/ 0 w 343715"/>
                  <a:gd name="connsiteY2" fmla="*/ 89803 h 432703"/>
                  <a:gd name="connsiteX3" fmla="*/ 235065 w 343715"/>
                  <a:gd name="connsiteY3" fmla="*/ 0 h 432703"/>
                  <a:gd name="connsiteX4" fmla="*/ 339073 w 343715"/>
                  <a:gd name="connsiteY4" fmla="*/ 80743 h 432703"/>
                  <a:gd name="connsiteX5" fmla="*/ 343715 w 343715"/>
                  <a:gd name="connsiteY5" fmla="*/ 320800 h 432703"/>
                  <a:gd name="connsiteX6" fmla="*/ 114688 w 343715"/>
                  <a:gd name="connsiteY6" fmla="*/ 432703 h 432703"/>
                  <a:gd name="connsiteX0" fmla="*/ 114688 w 343715"/>
                  <a:gd name="connsiteY0" fmla="*/ 442371 h 442371"/>
                  <a:gd name="connsiteX1" fmla="*/ 25981 w 343715"/>
                  <a:gd name="connsiteY1" fmla="*/ 347122 h 442371"/>
                  <a:gd name="connsiteX2" fmla="*/ 0 w 343715"/>
                  <a:gd name="connsiteY2" fmla="*/ 99471 h 442371"/>
                  <a:gd name="connsiteX3" fmla="*/ 238289 w 343715"/>
                  <a:gd name="connsiteY3" fmla="*/ 0 h 442371"/>
                  <a:gd name="connsiteX4" fmla="*/ 339073 w 343715"/>
                  <a:gd name="connsiteY4" fmla="*/ 90411 h 442371"/>
                  <a:gd name="connsiteX5" fmla="*/ 343715 w 343715"/>
                  <a:gd name="connsiteY5" fmla="*/ 330468 h 442371"/>
                  <a:gd name="connsiteX6" fmla="*/ 114688 w 343715"/>
                  <a:gd name="connsiteY6" fmla="*/ 442371 h 442371"/>
                  <a:gd name="connsiteX0" fmla="*/ 114688 w 343715"/>
                  <a:gd name="connsiteY0" fmla="*/ 442371 h 442371"/>
                  <a:gd name="connsiteX1" fmla="*/ 23463 w 343715"/>
                  <a:gd name="connsiteY1" fmla="*/ 332418 h 442371"/>
                  <a:gd name="connsiteX2" fmla="*/ 0 w 343715"/>
                  <a:gd name="connsiteY2" fmla="*/ 99471 h 442371"/>
                  <a:gd name="connsiteX3" fmla="*/ 238289 w 343715"/>
                  <a:gd name="connsiteY3" fmla="*/ 0 h 442371"/>
                  <a:gd name="connsiteX4" fmla="*/ 339073 w 343715"/>
                  <a:gd name="connsiteY4" fmla="*/ 90411 h 442371"/>
                  <a:gd name="connsiteX5" fmla="*/ 343715 w 343715"/>
                  <a:gd name="connsiteY5" fmla="*/ 330468 h 442371"/>
                  <a:gd name="connsiteX6" fmla="*/ 114688 w 343715"/>
                  <a:gd name="connsiteY6" fmla="*/ 442371 h 44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715" h="442371">
                    <a:moveTo>
                      <a:pt x="114688" y="442371"/>
                    </a:moveTo>
                    <a:lnTo>
                      <a:pt x="23463" y="332418"/>
                    </a:lnTo>
                    <a:lnTo>
                      <a:pt x="0" y="99471"/>
                    </a:lnTo>
                    <a:lnTo>
                      <a:pt x="238289" y="0"/>
                    </a:lnTo>
                    <a:lnTo>
                      <a:pt x="339073" y="90411"/>
                    </a:lnTo>
                    <a:cubicBezTo>
                      <a:pt x="340620" y="170430"/>
                      <a:pt x="342168" y="250449"/>
                      <a:pt x="343715" y="330468"/>
                    </a:cubicBezTo>
                    <a:lnTo>
                      <a:pt x="114688" y="442371"/>
                    </a:lnTo>
                    <a:close/>
                  </a:path>
                </a:pathLst>
              </a:custGeom>
              <a:noFill/>
              <a:ln w="25400"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62060" rIns="72000" bIns="62060" anchor="ctr"/>
              <a:lstStyle/>
              <a:p>
                <a:pPr marL="180975" indent="-180975" algn="just" eaLnBrk="1" hangingPunct="1">
                  <a:lnSpc>
                    <a:spcPts val="1600"/>
                  </a:lnSpc>
                  <a:defRPr/>
                </a:pPr>
                <a:endParaRPr lang="en-GB" sz="1200" dirty="0">
                  <a:solidFill>
                    <a:schemeClr val="tx1"/>
                  </a:solidFill>
                  <a:latin typeface="HG丸ｺﾞｼｯｸM-PRO" pitchFamily="50" charset="-128"/>
                  <a:ea typeface="HG丸ｺﾞｼｯｸM-PRO" pitchFamily="50" charset="-128"/>
                </a:endParaRPr>
              </a:p>
            </p:txBody>
          </p:sp>
          <p:sp>
            <p:nvSpPr>
              <p:cNvPr id="2333" name="フリーフォーム 25"/>
              <p:cNvSpPr/>
              <p:nvPr/>
            </p:nvSpPr>
            <p:spPr>
              <a:xfrm>
                <a:off x="4223746" y="1491449"/>
                <a:ext cx="2202152" cy="1540560"/>
              </a:xfrm>
              <a:custGeom>
                <a:avLst/>
                <a:gdLst>
                  <a:gd name="connsiteX0" fmla="*/ 754483 w 754483"/>
                  <a:gd name="connsiteY0" fmla="*/ 541259 h 746281"/>
                  <a:gd name="connsiteX1" fmla="*/ 332137 w 754483"/>
                  <a:gd name="connsiteY1" fmla="*/ 746281 h 746281"/>
                  <a:gd name="connsiteX2" fmla="*/ 250128 w 754483"/>
                  <a:gd name="connsiteY2" fmla="*/ 610967 h 746281"/>
                  <a:gd name="connsiteX3" fmla="*/ 127114 w 754483"/>
                  <a:gd name="connsiteY3" fmla="*/ 660172 h 746281"/>
                  <a:gd name="connsiteX4" fmla="*/ 0 w 754483"/>
                  <a:gd name="connsiteY4" fmla="*/ 459250 h 746281"/>
                  <a:gd name="connsiteX5" fmla="*/ 65607 w 754483"/>
                  <a:gd name="connsiteY5" fmla="*/ 430547 h 746281"/>
                  <a:gd name="connsiteX6" fmla="*/ 45105 w 754483"/>
                  <a:gd name="connsiteY6" fmla="*/ 401844 h 746281"/>
                  <a:gd name="connsiteX7" fmla="*/ 282931 w 754483"/>
                  <a:gd name="connsiteY7" fmla="*/ 307533 h 746281"/>
                  <a:gd name="connsiteX8" fmla="*/ 250128 w 754483"/>
                  <a:gd name="connsiteY8" fmla="*/ 77908 h 746281"/>
                  <a:gd name="connsiteX9" fmla="*/ 459250 w 754483"/>
                  <a:gd name="connsiteY9" fmla="*/ 0 h 746281"/>
                  <a:gd name="connsiteX10" fmla="*/ 557661 w 754483"/>
                  <a:gd name="connsiteY10" fmla="*/ 110712 h 746281"/>
                  <a:gd name="connsiteX11" fmla="*/ 561762 w 754483"/>
                  <a:gd name="connsiteY11" fmla="*/ 303433 h 746281"/>
                  <a:gd name="connsiteX12" fmla="*/ 754483 w 754483"/>
                  <a:gd name="connsiteY12" fmla="*/ 541259 h 746281"/>
                  <a:gd name="connsiteX0" fmla="*/ 754483 w 754483"/>
                  <a:gd name="connsiteY0" fmla="*/ 541259 h 746281"/>
                  <a:gd name="connsiteX1" fmla="*/ 332137 w 754483"/>
                  <a:gd name="connsiteY1" fmla="*/ 746281 h 746281"/>
                  <a:gd name="connsiteX2" fmla="*/ 250128 w 754483"/>
                  <a:gd name="connsiteY2" fmla="*/ 610967 h 746281"/>
                  <a:gd name="connsiteX3" fmla="*/ 127114 w 754483"/>
                  <a:gd name="connsiteY3" fmla="*/ 660172 h 746281"/>
                  <a:gd name="connsiteX4" fmla="*/ 0 w 754483"/>
                  <a:gd name="connsiteY4" fmla="*/ 459250 h 746281"/>
                  <a:gd name="connsiteX5" fmla="*/ 65607 w 754483"/>
                  <a:gd name="connsiteY5" fmla="*/ 430547 h 746281"/>
                  <a:gd name="connsiteX6" fmla="*/ 45105 w 754483"/>
                  <a:gd name="connsiteY6" fmla="*/ 401844 h 746281"/>
                  <a:gd name="connsiteX7" fmla="*/ 282931 w 754483"/>
                  <a:gd name="connsiteY7" fmla="*/ 307533 h 746281"/>
                  <a:gd name="connsiteX8" fmla="*/ 250128 w 754483"/>
                  <a:gd name="connsiteY8" fmla="*/ 77908 h 746281"/>
                  <a:gd name="connsiteX9" fmla="*/ 711566 w 754483"/>
                  <a:gd name="connsiteY9" fmla="*/ 0 h 746281"/>
                  <a:gd name="connsiteX10" fmla="*/ 557661 w 754483"/>
                  <a:gd name="connsiteY10" fmla="*/ 110712 h 746281"/>
                  <a:gd name="connsiteX11" fmla="*/ 561762 w 754483"/>
                  <a:gd name="connsiteY11" fmla="*/ 303433 h 746281"/>
                  <a:gd name="connsiteX12" fmla="*/ 754483 w 754483"/>
                  <a:gd name="connsiteY12" fmla="*/ 541259 h 746281"/>
                  <a:gd name="connsiteX0" fmla="*/ 754483 w 948755"/>
                  <a:gd name="connsiteY0" fmla="*/ 541259 h 746281"/>
                  <a:gd name="connsiteX1" fmla="*/ 332137 w 948755"/>
                  <a:gd name="connsiteY1" fmla="*/ 746281 h 746281"/>
                  <a:gd name="connsiteX2" fmla="*/ 250128 w 948755"/>
                  <a:gd name="connsiteY2" fmla="*/ 610967 h 746281"/>
                  <a:gd name="connsiteX3" fmla="*/ 127114 w 948755"/>
                  <a:gd name="connsiteY3" fmla="*/ 660172 h 746281"/>
                  <a:gd name="connsiteX4" fmla="*/ 0 w 948755"/>
                  <a:gd name="connsiteY4" fmla="*/ 459250 h 746281"/>
                  <a:gd name="connsiteX5" fmla="*/ 65607 w 948755"/>
                  <a:gd name="connsiteY5" fmla="*/ 430547 h 746281"/>
                  <a:gd name="connsiteX6" fmla="*/ 45105 w 948755"/>
                  <a:gd name="connsiteY6" fmla="*/ 401844 h 746281"/>
                  <a:gd name="connsiteX7" fmla="*/ 282931 w 948755"/>
                  <a:gd name="connsiteY7" fmla="*/ 307533 h 746281"/>
                  <a:gd name="connsiteX8" fmla="*/ 250128 w 948755"/>
                  <a:gd name="connsiteY8" fmla="*/ 77908 h 746281"/>
                  <a:gd name="connsiteX9" fmla="*/ 711566 w 948755"/>
                  <a:gd name="connsiteY9" fmla="*/ 0 h 746281"/>
                  <a:gd name="connsiteX10" fmla="*/ 948755 w 948755"/>
                  <a:gd name="connsiteY10" fmla="*/ 158101 h 746281"/>
                  <a:gd name="connsiteX11" fmla="*/ 561762 w 948755"/>
                  <a:gd name="connsiteY11" fmla="*/ 303433 h 746281"/>
                  <a:gd name="connsiteX12" fmla="*/ 754483 w 948755"/>
                  <a:gd name="connsiteY12" fmla="*/ 541259 h 746281"/>
                  <a:gd name="connsiteX0" fmla="*/ 754483 w 948755"/>
                  <a:gd name="connsiteY0" fmla="*/ 541259 h 746281"/>
                  <a:gd name="connsiteX1" fmla="*/ 332137 w 948755"/>
                  <a:gd name="connsiteY1" fmla="*/ 746281 h 746281"/>
                  <a:gd name="connsiteX2" fmla="*/ 250128 w 948755"/>
                  <a:gd name="connsiteY2" fmla="*/ 610967 h 746281"/>
                  <a:gd name="connsiteX3" fmla="*/ 127114 w 948755"/>
                  <a:gd name="connsiteY3" fmla="*/ 660172 h 746281"/>
                  <a:gd name="connsiteX4" fmla="*/ 0 w 948755"/>
                  <a:gd name="connsiteY4" fmla="*/ 459250 h 746281"/>
                  <a:gd name="connsiteX5" fmla="*/ 65607 w 948755"/>
                  <a:gd name="connsiteY5" fmla="*/ 430547 h 746281"/>
                  <a:gd name="connsiteX6" fmla="*/ 45105 w 948755"/>
                  <a:gd name="connsiteY6" fmla="*/ 401844 h 746281"/>
                  <a:gd name="connsiteX7" fmla="*/ 282931 w 948755"/>
                  <a:gd name="connsiteY7" fmla="*/ 307533 h 746281"/>
                  <a:gd name="connsiteX8" fmla="*/ 250128 w 948755"/>
                  <a:gd name="connsiteY8" fmla="*/ 77908 h 746281"/>
                  <a:gd name="connsiteX9" fmla="*/ 790628 w 948755"/>
                  <a:gd name="connsiteY9" fmla="*/ 0 h 746281"/>
                  <a:gd name="connsiteX10" fmla="*/ 948755 w 948755"/>
                  <a:gd name="connsiteY10" fmla="*/ 158101 h 746281"/>
                  <a:gd name="connsiteX11" fmla="*/ 561762 w 948755"/>
                  <a:gd name="connsiteY11" fmla="*/ 303433 h 746281"/>
                  <a:gd name="connsiteX12" fmla="*/ 754483 w 948755"/>
                  <a:gd name="connsiteY12" fmla="*/ 541259 h 746281"/>
                  <a:gd name="connsiteX0" fmla="*/ 754483 w 980183"/>
                  <a:gd name="connsiteY0" fmla="*/ 541259 h 746281"/>
                  <a:gd name="connsiteX1" fmla="*/ 332137 w 980183"/>
                  <a:gd name="connsiteY1" fmla="*/ 746281 h 746281"/>
                  <a:gd name="connsiteX2" fmla="*/ 250128 w 980183"/>
                  <a:gd name="connsiteY2" fmla="*/ 610967 h 746281"/>
                  <a:gd name="connsiteX3" fmla="*/ 127114 w 980183"/>
                  <a:gd name="connsiteY3" fmla="*/ 660172 h 746281"/>
                  <a:gd name="connsiteX4" fmla="*/ 0 w 980183"/>
                  <a:gd name="connsiteY4" fmla="*/ 459250 h 746281"/>
                  <a:gd name="connsiteX5" fmla="*/ 65607 w 980183"/>
                  <a:gd name="connsiteY5" fmla="*/ 430547 h 746281"/>
                  <a:gd name="connsiteX6" fmla="*/ 45105 w 980183"/>
                  <a:gd name="connsiteY6" fmla="*/ 401844 h 746281"/>
                  <a:gd name="connsiteX7" fmla="*/ 282931 w 980183"/>
                  <a:gd name="connsiteY7" fmla="*/ 307533 h 746281"/>
                  <a:gd name="connsiteX8" fmla="*/ 250128 w 980183"/>
                  <a:gd name="connsiteY8" fmla="*/ 77908 h 746281"/>
                  <a:gd name="connsiteX9" fmla="*/ 790628 w 980183"/>
                  <a:gd name="connsiteY9" fmla="*/ 0 h 746281"/>
                  <a:gd name="connsiteX10" fmla="*/ 948755 w 980183"/>
                  <a:gd name="connsiteY10" fmla="*/ 158101 h 746281"/>
                  <a:gd name="connsiteX11" fmla="*/ 980183 w 980183"/>
                  <a:gd name="connsiteY11" fmla="*/ 281265 h 746281"/>
                  <a:gd name="connsiteX12" fmla="*/ 561762 w 980183"/>
                  <a:gd name="connsiteY12" fmla="*/ 303433 h 746281"/>
                  <a:gd name="connsiteX13" fmla="*/ 754483 w 98018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282931 w 1361813"/>
                  <a:gd name="connsiteY7" fmla="*/ 307533 h 746281"/>
                  <a:gd name="connsiteX8" fmla="*/ 250128 w 1361813"/>
                  <a:gd name="connsiteY8" fmla="*/ 77908 h 746281"/>
                  <a:gd name="connsiteX9" fmla="*/ 790628 w 1361813"/>
                  <a:gd name="connsiteY9" fmla="*/ 0 h 746281"/>
                  <a:gd name="connsiteX10" fmla="*/ 948755 w 1361813"/>
                  <a:gd name="connsiteY10" fmla="*/ 158101 h 746281"/>
                  <a:gd name="connsiteX11" fmla="*/ 980183 w 1361813"/>
                  <a:gd name="connsiteY11" fmla="*/ 281265 h 746281"/>
                  <a:gd name="connsiteX12" fmla="*/ 1361813 w 1361813"/>
                  <a:gd name="connsiteY12" fmla="*/ 167498 h 746281"/>
                  <a:gd name="connsiteX13" fmla="*/ 754483 w 136181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282931 w 1361813"/>
                  <a:gd name="connsiteY7" fmla="*/ 307533 h 746281"/>
                  <a:gd name="connsiteX8" fmla="*/ 395313 w 1361813"/>
                  <a:gd name="connsiteY8" fmla="*/ 158101 h 746281"/>
                  <a:gd name="connsiteX9" fmla="*/ 790628 w 1361813"/>
                  <a:gd name="connsiteY9" fmla="*/ 0 h 746281"/>
                  <a:gd name="connsiteX10" fmla="*/ 948755 w 1361813"/>
                  <a:gd name="connsiteY10" fmla="*/ 158101 h 746281"/>
                  <a:gd name="connsiteX11" fmla="*/ 980183 w 1361813"/>
                  <a:gd name="connsiteY11" fmla="*/ 281265 h 746281"/>
                  <a:gd name="connsiteX12" fmla="*/ 1361813 w 1361813"/>
                  <a:gd name="connsiteY12" fmla="*/ 167498 h 746281"/>
                  <a:gd name="connsiteX13" fmla="*/ 754483 w 136181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26568 w 1361813"/>
                  <a:gd name="connsiteY7" fmla="*/ 319651 h 746281"/>
                  <a:gd name="connsiteX8" fmla="*/ 395313 w 1361813"/>
                  <a:gd name="connsiteY8" fmla="*/ 158101 h 746281"/>
                  <a:gd name="connsiteX9" fmla="*/ 790628 w 1361813"/>
                  <a:gd name="connsiteY9" fmla="*/ 0 h 746281"/>
                  <a:gd name="connsiteX10" fmla="*/ 948755 w 1361813"/>
                  <a:gd name="connsiteY10" fmla="*/ 158101 h 746281"/>
                  <a:gd name="connsiteX11" fmla="*/ 980183 w 1361813"/>
                  <a:gd name="connsiteY11" fmla="*/ 281265 h 746281"/>
                  <a:gd name="connsiteX12" fmla="*/ 1361813 w 1361813"/>
                  <a:gd name="connsiteY12" fmla="*/ 167498 h 746281"/>
                  <a:gd name="connsiteX13" fmla="*/ 754483 w 136181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26568 w 1361813"/>
                  <a:gd name="connsiteY7" fmla="*/ 319651 h 746281"/>
                  <a:gd name="connsiteX8" fmla="*/ 395313 w 1361813"/>
                  <a:gd name="connsiteY8" fmla="*/ 158101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26568 w 1361813"/>
                  <a:gd name="connsiteY7" fmla="*/ 319651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47485 w 1361813"/>
                  <a:gd name="connsiteY7" fmla="*/ 335335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343164 w 1361813"/>
                  <a:gd name="connsiteY6" fmla="*/ 386159 h 746281"/>
                  <a:gd name="connsiteX7" fmla="*/ 447485 w 1361813"/>
                  <a:gd name="connsiteY7" fmla="*/ 335335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264313 w 1361813"/>
                  <a:gd name="connsiteY5" fmla="*/ 291998 h 746281"/>
                  <a:gd name="connsiteX6" fmla="*/ 343164 w 1361813"/>
                  <a:gd name="connsiteY6" fmla="*/ 386159 h 746281"/>
                  <a:gd name="connsiteX7" fmla="*/ 447485 w 1361813"/>
                  <a:gd name="connsiteY7" fmla="*/ 335335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78014 w 1385344"/>
                  <a:gd name="connsiteY0" fmla="*/ 541259 h 746281"/>
                  <a:gd name="connsiteX1" fmla="*/ 355668 w 1385344"/>
                  <a:gd name="connsiteY1" fmla="*/ 746281 h 746281"/>
                  <a:gd name="connsiteX2" fmla="*/ 273659 w 1385344"/>
                  <a:gd name="connsiteY2" fmla="*/ 610967 h 746281"/>
                  <a:gd name="connsiteX3" fmla="*/ 150645 w 1385344"/>
                  <a:gd name="connsiteY3" fmla="*/ 660172 h 746281"/>
                  <a:gd name="connsiteX4" fmla="*/ 0 w 1385344"/>
                  <a:gd name="connsiteY4" fmla="*/ 422652 h 746281"/>
                  <a:gd name="connsiteX5" fmla="*/ 287844 w 1385344"/>
                  <a:gd name="connsiteY5" fmla="*/ 291998 h 746281"/>
                  <a:gd name="connsiteX6" fmla="*/ 366695 w 1385344"/>
                  <a:gd name="connsiteY6" fmla="*/ 386159 h 746281"/>
                  <a:gd name="connsiteX7" fmla="*/ 471016 w 1385344"/>
                  <a:gd name="connsiteY7" fmla="*/ 335335 h 746281"/>
                  <a:gd name="connsiteX8" fmla="*/ 467731 w 1385344"/>
                  <a:gd name="connsiteY8" fmla="*/ 129645 h 746281"/>
                  <a:gd name="connsiteX9" fmla="*/ 491262 w 1385344"/>
                  <a:gd name="connsiteY9" fmla="*/ 140101 h 746281"/>
                  <a:gd name="connsiteX10" fmla="*/ 814159 w 1385344"/>
                  <a:gd name="connsiteY10" fmla="*/ 0 h 746281"/>
                  <a:gd name="connsiteX11" fmla="*/ 972286 w 1385344"/>
                  <a:gd name="connsiteY11" fmla="*/ 158101 h 746281"/>
                  <a:gd name="connsiteX12" fmla="*/ 1003714 w 1385344"/>
                  <a:gd name="connsiteY12" fmla="*/ 281265 h 746281"/>
                  <a:gd name="connsiteX13" fmla="*/ 1385344 w 1385344"/>
                  <a:gd name="connsiteY13" fmla="*/ 167498 h 746281"/>
                  <a:gd name="connsiteX14" fmla="*/ 778014 w 1385344"/>
                  <a:gd name="connsiteY14" fmla="*/ 541259 h 746281"/>
                  <a:gd name="connsiteX0" fmla="*/ 778014 w 1385344"/>
                  <a:gd name="connsiteY0" fmla="*/ 541259 h 746281"/>
                  <a:gd name="connsiteX1" fmla="*/ 355668 w 1385344"/>
                  <a:gd name="connsiteY1" fmla="*/ 746281 h 746281"/>
                  <a:gd name="connsiteX2" fmla="*/ 273659 w 1385344"/>
                  <a:gd name="connsiteY2" fmla="*/ 610967 h 746281"/>
                  <a:gd name="connsiteX3" fmla="*/ 197708 w 1385344"/>
                  <a:gd name="connsiteY3" fmla="*/ 733368 h 746281"/>
                  <a:gd name="connsiteX4" fmla="*/ 0 w 1385344"/>
                  <a:gd name="connsiteY4" fmla="*/ 422652 h 746281"/>
                  <a:gd name="connsiteX5" fmla="*/ 287844 w 1385344"/>
                  <a:gd name="connsiteY5" fmla="*/ 291998 h 746281"/>
                  <a:gd name="connsiteX6" fmla="*/ 366695 w 1385344"/>
                  <a:gd name="connsiteY6" fmla="*/ 386159 h 746281"/>
                  <a:gd name="connsiteX7" fmla="*/ 471016 w 1385344"/>
                  <a:gd name="connsiteY7" fmla="*/ 335335 h 746281"/>
                  <a:gd name="connsiteX8" fmla="*/ 467731 w 1385344"/>
                  <a:gd name="connsiteY8" fmla="*/ 129645 h 746281"/>
                  <a:gd name="connsiteX9" fmla="*/ 491262 w 1385344"/>
                  <a:gd name="connsiteY9" fmla="*/ 140101 h 746281"/>
                  <a:gd name="connsiteX10" fmla="*/ 814159 w 1385344"/>
                  <a:gd name="connsiteY10" fmla="*/ 0 h 746281"/>
                  <a:gd name="connsiteX11" fmla="*/ 972286 w 1385344"/>
                  <a:gd name="connsiteY11" fmla="*/ 158101 h 746281"/>
                  <a:gd name="connsiteX12" fmla="*/ 1003714 w 1385344"/>
                  <a:gd name="connsiteY12" fmla="*/ 281265 h 746281"/>
                  <a:gd name="connsiteX13" fmla="*/ 1385344 w 1385344"/>
                  <a:gd name="connsiteY13" fmla="*/ 167498 h 746281"/>
                  <a:gd name="connsiteX14" fmla="*/ 778014 w 1385344"/>
                  <a:gd name="connsiteY14" fmla="*/ 541259 h 746281"/>
                  <a:gd name="connsiteX0" fmla="*/ 778014 w 1385344"/>
                  <a:gd name="connsiteY0" fmla="*/ 541259 h 888065"/>
                  <a:gd name="connsiteX1" fmla="*/ 355668 w 1385344"/>
                  <a:gd name="connsiteY1" fmla="*/ 746281 h 888065"/>
                  <a:gd name="connsiteX2" fmla="*/ 260586 w 1385344"/>
                  <a:gd name="connsiteY2" fmla="*/ 888065 h 888065"/>
                  <a:gd name="connsiteX3" fmla="*/ 197708 w 1385344"/>
                  <a:gd name="connsiteY3" fmla="*/ 733368 h 888065"/>
                  <a:gd name="connsiteX4" fmla="*/ 0 w 1385344"/>
                  <a:gd name="connsiteY4" fmla="*/ 422652 h 888065"/>
                  <a:gd name="connsiteX5" fmla="*/ 287844 w 1385344"/>
                  <a:gd name="connsiteY5" fmla="*/ 291998 h 888065"/>
                  <a:gd name="connsiteX6" fmla="*/ 366695 w 1385344"/>
                  <a:gd name="connsiteY6" fmla="*/ 386159 h 888065"/>
                  <a:gd name="connsiteX7" fmla="*/ 471016 w 1385344"/>
                  <a:gd name="connsiteY7" fmla="*/ 335335 h 888065"/>
                  <a:gd name="connsiteX8" fmla="*/ 467731 w 1385344"/>
                  <a:gd name="connsiteY8" fmla="*/ 129645 h 888065"/>
                  <a:gd name="connsiteX9" fmla="*/ 491262 w 1385344"/>
                  <a:gd name="connsiteY9" fmla="*/ 140101 h 888065"/>
                  <a:gd name="connsiteX10" fmla="*/ 814159 w 1385344"/>
                  <a:gd name="connsiteY10" fmla="*/ 0 h 888065"/>
                  <a:gd name="connsiteX11" fmla="*/ 972286 w 1385344"/>
                  <a:gd name="connsiteY11" fmla="*/ 158101 h 888065"/>
                  <a:gd name="connsiteX12" fmla="*/ 1003714 w 1385344"/>
                  <a:gd name="connsiteY12" fmla="*/ 281265 h 888065"/>
                  <a:gd name="connsiteX13" fmla="*/ 1385344 w 1385344"/>
                  <a:gd name="connsiteY13" fmla="*/ 167498 h 888065"/>
                  <a:gd name="connsiteX14" fmla="*/ 778014 w 1385344"/>
                  <a:gd name="connsiteY14" fmla="*/ 541259 h 888065"/>
                  <a:gd name="connsiteX0" fmla="*/ 778014 w 1385344"/>
                  <a:gd name="connsiteY0" fmla="*/ 541259 h 888065"/>
                  <a:gd name="connsiteX1" fmla="*/ 538687 w 1385344"/>
                  <a:gd name="connsiteY1" fmla="*/ 738438 h 888065"/>
                  <a:gd name="connsiteX2" fmla="*/ 260586 w 1385344"/>
                  <a:gd name="connsiteY2" fmla="*/ 888065 h 888065"/>
                  <a:gd name="connsiteX3" fmla="*/ 197708 w 1385344"/>
                  <a:gd name="connsiteY3" fmla="*/ 733368 h 888065"/>
                  <a:gd name="connsiteX4" fmla="*/ 0 w 1385344"/>
                  <a:gd name="connsiteY4" fmla="*/ 422652 h 888065"/>
                  <a:gd name="connsiteX5" fmla="*/ 287844 w 1385344"/>
                  <a:gd name="connsiteY5" fmla="*/ 291998 h 888065"/>
                  <a:gd name="connsiteX6" fmla="*/ 366695 w 1385344"/>
                  <a:gd name="connsiteY6" fmla="*/ 386159 h 888065"/>
                  <a:gd name="connsiteX7" fmla="*/ 471016 w 1385344"/>
                  <a:gd name="connsiteY7" fmla="*/ 335335 h 888065"/>
                  <a:gd name="connsiteX8" fmla="*/ 467731 w 1385344"/>
                  <a:gd name="connsiteY8" fmla="*/ 129645 h 888065"/>
                  <a:gd name="connsiteX9" fmla="*/ 491262 w 1385344"/>
                  <a:gd name="connsiteY9" fmla="*/ 140101 h 888065"/>
                  <a:gd name="connsiteX10" fmla="*/ 814159 w 1385344"/>
                  <a:gd name="connsiteY10" fmla="*/ 0 h 888065"/>
                  <a:gd name="connsiteX11" fmla="*/ 972286 w 1385344"/>
                  <a:gd name="connsiteY11" fmla="*/ 158101 h 888065"/>
                  <a:gd name="connsiteX12" fmla="*/ 1003714 w 1385344"/>
                  <a:gd name="connsiteY12" fmla="*/ 281265 h 888065"/>
                  <a:gd name="connsiteX13" fmla="*/ 1385344 w 1385344"/>
                  <a:gd name="connsiteY13" fmla="*/ 167498 h 888065"/>
                  <a:gd name="connsiteX14" fmla="*/ 778014 w 1385344"/>
                  <a:gd name="connsiteY14" fmla="*/ 541259 h 888065"/>
                  <a:gd name="connsiteX0" fmla="*/ 778014 w 1385344"/>
                  <a:gd name="connsiteY0" fmla="*/ 541259 h 888065"/>
                  <a:gd name="connsiteX1" fmla="*/ 538687 w 1385344"/>
                  <a:gd name="connsiteY1" fmla="*/ 738438 h 888065"/>
                  <a:gd name="connsiteX2" fmla="*/ 260586 w 1385344"/>
                  <a:gd name="connsiteY2" fmla="*/ 888065 h 888065"/>
                  <a:gd name="connsiteX3" fmla="*/ 197708 w 1385344"/>
                  <a:gd name="connsiteY3" fmla="*/ 733368 h 888065"/>
                  <a:gd name="connsiteX4" fmla="*/ 0 w 1385344"/>
                  <a:gd name="connsiteY4" fmla="*/ 422652 h 888065"/>
                  <a:gd name="connsiteX5" fmla="*/ 287844 w 1385344"/>
                  <a:gd name="connsiteY5" fmla="*/ 291998 h 888065"/>
                  <a:gd name="connsiteX6" fmla="*/ 366695 w 1385344"/>
                  <a:gd name="connsiteY6" fmla="*/ 386159 h 888065"/>
                  <a:gd name="connsiteX7" fmla="*/ 471016 w 1385344"/>
                  <a:gd name="connsiteY7" fmla="*/ 335335 h 888065"/>
                  <a:gd name="connsiteX8" fmla="*/ 467731 w 1385344"/>
                  <a:gd name="connsiteY8" fmla="*/ 129645 h 888065"/>
                  <a:gd name="connsiteX9" fmla="*/ 491262 w 1385344"/>
                  <a:gd name="connsiteY9" fmla="*/ 140101 h 888065"/>
                  <a:gd name="connsiteX10" fmla="*/ 814159 w 1385344"/>
                  <a:gd name="connsiteY10" fmla="*/ 0 h 888065"/>
                  <a:gd name="connsiteX11" fmla="*/ 972286 w 1385344"/>
                  <a:gd name="connsiteY11" fmla="*/ 158101 h 888065"/>
                  <a:gd name="connsiteX12" fmla="*/ 1003714 w 1385344"/>
                  <a:gd name="connsiteY12" fmla="*/ 281265 h 888065"/>
                  <a:gd name="connsiteX13" fmla="*/ 1385344 w 1385344"/>
                  <a:gd name="connsiteY13" fmla="*/ 167498 h 888065"/>
                  <a:gd name="connsiteX14" fmla="*/ 1037703 w 1385344"/>
                  <a:gd name="connsiteY14" fmla="*/ 383214 h 888065"/>
                  <a:gd name="connsiteX15" fmla="*/ 778014 w 1385344"/>
                  <a:gd name="connsiteY15" fmla="*/ 541259 h 888065"/>
                  <a:gd name="connsiteX0" fmla="*/ 778014 w 1439772"/>
                  <a:gd name="connsiteY0" fmla="*/ 541259 h 888065"/>
                  <a:gd name="connsiteX1" fmla="*/ 538687 w 1439772"/>
                  <a:gd name="connsiteY1" fmla="*/ 738438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037703 w 1439772"/>
                  <a:gd name="connsiteY15" fmla="*/ 383214 h 888065"/>
                  <a:gd name="connsiteX16" fmla="*/ 778014 w 1439772"/>
                  <a:gd name="connsiteY16" fmla="*/ 541259 h 888065"/>
                  <a:gd name="connsiteX0" fmla="*/ 778014 w 1439772"/>
                  <a:gd name="connsiteY0" fmla="*/ 541259 h 888065"/>
                  <a:gd name="connsiteX1" fmla="*/ 538687 w 1439772"/>
                  <a:gd name="connsiteY1" fmla="*/ 738438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150128 w 1439772"/>
                  <a:gd name="connsiteY15" fmla="*/ 560976 h 888065"/>
                  <a:gd name="connsiteX16" fmla="*/ 778014 w 1439772"/>
                  <a:gd name="connsiteY16" fmla="*/ 541259 h 888065"/>
                  <a:gd name="connsiteX0" fmla="*/ 848608 w 1439772"/>
                  <a:gd name="connsiteY0" fmla="*/ 760846 h 888065"/>
                  <a:gd name="connsiteX1" fmla="*/ 538687 w 1439772"/>
                  <a:gd name="connsiteY1" fmla="*/ 738438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150128 w 1439772"/>
                  <a:gd name="connsiteY15" fmla="*/ 560976 h 888065"/>
                  <a:gd name="connsiteX16" fmla="*/ 848608 w 1439772"/>
                  <a:gd name="connsiteY16" fmla="*/ 760846 h 888065"/>
                  <a:gd name="connsiteX0" fmla="*/ 848608 w 1439772"/>
                  <a:gd name="connsiteY0" fmla="*/ 760846 h 888065"/>
                  <a:gd name="connsiteX1" fmla="*/ 658957 w 1439772"/>
                  <a:gd name="connsiteY1" fmla="*/ 858689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150128 w 1439772"/>
                  <a:gd name="connsiteY15" fmla="*/ 560976 h 888065"/>
                  <a:gd name="connsiteX16" fmla="*/ 848608 w 1439772"/>
                  <a:gd name="connsiteY16" fmla="*/ 760846 h 888065"/>
                  <a:gd name="connsiteX0" fmla="*/ 848608 w 1439772"/>
                  <a:gd name="connsiteY0" fmla="*/ 760846 h 1000473"/>
                  <a:gd name="connsiteX1" fmla="*/ 658957 w 1439772"/>
                  <a:gd name="connsiteY1" fmla="*/ 858689 h 1000473"/>
                  <a:gd name="connsiteX2" fmla="*/ 380856 w 1439772"/>
                  <a:gd name="connsiteY2" fmla="*/ 1000473 h 1000473"/>
                  <a:gd name="connsiteX3" fmla="*/ 197708 w 1439772"/>
                  <a:gd name="connsiteY3" fmla="*/ 733368 h 1000473"/>
                  <a:gd name="connsiteX4" fmla="*/ 0 w 1439772"/>
                  <a:gd name="connsiteY4" fmla="*/ 422652 h 1000473"/>
                  <a:gd name="connsiteX5" fmla="*/ 287844 w 1439772"/>
                  <a:gd name="connsiteY5" fmla="*/ 291998 h 1000473"/>
                  <a:gd name="connsiteX6" fmla="*/ 366695 w 1439772"/>
                  <a:gd name="connsiteY6" fmla="*/ 386159 h 1000473"/>
                  <a:gd name="connsiteX7" fmla="*/ 471016 w 1439772"/>
                  <a:gd name="connsiteY7" fmla="*/ 335335 h 1000473"/>
                  <a:gd name="connsiteX8" fmla="*/ 467731 w 1439772"/>
                  <a:gd name="connsiteY8" fmla="*/ 129645 h 1000473"/>
                  <a:gd name="connsiteX9" fmla="*/ 491262 w 1439772"/>
                  <a:gd name="connsiteY9" fmla="*/ 140101 h 1000473"/>
                  <a:gd name="connsiteX10" fmla="*/ 814159 w 1439772"/>
                  <a:gd name="connsiteY10" fmla="*/ 0 h 1000473"/>
                  <a:gd name="connsiteX11" fmla="*/ 972286 w 1439772"/>
                  <a:gd name="connsiteY11" fmla="*/ 158101 h 1000473"/>
                  <a:gd name="connsiteX12" fmla="*/ 1003714 w 1439772"/>
                  <a:gd name="connsiteY12" fmla="*/ 281265 h 1000473"/>
                  <a:gd name="connsiteX13" fmla="*/ 1385344 w 1439772"/>
                  <a:gd name="connsiteY13" fmla="*/ 167498 h 1000473"/>
                  <a:gd name="connsiteX14" fmla="*/ 1439772 w 1439772"/>
                  <a:gd name="connsiteY14" fmla="*/ 397320 h 1000473"/>
                  <a:gd name="connsiteX15" fmla="*/ 1150128 w 1439772"/>
                  <a:gd name="connsiteY15" fmla="*/ 560976 h 1000473"/>
                  <a:gd name="connsiteX16" fmla="*/ 848608 w 1439772"/>
                  <a:gd name="connsiteY16" fmla="*/ 760846 h 1000473"/>
                  <a:gd name="connsiteX0" fmla="*/ 848608 w 1439772"/>
                  <a:gd name="connsiteY0" fmla="*/ 760846 h 1000473"/>
                  <a:gd name="connsiteX1" fmla="*/ 658957 w 1439772"/>
                  <a:gd name="connsiteY1" fmla="*/ 858689 h 1000473"/>
                  <a:gd name="connsiteX2" fmla="*/ 380856 w 1439772"/>
                  <a:gd name="connsiteY2" fmla="*/ 1000473 h 1000473"/>
                  <a:gd name="connsiteX3" fmla="*/ 197708 w 1439772"/>
                  <a:gd name="connsiteY3" fmla="*/ 733368 h 1000473"/>
                  <a:gd name="connsiteX4" fmla="*/ 0 w 1439772"/>
                  <a:gd name="connsiteY4" fmla="*/ 422652 h 1000473"/>
                  <a:gd name="connsiteX5" fmla="*/ 287844 w 1439772"/>
                  <a:gd name="connsiteY5" fmla="*/ 291998 h 1000473"/>
                  <a:gd name="connsiteX6" fmla="*/ 366695 w 1439772"/>
                  <a:gd name="connsiteY6" fmla="*/ 386159 h 1000473"/>
                  <a:gd name="connsiteX7" fmla="*/ 471016 w 1439772"/>
                  <a:gd name="connsiteY7" fmla="*/ 335335 h 1000473"/>
                  <a:gd name="connsiteX8" fmla="*/ 467731 w 1439772"/>
                  <a:gd name="connsiteY8" fmla="*/ 129645 h 1000473"/>
                  <a:gd name="connsiteX9" fmla="*/ 491262 w 1439772"/>
                  <a:gd name="connsiteY9" fmla="*/ 140101 h 1000473"/>
                  <a:gd name="connsiteX10" fmla="*/ 814159 w 1439772"/>
                  <a:gd name="connsiteY10" fmla="*/ 0 h 1000473"/>
                  <a:gd name="connsiteX11" fmla="*/ 972286 w 1439772"/>
                  <a:gd name="connsiteY11" fmla="*/ 158101 h 1000473"/>
                  <a:gd name="connsiteX12" fmla="*/ 1003714 w 1439772"/>
                  <a:gd name="connsiteY12" fmla="*/ 281265 h 1000473"/>
                  <a:gd name="connsiteX13" fmla="*/ 1385344 w 1439772"/>
                  <a:gd name="connsiteY13" fmla="*/ 167498 h 1000473"/>
                  <a:gd name="connsiteX14" fmla="*/ 1439772 w 1439772"/>
                  <a:gd name="connsiteY14" fmla="*/ 397320 h 1000473"/>
                  <a:gd name="connsiteX15" fmla="*/ 1181503 w 1439772"/>
                  <a:gd name="connsiteY15" fmla="*/ 558362 h 1000473"/>
                  <a:gd name="connsiteX16" fmla="*/ 848608 w 1439772"/>
                  <a:gd name="connsiteY16"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385344 w 1447616"/>
                  <a:gd name="connsiteY13" fmla="*/ 167498 h 1000473"/>
                  <a:gd name="connsiteX14" fmla="*/ 1447616 w 1447616"/>
                  <a:gd name="connsiteY14" fmla="*/ 394706 h 1000473"/>
                  <a:gd name="connsiteX15" fmla="*/ 1181503 w 1447616"/>
                  <a:gd name="connsiteY15" fmla="*/ 558362 h 1000473"/>
                  <a:gd name="connsiteX16" fmla="*/ 848608 w 1447616"/>
                  <a:gd name="connsiteY16" fmla="*/ 760846 h 1000473"/>
                  <a:gd name="connsiteX0" fmla="*/ 848608 w 1508227"/>
                  <a:gd name="connsiteY0" fmla="*/ 760846 h 1000473"/>
                  <a:gd name="connsiteX1" fmla="*/ 658957 w 1508227"/>
                  <a:gd name="connsiteY1" fmla="*/ 858689 h 1000473"/>
                  <a:gd name="connsiteX2" fmla="*/ 380856 w 1508227"/>
                  <a:gd name="connsiteY2" fmla="*/ 1000473 h 1000473"/>
                  <a:gd name="connsiteX3" fmla="*/ 197708 w 1508227"/>
                  <a:gd name="connsiteY3" fmla="*/ 733368 h 1000473"/>
                  <a:gd name="connsiteX4" fmla="*/ 0 w 1508227"/>
                  <a:gd name="connsiteY4" fmla="*/ 422652 h 1000473"/>
                  <a:gd name="connsiteX5" fmla="*/ 287844 w 1508227"/>
                  <a:gd name="connsiteY5" fmla="*/ 291998 h 1000473"/>
                  <a:gd name="connsiteX6" fmla="*/ 366695 w 1508227"/>
                  <a:gd name="connsiteY6" fmla="*/ 386159 h 1000473"/>
                  <a:gd name="connsiteX7" fmla="*/ 471016 w 1508227"/>
                  <a:gd name="connsiteY7" fmla="*/ 335335 h 1000473"/>
                  <a:gd name="connsiteX8" fmla="*/ 467731 w 1508227"/>
                  <a:gd name="connsiteY8" fmla="*/ 129645 h 1000473"/>
                  <a:gd name="connsiteX9" fmla="*/ 491262 w 1508227"/>
                  <a:gd name="connsiteY9" fmla="*/ 140101 h 1000473"/>
                  <a:gd name="connsiteX10" fmla="*/ 814159 w 1508227"/>
                  <a:gd name="connsiteY10" fmla="*/ 0 h 1000473"/>
                  <a:gd name="connsiteX11" fmla="*/ 972286 w 1508227"/>
                  <a:gd name="connsiteY11" fmla="*/ 158101 h 1000473"/>
                  <a:gd name="connsiteX12" fmla="*/ 1003714 w 1508227"/>
                  <a:gd name="connsiteY12" fmla="*/ 281265 h 1000473"/>
                  <a:gd name="connsiteX13" fmla="*/ 1508227 w 1508227"/>
                  <a:gd name="connsiteY13" fmla="*/ 191025 h 1000473"/>
                  <a:gd name="connsiteX14" fmla="*/ 1447616 w 1508227"/>
                  <a:gd name="connsiteY14" fmla="*/ 394706 h 1000473"/>
                  <a:gd name="connsiteX15" fmla="*/ 1181503 w 1508227"/>
                  <a:gd name="connsiteY15" fmla="*/ 558362 h 1000473"/>
                  <a:gd name="connsiteX16" fmla="*/ 848608 w 1508227"/>
                  <a:gd name="connsiteY16"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442864 w 1447616"/>
                  <a:gd name="connsiteY13" fmla="*/ 251150 h 1000473"/>
                  <a:gd name="connsiteX14" fmla="*/ 1447616 w 1447616"/>
                  <a:gd name="connsiteY14" fmla="*/ 394706 h 1000473"/>
                  <a:gd name="connsiteX15" fmla="*/ 1181503 w 1447616"/>
                  <a:gd name="connsiteY15" fmla="*/ 558362 h 1000473"/>
                  <a:gd name="connsiteX16" fmla="*/ 848608 w 1447616"/>
                  <a:gd name="connsiteY16"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233794 w 1447616"/>
                  <a:gd name="connsiteY13" fmla="*/ 265579 h 1000473"/>
                  <a:gd name="connsiteX14" fmla="*/ 1442864 w 1447616"/>
                  <a:gd name="connsiteY14" fmla="*/ 251150 h 1000473"/>
                  <a:gd name="connsiteX15" fmla="*/ 1447616 w 1447616"/>
                  <a:gd name="connsiteY15" fmla="*/ 394706 h 1000473"/>
                  <a:gd name="connsiteX16" fmla="*/ 1181503 w 1447616"/>
                  <a:gd name="connsiteY16" fmla="*/ 558362 h 1000473"/>
                  <a:gd name="connsiteX17" fmla="*/ 848608 w 1447616"/>
                  <a:gd name="connsiteY17"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16" fmla="*/ 1181503 w 1447616"/>
                  <a:gd name="connsiteY16" fmla="*/ 558362 h 1000473"/>
                  <a:gd name="connsiteX17" fmla="*/ 848608 w 1447616"/>
                  <a:gd name="connsiteY17"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974955 w 1447616"/>
                  <a:gd name="connsiteY12" fmla="*/ 291722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16" fmla="*/ 1181503 w 1447616"/>
                  <a:gd name="connsiteY16" fmla="*/ 558362 h 1000473"/>
                  <a:gd name="connsiteX17" fmla="*/ 848608 w 1447616"/>
                  <a:gd name="connsiteY17"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974955 w 1447616"/>
                  <a:gd name="connsiteY12" fmla="*/ 291722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16" fmla="*/ 848608 w 1447616"/>
                  <a:gd name="connsiteY16" fmla="*/ 760846 h 1000473"/>
                  <a:gd name="connsiteX0" fmla="*/ 1447616 w 1447616"/>
                  <a:gd name="connsiteY0" fmla="*/ 39470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974955 w 1447616"/>
                  <a:gd name="connsiteY12" fmla="*/ 291722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287844 w 1447616"/>
                  <a:gd name="connsiteY4" fmla="*/ 291998 h 1000473"/>
                  <a:gd name="connsiteX5" fmla="*/ 366695 w 1447616"/>
                  <a:gd name="connsiteY5" fmla="*/ 386159 h 1000473"/>
                  <a:gd name="connsiteX6" fmla="*/ 471016 w 1447616"/>
                  <a:gd name="connsiteY6" fmla="*/ 335335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155935 w 1447616"/>
                  <a:gd name="connsiteY4" fmla="*/ 351246 h 1000473"/>
                  <a:gd name="connsiteX5" fmla="*/ 366695 w 1447616"/>
                  <a:gd name="connsiteY5" fmla="*/ 386159 h 1000473"/>
                  <a:gd name="connsiteX6" fmla="*/ 471016 w 1447616"/>
                  <a:gd name="connsiteY6" fmla="*/ 335335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155935 w 1447616"/>
                  <a:gd name="connsiteY4" fmla="*/ 351246 h 1000473"/>
                  <a:gd name="connsiteX5" fmla="*/ 115257 w 1447616"/>
                  <a:gd name="connsiteY5" fmla="*/ 287123 h 1000473"/>
                  <a:gd name="connsiteX6" fmla="*/ 471016 w 1447616"/>
                  <a:gd name="connsiteY6" fmla="*/ 335335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155935 w 1447616"/>
                  <a:gd name="connsiteY4" fmla="*/ 351246 h 1000473"/>
                  <a:gd name="connsiteX5" fmla="*/ 115257 w 1447616"/>
                  <a:gd name="connsiteY5" fmla="*/ 287123 h 1000473"/>
                  <a:gd name="connsiteX6" fmla="*/ 120527 w 1447616"/>
                  <a:gd name="connsiteY6" fmla="*/ 38229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425042 h 1030809"/>
                  <a:gd name="connsiteX1" fmla="*/ 380856 w 1447616"/>
                  <a:gd name="connsiteY1" fmla="*/ 1030809 h 1030809"/>
                  <a:gd name="connsiteX2" fmla="*/ 197708 w 1447616"/>
                  <a:gd name="connsiteY2" fmla="*/ 763704 h 1030809"/>
                  <a:gd name="connsiteX3" fmla="*/ 0 w 1447616"/>
                  <a:gd name="connsiteY3" fmla="*/ 452988 h 1030809"/>
                  <a:gd name="connsiteX4" fmla="*/ 155935 w 1447616"/>
                  <a:gd name="connsiteY4" fmla="*/ 381582 h 1030809"/>
                  <a:gd name="connsiteX5" fmla="*/ 115257 w 1447616"/>
                  <a:gd name="connsiteY5" fmla="*/ 317459 h 1030809"/>
                  <a:gd name="connsiteX6" fmla="*/ 120527 w 1447616"/>
                  <a:gd name="connsiteY6" fmla="*/ 68565 h 1030809"/>
                  <a:gd name="connsiteX7" fmla="*/ 303916 w 1447616"/>
                  <a:gd name="connsiteY7" fmla="*/ 0 h 1030809"/>
                  <a:gd name="connsiteX8" fmla="*/ 491262 w 1447616"/>
                  <a:gd name="connsiteY8" fmla="*/ 170437 h 1030809"/>
                  <a:gd name="connsiteX9" fmla="*/ 814159 w 1447616"/>
                  <a:gd name="connsiteY9" fmla="*/ 30336 h 1030809"/>
                  <a:gd name="connsiteX10" fmla="*/ 972286 w 1447616"/>
                  <a:gd name="connsiteY10" fmla="*/ 188437 h 1030809"/>
                  <a:gd name="connsiteX11" fmla="*/ 974955 w 1447616"/>
                  <a:gd name="connsiteY11" fmla="*/ 322058 h 1030809"/>
                  <a:gd name="connsiteX12" fmla="*/ 1313021 w 1447616"/>
                  <a:gd name="connsiteY12" fmla="*/ 154426 h 1030809"/>
                  <a:gd name="connsiteX13" fmla="*/ 1442864 w 1447616"/>
                  <a:gd name="connsiteY13" fmla="*/ 281486 h 1030809"/>
                  <a:gd name="connsiteX14" fmla="*/ 1447616 w 1447616"/>
                  <a:gd name="connsiteY14" fmla="*/ 425042 h 1030809"/>
                  <a:gd name="connsiteX0" fmla="*/ 1447616 w 1447616"/>
                  <a:gd name="connsiteY0" fmla="*/ 467912 h 1073679"/>
                  <a:gd name="connsiteX1" fmla="*/ 380856 w 1447616"/>
                  <a:gd name="connsiteY1" fmla="*/ 1073679 h 1073679"/>
                  <a:gd name="connsiteX2" fmla="*/ 197708 w 1447616"/>
                  <a:gd name="connsiteY2" fmla="*/ 806574 h 1073679"/>
                  <a:gd name="connsiteX3" fmla="*/ 0 w 1447616"/>
                  <a:gd name="connsiteY3" fmla="*/ 495858 h 1073679"/>
                  <a:gd name="connsiteX4" fmla="*/ 155935 w 1447616"/>
                  <a:gd name="connsiteY4" fmla="*/ 424452 h 1073679"/>
                  <a:gd name="connsiteX5" fmla="*/ 115257 w 1447616"/>
                  <a:gd name="connsiteY5" fmla="*/ 360329 h 1073679"/>
                  <a:gd name="connsiteX6" fmla="*/ 120527 w 1447616"/>
                  <a:gd name="connsiteY6" fmla="*/ 111435 h 1073679"/>
                  <a:gd name="connsiteX7" fmla="*/ 303916 w 1447616"/>
                  <a:gd name="connsiteY7" fmla="*/ 42870 h 1073679"/>
                  <a:gd name="connsiteX8" fmla="*/ 396021 w 1447616"/>
                  <a:gd name="connsiteY8" fmla="*/ 0 h 1073679"/>
                  <a:gd name="connsiteX9" fmla="*/ 814159 w 1447616"/>
                  <a:gd name="connsiteY9" fmla="*/ 73206 h 1073679"/>
                  <a:gd name="connsiteX10" fmla="*/ 972286 w 1447616"/>
                  <a:gd name="connsiteY10" fmla="*/ 231307 h 1073679"/>
                  <a:gd name="connsiteX11" fmla="*/ 974955 w 1447616"/>
                  <a:gd name="connsiteY11" fmla="*/ 364928 h 1073679"/>
                  <a:gd name="connsiteX12" fmla="*/ 1313021 w 1447616"/>
                  <a:gd name="connsiteY12" fmla="*/ 197296 h 1073679"/>
                  <a:gd name="connsiteX13" fmla="*/ 1442864 w 1447616"/>
                  <a:gd name="connsiteY13" fmla="*/ 324356 h 1073679"/>
                  <a:gd name="connsiteX14" fmla="*/ 1447616 w 1447616"/>
                  <a:gd name="connsiteY14" fmla="*/ 467912 h 1073679"/>
                  <a:gd name="connsiteX0" fmla="*/ 1447616 w 1447616"/>
                  <a:gd name="connsiteY0" fmla="*/ 634677 h 1240444"/>
                  <a:gd name="connsiteX1" fmla="*/ 380856 w 1447616"/>
                  <a:gd name="connsiteY1" fmla="*/ 1240444 h 1240444"/>
                  <a:gd name="connsiteX2" fmla="*/ 197708 w 1447616"/>
                  <a:gd name="connsiteY2" fmla="*/ 973339 h 1240444"/>
                  <a:gd name="connsiteX3" fmla="*/ 0 w 1447616"/>
                  <a:gd name="connsiteY3" fmla="*/ 662623 h 1240444"/>
                  <a:gd name="connsiteX4" fmla="*/ 155935 w 1447616"/>
                  <a:gd name="connsiteY4" fmla="*/ 591217 h 1240444"/>
                  <a:gd name="connsiteX5" fmla="*/ 115257 w 1447616"/>
                  <a:gd name="connsiteY5" fmla="*/ 527094 h 1240444"/>
                  <a:gd name="connsiteX6" fmla="*/ 120527 w 1447616"/>
                  <a:gd name="connsiteY6" fmla="*/ 278200 h 1240444"/>
                  <a:gd name="connsiteX7" fmla="*/ 303916 w 1447616"/>
                  <a:gd name="connsiteY7" fmla="*/ 209635 h 1240444"/>
                  <a:gd name="connsiteX8" fmla="*/ 396021 w 1447616"/>
                  <a:gd name="connsiteY8" fmla="*/ 166765 h 1240444"/>
                  <a:gd name="connsiteX9" fmla="*/ 349380 w 1447616"/>
                  <a:gd name="connsiteY9" fmla="*/ 0 h 1240444"/>
                  <a:gd name="connsiteX10" fmla="*/ 972286 w 1447616"/>
                  <a:gd name="connsiteY10" fmla="*/ 398072 h 1240444"/>
                  <a:gd name="connsiteX11" fmla="*/ 974955 w 1447616"/>
                  <a:gd name="connsiteY11" fmla="*/ 531693 h 1240444"/>
                  <a:gd name="connsiteX12" fmla="*/ 1313021 w 1447616"/>
                  <a:gd name="connsiteY12" fmla="*/ 364061 h 1240444"/>
                  <a:gd name="connsiteX13" fmla="*/ 1442864 w 1447616"/>
                  <a:gd name="connsiteY13" fmla="*/ 491121 h 1240444"/>
                  <a:gd name="connsiteX14" fmla="*/ 1447616 w 1447616"/>
                  <a:gd name="connsiteY14" fmla="*/ 634677 h 1240444"/>
                  <a:gd name="connsiteX0" fmla="*/ 1447616 w 1447616"/>
                  <a:gd name="connsiteY0" fmla="*/ 634677 h 1240444"/>
                  <a:gd name="connsiteX1" fmla="*/ 380856 w 1447616"/>
                  <a:gd name="connsiteY1" fmla="*/ 1240444 h 1240444"/>
                  <a:gd name="connsiteX2" fmla="*/ 197708 w 1447616"/>
                  <a:gd name="connsiteY2" fmla="*/ 973339 h 1240444"/>
                  <a:gd name="connsiteX3" fmla="*/ 0 w 1447616"/>
                  <a:gd name="connsiteY3" fmla="*/ 662623 h 1240444"/>
                  <a:gd name="connsiteX4" fmla="*/ 155935 w 1447616"/>
                  <a:gd name="connsiteY4" fmla="*/ 591217 h 1240444"/>
                  <a:gd name="connsiteX5" fmla="*/ 115257 w 1447616"/>
                  <a:gd name="connsiteY5" fmla="*/ 527094 h 1240444"/>
                  <a:gd name="connsiteX6" fmla="*/ 120527 w 1447616"/>
                  <a:gd name="connsiteY6" fmla="*/ 278200 h 1240444"/>
                  <a:gd name="connsiteX7" fmla="*/ 303916 w 1447616"/>
                  <a:gd name="connsiteY7" fmla="*/ 209635 h 1240444"/>
                  <a:gd name="connsiteX8" fmla="*/ 396021 w 1447616"/>
                  <a:gd name="connsiteY8" fmla="*/ 166765 h 1240444"/>
                  <a:gd name="connsiteX9" fmla="*/ 349380 w 1447616"/>
                  <a:gd name="connsiteY9" fmla="*/ 0 h 1240444"/>
                  <a:gd name="connsiteX10" fmla="*/ 602235 w 1447616"/>
                  <a:gd name="connsiteY10" fmla="*/ 152612 h 1240444"/>
                  <a:gd name="connsiteX11" fmla="*/ 972286 w 1447616"/>
                  <a:gd name="connsiteY11" fmla="*/ 398072 h 1240444"/>
                  <a:gd name="connsiteX12" fmla="*/ 974955 w 1447616"/>
                  <a:gd name="connsiteY12" fmla="*/ 531693 h 1240444"/>
                  <a:gd name="connsiteX13" fmla="*/ 1313021 w 1447616"/>
                  <a:gd name="connsiteY13" fmla="*/ 364061 h 1240444"/>
                  <a:gd name="connsiteX14" fmla="*/ 1442864 w 1447616"/>
                  <a:gd name="connsiteY14" fmla="*/ 491121 h 1240444"/>
                  <a:gd name="connsiteX15" fmla="*/ 1447616 w 1447616"/>
                  <a:gd name="connsiteY15" fmla="*/ 634677 h 1240444"/>
                  <a:gd name="connsiteX0" fmla="*/ 1447616 w 1447616"/>
                  <a:gd name="connsiteY0" fmla="*/ 690522 h 1296289"/>
                  <a:gd name="connsiteX1" fmla="*/ 380856 w 1447616"/>
                  <a:gd name="connsiteY1" fmla="*/ 1296289 h 1296289"/>
                  <a:gd name="connsiteX2" fmla="*/ 197708 w 1447616"/>
                  <a:gd name="connsiteY2" fmla="*/ 1029184 h 1296289"/>
                  <a:gd name="connsiteX3" fmla="*/ 0 w 1447616"/>
                  <a:gd name="connsiteY3" fmla="*/ 718468 h 1296289"/>
                  <a:gd name="connsiteX4" fmla="*/ 155935 w 1447616"/>
                  <a:gd name="connsiteY4" fmla="*/ 647062 h 1296289"/>
                  <a:gd name="connsiteX5" fmla="*/ 115257 w 1447616"/>
                  <a:gd name="connsiteY5" fmla="*/ 582939 h 1296289"/>
                  <a:gd name="connsiteX6" fmla="*/ 120527 w 1447616"/>
                  <a:gd name="connsiteY6" fmla="*/ 334045 h 1296289"/>
                  <a:gd name="connsiteX7" fmla="*/ 303916 w 1447616"/>
                  <a:gd name="connsiteY7" fmla="*/ 265480 h 1296289"/>
                  <a:gd name="connsiteX8" fmla="*/ 396021 w 1447616"/>
                  <a:gd name="connsiteY8" fmla="*/ 222610 h 1296289"/>
                  <a:gd name="connsiteX9" fmla="*/ 349380 w 1447616"/>
                  <a:gd name="connsiteY9" fmla="*/ 55845 h 1296289"/>
                  <a:gd name="connsiteX10" fmla="*/ 508274 w 1447616"/>
                  <a:gd name="connsiteY10" fmla="*/ 0 h 1296289"/>
                  <a:gd name="connsiteX11" fmla="*/ 972286 w 1447616"/>
                  <a:gd name="connsiteY11" fmla="*/ 453917 h 1296289"/>
                  <a:gd name="connsiteX12" fmla="*/ 974955 w 1447616"/>
                  <a:gd name="connsiteY12" fmla="*/ 587538 h 1296289"/>
                  <a:gd name="connsiteX13" fmla="*/ 1313021 w 1447616"/>
                  <a:gd name="connsiteY13" fmla="*/ 419906 h 1296289"/>
                  <a:gd name="connsiteX14" fmla="*/ 1442864 w 1447616"/>
                  <a:gd name="connsiteY14" fmla="*/ 546966 h 1296289"/>
                  <a:gd name="connsiteX15" fmla="*/ 1447616 w 1447616"/>
                  <a:gd name="connsiteY15" fmla="*/ 690522 h 1296289"/>
                  <a:gd name="connsiteX0" fmla="*/ 1447616 w 1447616"/>
                  <a:gd name="connsiteY0" fmla="*/ 690522 h 1296289"/>
                  <a:gd name="connsiteX1" fmla="*/ 380856 w 1447616"/>
                  <a:gd name="connsiteY1" fmla="*/ 1296289 h 1296289"/>
                  <a:gd name="connsiteX2" fmla="*/ 197708 w 1447616"/>
                  <a:gd name="connsiteY2" fmla="*/ 1029184 h 1296289"/>
                  <a:gd name="connsiteX3" fmla="*/ 0 w 1447616"/>
                  <a:gd name="connsiteY3" fmla="*/ 718468 h 1296289"/>
                  <a:gd name="connsiteX4" fmla="*/ 155935 w 1447616"/>
                  <a:gd name="connsiteY4" fmla="*/ 647062 h 1296289"/>
                  <a:gd name="connsiteX5" fmla="*/ 115257 w 1447616"/>
                  <a:gd name="connsiteY5" fmla="*/ 582939 h 1296289"/>
                  <a:gd name="connsiteX6" fmla="*/ 120527 w 1447616"/>
                  <a:gd name="connsiteY6" fmla="*/ 334045 h 1296289"/>
                  <a:gd name="connsiteX7" fmla="*/ 303916 w 1447616"/>
                  <a:gd name="connsiteY7" fmla="*/ 265480 h 1296289"/>
                  <a:gd name="connsiteX8" fmla="*/ 396021 w 1447616"/>
                  <a:gd name="connsiteY8" fmla="*/ 222610 h 1296289"/>
                  <a:gd name="connsiteX9" fmla="*/ 349380 w 1447616"/>
                  <a:gd name="connsiteY9" fmla="*/ 55845 h 1296289"/>
                  <a:gd name="connsiteX10" fmla="*/ 508274 w 1447616"/>
                  <a:gd name="connsiteY10" fmla="*/ 0 h 1296289"/>
                  <a:gd name="connsiteX11" fmla="*/ 689858 w 1447616"/>
                  <a:gd name="connsiteY11" fmla="*/ 170367 h 1296289"/>
                  <a:gd name="connsiteX12" fmla="*/ 972286 w 1447616"/>
                  <a:gd name="connsiteY12" fmla="*/ 453917 h 1296289"/>
                  <a:gd name="connsiteX13" fmla="*/ 974955 w 1447616"/>
                  <a:gd name="connsiteY13" fmla="*/ 587538 h 1296289"/>
                  <a:gd name="connsiteX14" fmla="*/ 1313021 w 1447616"/>
                  <a:gd name="connsiteY14" fmla="*/ 419906 h 1296289"/>
                  <a:gd name="connsiteX15" fmla="*/ 1442864 w 1447616"/>
                  <a:gd name="connsiteY15" fmla="*/ 546966 h 1296289"/>
                  <a:gd name="connsiteX16" fmla="*/ 1447616 w 1447616"/>
                  <a:gd name="connsiteY16" fmla="*/ 690522 h 1296289"/>
                  <a:gd name="connsiteX0" fmla="*/ 1447616 w 1447616"/>
                  <a:gd name="connsiteY0" fmla="*/ 828868 h 1434635"/>
                  <a:gd name="connsiteX1" fmla="*/ 380856 w 1447616"/>
                  <a:gd name="connsiteY1" fmla="*/ 1434635 h 1434635"/>
                  <a:gd name="connsiteX2" fmla="*/ 197708 w 1447616"/>
                  <a:gd name="connsiteY2" fmla="*/ 1167530 h 1434635"/>
                  <a:gd name="connsiteX3" fmla="*/ 0 w 1447616"/>
                  <a:gd name="connsiteY3" fmla="*/ 856814 h 1434635"/>
                  <a:gd name="connsiteX4" fmla="*/ 155935 w 1447616"/>
                  <a:gd name="connsiteY4" fmla="*/ 785408 h 1434635"/>
                  <a:gd name="connsiteX5" fmla="*/ 115257 w 1447616"/>
                  <a:gd name="connsiteY5" fmla="*/ 721285 h 1434635"/>
                  <a:gd name="connsiteX6" fmla="*/ 120527 w 1447616"/>
                  <a:gd name="connsiteY6" fmla="*/ 472391 h 1434635"/>
                  <a:gd name="connsiteX7" fmla="*/ 303916 w 1447616"/>
                  <a:gd name="connsiteY7" fmla="*/ 403826 h 1434635"/>
                  <a:gd name="connsiteX8" fmla="*/ 396021 w 1447616"/>
                  <a:gd name="connsiteY8" fmla="*/ 360956 h 1434635"/>
                  <a:gd name="connsiteX9" fmla="*/ 349380 w 1447616"/>
                  <a:gd name="connsiteY9" fmla="*/ 194191 h 1434635"/>
                  <a:gd name="connsiteX10" fmla="*/ 508274 w 1447616"/>
                  <a:gd name="connsiteY10" fmla="*/ 138346 h 1434635"/>
                  <a:gd name="connsiteX11" fmla="*/ 510715 w 1447616"/>
                  <a:gd name="connsiteY11" fmla="*/ 0 h 1434635"/>
                  <a:gd name="connsiteX12" fmla="*/ 972286 w 1447616"/>
                  <a:gd name="connsiteY12" fmla="*/ 592263 h 1434635"/>
                  <a:gd name="connsiteX13" fmla="*/ 974955 w 1447616"/>
                  <a:gd name="connsiteY13" fmla="*/ 725884 h 1434635"/>
                  <a:gd name="connsiteX14" fmla="*/ 1313021 w 1447616"/>
                  <a:gd name="connsiteY14" fmla="*/ 558252 h 1434635"/>
                  <a:gd name="connsiteX15" fmla="*/ 1442864 w 1447616"/>
                  <a:gd name="connsiteY15" fmla="*/ 685312 h 1434635"/>
                  <a:gd name="connsiteX16" fmla="*/ 1447616 w 1447616"/>
                  <a:gd name="connsiteY16" fmla="*/ 828868 h 1434635"/>
                  <a:gd name="connsiteX0" fmla="*/ 1447616 w 1447616"/>
                  <a:gd name="connsiteY0" fmla="*/ 828868 h 1434635"/>
                  <a:gd name="connsiteX1" fmla="*/ 380856 w 1447616"/>
                  <a:gd name="connsiteY1" fmla="*/ 1434635 h 1434635"/>
                  <a:gd name="connsiteX2" fmla="*/ 197708 w 1447616"/>
                  <a:gd name="connsiteY2" fmla="*/ 1167530 h 1434635"/>
                  <a:gd name="connsiteX3" fmla="*/ 0 w 1447616"/>
                  <a:gd name="connsiteY3" fmla="*/ 856814 h 1434635"/>
                  <a:gd name="connsiteX4" fmla="*/ 155935 w 1447616"/>
                  <a:gd name="connsiteY4" fmla="*/ 785408 h 1434635"/>
                  <a:gd name="connsiteX5" fmla="*/ 115257 w 1447616"/>
                  <a:gd name="connsiteY5" fmla="*/ 721285 h 1434635"/>
                  <a:gd name="connsiteX6" fmla="*/ 120527 w 1447616"/>
                  <a:gd name="connsiteY6" fmla="*/ 472391 h 1434635"/>
                  <a:gd name="connsiteX7" fmla="*/ 303916 w 1447616"/>
                  <a:gd name="connsiteY7" fmla="*/ 403826 h 1434635"/>
                  <a:gd name="connsiteX8" fmla="*/ 396021 w 1447616"/>
                  <a:gd name="connsiteY8" fmla="*/ 360956 h 1434635"/>
                  <a:gd name="connsiteX9" fmla="*/ 349380 w 1447616"/>
                  <a:gd name="connsiteY9" fmla="*/ 194191 h 1434635"/>
                  <a:gd name="connsiteX10" fmla="*/ 508274 w 1447616"/>
                  <a:gd name="connsiteY10" fmla="*/ 138346 h 1434635"/>
                  <a:gd name="connsiteX11" fmla="*/ 510715 w 1447616"/>
                  <a:gd name="connsiteY11" fmla="*/ 0 h 1434635"/>
                  <a:gd name="connsiteX12" fmla="*/ 800338 w 1447616"/>
                  <a:gd name="connsiteY12" fmla="*/ 377277 h 1434635"/>
                  <a:gd name="connsiteX13" fmla="*/ 972286 w 1447616"/>
                  <a:gd name="connsiteY13" fmla="*/ 592263 h 1434635"/>
                  <a:gd name="connsiteX14" fmla="*/ 974955 w 1447616"/>
                  <a:gd name="connsiteY14" fmla="*/ 725884 h 1434635"/>
                  <a:gd name="connsiteX15" fmla="*/ 1313021 w 1447616"/>
                  <a:gd name="connsiteY15" fmla="*/ 558252 h 1434635"/>
                  <a:gd name="connsiteX16" fmla="*/ 1442864 w 1447616"/>
                  <a:gd name="connsiteY16" fmla="*/ 685312 h 1434635"/>
                  <a:gd name="connsiteX17" fmla="*/ 1447616 w 1447616"/>
                  <a:gd name="connsiteY17" fmla="*/ 828868 h 1434635"/>
                  <a:gd name="connsiteX0" fmla="*/ 1447616 w 1447616"/>
                  <a:gd name="connsiteY0" fmla="*/ 1014291 h 1620058"/>
                  <a:gd name="connsiteX1" fmla="*/ 380856 w 1447616"/>
                  <a:gd name="connsiteY1" fmla="*/ 1620058 h 1620058"/>
                  <a:gd name="connsiteX2" fmla="*/ 197708 w 1447616"/>
                  <a:gd name="connsiteY2" fmla="*/ 1352953 h 1620058"/>
                  <a:gd name="connsiteX3" fmla="*/ 0 w 1447616"/>
                  <a:gd name="connsiteY3" fmla="*/ 1042237 h 1620058"/>
                  <a:gd name="connsiteX4" fmla="*/ 155935 w 1447616"/>
                  <a:gd name="connsiteY4" fmla="*/ 970831 h 1620058"/>
                  <a:gd name="connsiteX5" fmla="*/ 115257 w 1447616"/>
                  <a:gd name="connsiteY5" fmla="*/ 906708 h 1620058"/>
                  <a:gd name="connsiteX6" fmla="*/ 120527 w 1447616"/>
                  <a:gd name="connsiteY6" fmla="*/ 657814 h 1620058"/>
                  <a:gd name="connsiteX7" fmla="*/ 303916 w 1447616"/>
                  <a:gd name="connsiteY7" fmla="*/ 589249 h 1620058"/>
                  <a:gd name="connsiteX8" fmla="*/ 396021 w 1447616"/>
                  <a:gd name="connsiteY8" fmla="*/ 546379 h 1620058"/>
                  <a:gd name="connsiteX9" fmla="*/ 349380 w 1447616"/>
                  <a:gd name="connsiteY9" fmla="*/ 379614 h 1620058"/>
                  <a:gd name="connsiteX10" fmla="*/ 508274 w 1447616"/>
                  <a:gd name="connsiteY10" fmla="*/ 323769 h 1620058"/>
                  <a:gd name="connsiteX11" fmla="*/ 510715 w 1447616"/>
                  <a:gd name="connsiteY11" fmla="*/ 185423 h 1620058"/>
                  <a:gd name="connsiteX12" fmla="*/ 1110053 w 1447616"/>
                  <a:gd name="connsiteY12" fmla="*/ 0 h 1620058"/>
                  <a:gd name="connsiteX13" fmla="*/ 972286 w 1447616"/>
                  <a:gd name="connsiteY13" fmla="*/ 777686 h 1620058"/>
                  <a:gd name="connsiteX14" fmla="*/ 974955 w 1447616"/>
                  <a:gd name="connsiteY14" fmla="*/ 911307 h 1620058"/>
                  <a:gd name="connsiteX15" fmla="*/ 1313021 w 1447616"/>
                  <a:gd name="connsiteY15" fmla="*/ 743675 h 1620058"/>
                  <a:gd name="connsiteX16" fmla="*/ 1442864 w 1447616"/>
                  <a:gd name="connsiteY16" fmla="*/ 870735 h 1620058"/>
                  <a:gd name="connsiteX17" fmla="*/ 1447616 w 1447616"/>
                  <a:gd name="connsiteY17" fmla="*/ 1014291 h 1620058"/>
                  <a:gd name="connsiteX0" fmla="*/ 1447616 w 1447616"/>
                  <a:gd name="connsiteY0" fmla="*/ 1014291 h 1620058"/>
                  <a:gd name="connsiteX1" fmla="*/ 380856 w 1447616"/>
                  <a:gd name="connsiteY1" fmla="*/ 1620058 h 1620058"/>
                  <a:gd name="connsiteX2" fmla="*/ 197708 w 1447616"/>
                  <a:gd name="connsiteY2" fmla="*/ 1352953 h 1620058"/>
                  <a:gd name="connsiteX3" fmla="*/ 0 w 1447616"/>
                  <a:gd name="connsiteY3" fmla="*/ 1042237 h 1620058"/>
                  <a:gd name="connsiteX4" fmla="*/ 155935 w 1447616"/>
                  <a:gd name="connsiteY4" fmla="*/ 970831 h 1620058"/>
                  <a:gd name="connsiteX5" fmla="*/ 115257 w 1447616"/>
                  <a:gd name="connsiteY5" fmla="*/ 906708 h 1620058"/>
                  <a:gd name="connsiteX6" fmla="*/ 120527 w 1447616"/>
                  <a:gd name="connsiteY6" fmla="*/ 657814 h 1620058"/>
                  <a:gd name="connsiteX7" fmla="*/ 303916 w 1447616"/>
                  <a:gd name="connsiteY7" fmla="*/ 589249 h 1620058"/>
                  <a:gd name="connsiteX8" fmla="*/ 396021 w 1447616"/>
                  <a:gd name="connsiteY8" fmla="*/ 546379 h 1620058"/>
                  <a:gd name="connsiteX9" fmla="*/ 349380 w 1447616"/>
                  <a:gd name="connsiteY9" fmla="*/ 379614 h 1620058"/>
                  <a:gd name="connsiteX10" fmla="*/ 508274 w 1447616"/>
                  <a:gd name="connsiteY10" fmla="*/ 323769 h 1620058"/>
                  <a:gd name="connsiteX11" fmla="*/ 510715 w 1447616"/>
                  <a:gd name="connsiteY11" fmla="*/ 185423 h 1620058"/>
                  <a:gd name="connsiteX12" fmla="*/ 1110053 w 1447616"/>
                  <a:gd name="connsiteY12" fmla="*/ 0 h 1620058"/>
                  <a:gd name="connsiteX13" fmla="*/ 1337777 w 1447616"/>
                  <a:gd name="connsiteY13" fmla="*/ 53636 h 1620058"/>
                  <a:gd name="connsiteX14" fmla="*/ 974955 w 1447616"/>
                  <a:gd name="connsiteY14" fmla="*/ 911307 h 1620058"/>
                  <a:gd name="connsiteX15" fmla="*/ 1313021 w 1447616"/>
                  <a:gd name="connsiteY15" fmla="*/ 743675 h 1620058"/>
                  <a:gd name="connsiteX16" fmla="*/ 1442864 w 1447616"/>
                  <a:gd name="connsiteY16" fmla="*/ 870735 h 1620058"/>
                  <a:gd name="connsiteX17" fmla="*/ 1447616 w 1447616"/>
                  <a:gd name="connsiteY17" fmla="*/ 1014291 h 1620058"/>
                  <a:gd name="connsiteX0" fmla="*/ 1447616 w 1599504"/>
                  <a:gd name="connsiteY0" fmla="*/ 1014291 h 1620058"/>
                  <a:gd name="connsiteX1" fmla="*/ 380856 w 1599504"/>
                  <a:gd name="connsiteY1" fmla="*/ 1620058 h 1620058"/>
                  <a:gd name="connsiteX2" fmla="*/ 197708 w 1599504"/>
                  <a:gd name="connsiteY2" fmla="*/ 1352953 h 1620058"/>
                  <a:gd name="connsiteX3" fmla="*/ 0 w 1599504"/>
                  <a:gd name="connsiteY3" fmla="*/ 1042237 h 1620058"/>
                  <a:gd name="connsiteX4" fmla="*/ 155935 w 1599504"/>
                  <a:gd name="connsiteY4" fmla="*/ 970831 h 1620058"/>
                  <a:gd name="connsiteX5" fmla="*/ 115257 w 1599504"/>
                  <a:gd name="connsiteY5" fmla="*/ 906708 h 1620058"/>
                  <a:gd name="connsiteX6" fmla="*/ 120527 w 1599504"/>
                  <a:gd name="connsiteY6" fmla="*/ 657814 h 1620058"/>
                  <a:gd name="connsiteX7" fmla="*/ 303916 w 1599504"/>
                  <a:gd name="connsiteY7" fmla="*/ 589249 h 1620058"/>
                  <a:gd name="connsiteX8" fmla="*/ 396021 w 1599504"/>
                  <a:gd name="connsiteY8" fmla="*/ 546379 h 1620058"/>
                  <a:gd name="connsiteX9" fmla="*/ 349380 w 1599504"/>
                  <a:gd name="connsiteY9" fmla="*/ 379614 h 1620058"/>
                  <a:gd name="connsiteX10" fmla="*/ 508274 w 1599504"/>
                  <a:gd name="connsiteY10" fmla="*/ 323769 h 1620058"/>
                  <a:gd name="connsiteX11" fmla="*/ 510715 w 1599504"/>
                  <a:gd name="connsiteY11" fmla="*/ 185423 h 1620058"/>
                  <a:gd name="connsiteX12" fmla="*/ 1110053 w 1599504"/>
                  <a:gd name="connsiteY12" fmla="*/ 0 h 1620058"/>
                  <a:gd name="connsiteX13" fmla="*/ 1337777 w 1599504"/>
                  <a:gd name="connsiteY13" fmla="*/ 53636 h 1620058"/>
                  <a:gd name="connsiteX14" fmla="*/ 1599504 w 1599504"/>
                  <a:gd name="connsiteY14" fmla="*/ 148750 h 1620058"/>
                  <a:gd name="connsiteX15" fmla="*/ 1313021 w 1599504"/>
                  <a:gd name="connsiteY15" fmla="*/ 743675 h 1620058"/>
                  <a:gd name="connsiteX16" fmla="*/ 1442864 w 1599504"/>
                  <a:gd name="connsiteY16" fmla="*/ 870735 h 1620058"/>
                  <a:gd name="connsiteX17" fmla="*/ 1447616 w 1599504"/>
                  <a:gd name="connsiteY17" fmla="*/ 1014291 h 1620058"/>
                  <a:gd name="connsiteX0" fmla="*/ 1447616 w 1901615"/>
                  <a:gd name="connsiteY0" fmla="*/ 1014291 h 1620058"/>
                  <a:gd name="connsiteX1" fmla="*/ 380856 w 1901615"/>
                  <a:gd name="connsiteY1" fmla="*/ 1620058 h 1620058"/>
                  <a:gd name="connsiteX2" fmla="*/ 197708 w 1901615"/>
                  <a:gd name="connsiteY2" fmla="*/ 1352953 h 1620058"/>
                  <a:gd name="connsiteX3" fmla="*/ 0 w 1901615"/>
                  <a:gd name="connsiteY3" fmla="*/ 1042237 h 1620058"/>
                  <a:gd name="connsiteX4" fmla="*/ 155935 w 1901615"/>
                  <a:gd name="connsiteY4" fmla="*/ 970831 h 1620058"/>
                  <a:gd name="connsiteX5" fmla="*/ 115257 w 1901615"/>
                  <a:gd name="connsiteY5" fmla="*/ 906708 h 1620058"/>
                  <a:gd name="connsiteX6" fmla="*/ 120527 w 1901615"/>
                  <a:gd name="connsiteY6" fmla="*/ 657814 h 1620058"/>
                  <a:gd name="connsiteX7" fmla="*/ 303916 w 1901615"/>
                  <a:gd name="connsiteY7" fmla="*/ 589249 h 1620058"/>
                  <a:gd name="connsiteX8" fmla="*/ 396021 w 1901615"/>
                  <a:gd name="connsiteY8" fmla="*/ 546379 h 1620058"/>
                  <a:gd name="connsiteX9" fmla="*/ 349380 w 1901615"/>
                  <a:gd name="connsiteY9" fmla="*/ 379614 h 1620058"/>
                  <a:gd name="connsiteX10" fmla="*/ 508274 w 1901615"/>
                  <a:gd name="connsiteY10" fmla="*/ 323769 h 1620058"/>
                  <a:gd name="connsiteX11" fmla="*/ 510715 w 1901615"/>
                  <a:gd name="connsiteY11" fmla="*/ 185423 h 1620058"/>
                  <a:gd name="connsiteX12" fmla="*/ 1110053 w 1901615"/>
                  <a:gd name="connsiteY12" fmla="*/ 0 h 1620058"/>
                  <a:gd name="connsiteX13" fmla="*/ 1337777 w 1901615"/>
                  <a:gd name="connsiteY13" fmla="*/ 53636 h 1620058"/>
                  <a:gd name="connsiteX14" fmla="*/ 1599504 w 1901615"/>
                  <a:gd name="connsiteY14" fmla="*/ 148750 h 1620058"/>
                  <a:gd name="connsiteX15" fmla="*/ 1901615 w 1901615"/>
                  <a:gd name="connsiteY15" fmla="*/ 163745 h 1620058"/>
                  <a:gd name="connsiteX16" fmla="*/ 1442864 w 1901615"/>
                  <a:gd name="connsiteY16" fmla="*/ 870735 h 1620058"/>
                  <a:gd name="connsiteX17" fmla="*/ 1447616 w 1901615"/>
                  <a:gd name="connsiteY17" fmla="*/ 1014291 h 1620058"/>
                  <a:gd name="connsiteX0" fmla="*/ 1447616 w 2217179"/>
                  <a:gd name="connsiteY0" fmla="*/ 1014291 h 1620058"/>
                  <a:gd name="connsiteX1" fmla="*/ 380856 w 2217179"/>
                  <a:gd name="connsiteY1" fmla="*/ 1620058 h 1620058"/>
                  <a:gd name="connsiteX2" fmla="*/ 197708 w 2217179"/>
                  <a:gd name="connsiteY2" fmla="*/ 1352953 h 1620058"/>
                  <a:gd name="connsiteX3" fmla="*/ 0 w 2217179"/>
                  <a:gd name="connsiteY3" fmla="*/ 1042237 h 1620058"/>
                  <a:gd name="connsiteX4" fmla="*/ 155935 w 2217179"/>
                  <a:gd name="connsiteY4" fmla="*/ 970831 h 1620058"/>
                  <a:gd name="connsiteX5" fmla="*/ 115257 w 2217179"/>
                  <a:gd name="connsiteY5" fmla="*/ 906708 h 1620058"/>
                  <a:gd name="connsiteX6" fmla="*/ 120527 w 2217179"/>
                  <a:gd name="connsiteY6" fmla="*/ 657814 h 1620058"/>
                  <a:gd name="connsiteX7" fmla="*/ 303916 w 2217179"/>
                  <a:gd name="connsiteY7" fmla="*/ 589249 h 1620058"/>
                  <a:gd name="connsiteX8" fmla="*/ 396021 w 2217179"/>
                  <a:gd name="connsiteY8" fmla="*/ 546379 h 1620058"/>
                  <a:gd name="connsiteX9" fmla="*/ 349380 w 2217179"/>
                  <a:gd name="connsiteY9" fmla="*/ 379614 h 1620058"/>
                  <a:gd name="connsiteX10" fmla="*/ 508274 w 2217179"/>
                  <a:gd name="connsiteY10" fmla="*/ 323769 h 1620058"/>
                  <a:gd name="connsiteX11" fmla="*/ 510715 w 2217179"/>
                  <a:gd name="connsiteY11" fmla="*/ 185423 h 1620058"/>
                  <a:gd name="connsiteX12" fmla="*/ 1110053 w 2217179"/>
                  <a:gd name="connsiteY12" fmla="*/ 0 h 1620058"/>
                  <a:gd name="connsiteX13" fmla="*/ 1337777 w 2217179"/>
                  <a:gd name="connsiteY13" fmla="*/ 53636 h 1620058"/>
                  <a:gd name="connsiteX14" fmla="*/ 1599504 w 2217179"/>
                  <a:gd name="connsiteY14" fmla="*/ 148750 h 1620058"/>
                  <a:gd name="connsiteX15" fmla="*/ 1901615 w 2217179"/>
                  <a:gd name="connsiteY15" fmla="*/ 163745 h 1620058"/>
                  <a:gd name="connsiteX16" fmla="*/ 2217179 w 2217179"/>
                  <a:gd name="connsiteY16" fmla="*/ 359368 h 1620058"/>
                  <a:gd name="connsiteX17" fmla="*/ 1447616 w 2217179"/>
                  <a:gd name="connsiteY17" fmla="*/ 1014291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640193 w 2640193"/>
                  <a:gd name="connsiteY17"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27062 w 2640193"/>
                  <a:gd name="connsiteY17" fmla="*/ 460808 h 1620058"/>
                  <a:gd name="connsiteX18" fmla="*/ 2640193 w 2640193"/>
                  <a:gd name="connsiteY18"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95607 w 2640193"/>
                  <a:gd name="connsiteY17" fmla="*/ 275890 h 1620058"/>
                  <a:gd name="connsiteX18" fmla="*/ 2640193 w 2640193"/>
                  <a:gd name="connsiteY18"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95607 w 2640193"/>
                  <a:gd name="connsiteY17" fmla="*/ 275890 h 1620058"/>
                  <a:gd name="connsiteX18" fmla="*/ 2501355 w 2640193"/>
                  <a:gd name="connsiteY18" fmla="*/ 477948 h 1620058"/>
                  <a:gd name="connsiteX19" fmla="*/ 2640193 w 2640193"/>
                  <a:gd name="connsiteY19"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95607 w 2640193"/>
                  <a:gd name="connsiteY17" fmla="*/ 275890 h 1620058"/>
                  <a:gd name="connsiteX18" fmla="*/ 2637106 w 2640193"/>
                  <a:gd name="connsiteY18" fmla="*/ 364450 h 1620058"/>
                  <a:gd name="connsiteX19" fmla="*/ 2640193 w 2640193"/>
                  <a:gd name="connsiteY19" fmla="*/ 733849 h 1620058"/>
                  <a:gd name="connsiteX0" fmla="*/ 2634569 w 2637106"/>
                  <a:gd name="connsiteY0" fmla="*/ 1323926 h 1620058"/>
                  <a:gd name="connsiteX1" fmla="*/ 380856 w 2637106"/>
                  <a:gd name="connsiteY1" fmla="*/ 1620058 h 1620058"/>
                  <a:gd name="connsiteX2" fmla="*/ 197708 w 2637106"/>
                  <a:gd name="connsiteY2" fmla="*/ 1352953 h 1620058"/>
                  <a:gd name="connsiteX3" fmla="*/ 0 w 2637106"/>
                  <a:gd name="connsiteY3" fmla="*/ 1042237 h 1620058"/>
                  <a:gd name="connsiteX4" fmla="*/ 155935 w 2637106"/>
                  <a:gd name="connsiteY4" fmla="*/ 970831 h 1620058"/>
                  <a:gd name="connsiteX5" fmla="*/ 115257 w 2637106"/>
                  <a:gd name="connsiteY5" fmla="*/ 906708 h 1620058"/>
                  <a:gd name="connsiteX6" fmla="*/ 120527 w 2637106"/>
                  <a:gd name="connsiteY6" fmla="*/ 657814 h 1620058"/>
                  <a:gd name="connsiteX7" fmla="*/ 303916 w 2637106"/>
                  <a:gd name="connsiteY7" fmla="*/ 589249 h 1620058"/>
                  <a:gd name="connsiteX8" fmla="*/ 396021 w 2637106"/>
                  <a:gd name="connsiteY8" fmla="*/ 546379 h 1620058"/>
                  <a:gd name="connsiteX9" fmla="*/ 349380 w 2637106"/>
                  <a:gd name="connsiteY9" fmla="*/ 379614 h 1620058"/>
                  <a:gd name="connsiteX10" fmla="*/ 508274 w 2637106"/>
                  <a:gd name="connsiteY10" fmla="*/ 323769 h 1620058"/>
                  <a:gd name="connsiteX11" fmla="*/ 510715 w 2637106"/>
                  <a:gd name="connsiteY11" fmla="*/ 185423 h 1620058"/>
                  <a:gd name="connsiteX12" fmla="*/ 1110053 w 2637106"/>
                  <a:gd name="connsiteY12" fmla="*/ 0 h 1620058"/>
                  <a:gd name="connsiteX13" fmla="*/ 1337777 w 2637106"/>
                  <a:gd name="connsiteY13" fmla="*/ 53636 h 1620058"/>
                  <a:gd name="connsiteX14" fmla="*/ 1599504 w 2637106"/>
                  <a:gd name="connsiteY14" fmla="*/ 148750 h 1620058"/>
                  <a:gd name="connsiteX15" fmla="*/ 1901615 w 2637106"/>
                  <a:gd name="connsiteY15" fmla="*/ 163745 h 1620058"/>
                  <a:gd name="connsiteX16" fmla="*/ 2217179 w 2637106"/>
                  <a:gd name="connsiteY16" fmla="*/ 359368 h 1620058"/>
                  <a:gd name="connsiteX17" fmla="*/ 2395607 w 2637106"/>
                  <a:gd name="connsiteY17" fmla="*/ 275890 h 1620058"/>
                  <a:gd name="connsiteX18" fmla="*/ 2637106 w 2637106"/>
                  <a:gd name="connsiteY18" fmla="*/ 364450 h 1620058"/>
                  <a:gd name="connsiteX19" fmla="*/ 2634569 w 2637106"/>
                  <a:gd name="connsiteY19" fmla="*/ 1323926 h 1620058"/>
                  <a:gd name="connsiteX0" fmla="*/ 2634569 w 2637106"/>
                  <a:gd name="connsiteY0" fmla="*/ 1323926 h 1620058"/>
                  <a:gd name="connsiteX1" fmla="*/ 2289918 w 2637106"/>
                  <a:gd name="connsiteY1" fmla="*/ 1369269 h 1620058"/>
                  <a:gd name="connsiteX2" fmla="*/ 380856 w 2637106"/>
                  <a:gd name="connsiteY2" fmla="*/ 1620058 h 1620058"/>
                  <a:gd name="connsiteX3" fmla="*/ 197708 w 2637106"/>
                  <a:gd name="connsiteY3" fmla="*/ 1352953 h 1620058"/>
                  <a:gd name="connsiteX4" fmla="*/ 0 w 2637106"/>
                  <a:gd name="connsiteY4" fmla="*/ 1042237 h 1620058"/>
                  <a:gd name="connsiteX5" fmla="*/ 155935 w 2637106"/>
                  <a:gd name="connsiteY5" fmla="*/ 970831 h 1620058"/>
                  <a:gd name="connsiteX6" fmla="*/ 115257 w 2637106"/>
                  <a:gd name="connsiteY6" fmla="*/ 906708 h 1620058"/>
                  <a:gd name="connsiteX7" fmla="*/ 120527 w 2637106"/>
                  <a:gd name="connsiteY7" fmla="*/ 657814 h 1620058"/>
                  <a:gd name="connsiteX8" fmla="*/ 303916 w 2637106"/>
                  <a:gd name="connsiteY8" fmla="*/ 589249 h 1620058"/>
                  <a:gd name="connsiteX9" fmla="*/ 396021 w 2637106"/>
                  <a:gd name="connsiteY9" fmla="*/ 546379 h 1620058"/>
                  <a:gd name="connsiteX10" fmla="*/ 349380 w 2637106"/>
                  <a:gd name="connsiteY10" fmla="*/ 379614 h 1620058"/>
                  <a:gd name="connsiteX11" fmla="*/ 508274 w 2637106"/>
                  <a:gd name="connsiteY11" fmla="*/ 323769 h 1620058"/>
                  <a:gd name="connsiteX12" fmla="*/ 510715 w 2637106"/>
                  <a:gd name="connsiteY12" fmla="*/ 185423 h 1620058"/>
                  <a:gd name="connsiteX13" fmla="*/ 1110053 w 2637106"/>
                  <a:gd name="connsiteY13" fmla="*/ 0 h 1620058"/>
                  <a:gd name="connsiteX14" fmla="*/ 1337777 w 2637106"/>
                  <a:gd name="connsiteY14" fmla="*/ 53636 h 1620058"/>
                  <a:gd name="connsiteX15" fmla="*/ 1599504 w 2637106"/>
                  <a:gd name="connsiteY15" fmla="*/ 148750 h 1620058"/>
                  <a:gd name="connsiteX16" fmla="*/ 1901615 w 2637106"/>
                  <a:gd name="connsiteY16" fmla="*/ 163745 h 1620058"/>
                  <a:gd name="connsiteX17" fmla="*/ 2217179 w 2637106"/>
                  <a:gd name="connsiteY17" fmla="*/ 359368 h 1620058"/>
                  <a:gd name="connsiteX18" fmla="*/ 2395607 w 2637106"/>
                  <a:gd name="connsiteY18" fmla="*/ 275890 h 1620058"/>
                  <a:gd name="connsiteX19" fmla="*/ 2637106 w 2637106"/>
                  <a:gd name="connsiteY19" fmla="*/ 364450 h 1620058"/>
                  <a:gd name="connsiteX20" fmla="*/ 2634569 w 2637106"/>
                  <a:gd name="connsiteY20" fmla="*/ 1323926 h 1620058"/>
                  <a:gd name="connsiteX0" fmla="*/ 2634569 w 2637106"/>
                  <a:gd name="connsiteY0" fmla="*/ 1323926 h 1620058"/>
                  <a:gd name="connsiteX1" fmla="*/ 2567043 w 2637106"/>
                  <a:gd name="connsiteY1" fmla="*/ 1391766 h 1620058"/>
                  <a:gd name="connsiteX2" fmla="*/ 380856 w 2637106"/>
                  <a:gd name="connsiteY2" fmla="*/ 1620058 h 1620058"/>
                  <a:gd name="connsiteX3" fmla="*/ 197708 w 2637106"/>
                  <a:gd name="connsiteY3" fmla="*/ 1352953 h 1620058"/>
                  <a:gd name="connsiteX4" fmla="*/ 0 w 2637106"/>
                  <a:gd name="connsiteY4" fmla="*/ 1042237 h 1620058"/>
                  <a:gd name="connsiteX5" fmla="*/ 155935 w 2637106"/>
                  <a:gd name="connsiteY5" fmla="*/ 970831 h 1620058"/>
                  <a:gd name="connsiteX6" fmla="*/ 115257 w 2637106"/>
                  <a:gd name="connsiteY6" fmla="*/ 906708 h 1620058"/>
                  <a:gd name="connsiteX7" fmla="*/ 120527 w 2637106"/>
                  <a:gd name="connsiteY7" fmla="*/ 657814 h 1620058"/>
                  <a:gd name="connsiteX8" fmla="*/ 303916 w 2637106"/>
                  <a:gd name="connsiteY8" fmla="*/ 589249 h 1620058"/>
                  <a:gd name="connsiteX9" fmla="*/ 396021 w 2637106"/>
                  <a:gd name="connsiteY9" fmla="*/ 546379 h 1620058"/>
                  <a:gd name="connsiteX10" fmla="*/ 349380 w 2637106"/>
                  <a:gd name="connsiteY10" fmla="*/ 379614 h 1620058"/>
                  <a:gd name="connsiteX11" fmla="*/ 508274 w 2637106"/>
                  <a:gd name="connsiteY11" fmla="*/ 323769 h 1620058"/>
                  <a:gd name="connsiteX12" fmla="*/ 510715 w 2637106"/>
                  <a:gd name="connsiteY12" fmla="*/ 185423 h 1620058"/>
                  <a:gd name="connsiteX13" fmla="*/ 1110053 w 2637106"/>
                  <a:gd name="connsiteY13" fmla="*/ 0 h 1620058"/>
                  <a:gd name="connsiteX14" fmla="*/ 1337777 w 2637106"/>
                  <a:gd name="connsiteY14" fmla="*/ 53636 h 1620058"/>
                  <a:gd name="connsiteX15" fmla="*/ 1599504 w 2637106"/>
                  <a:gd name="connsiteY15" fmla="*/ 148750 h 1620058"/>
                  <a:gd name="connsiteX16" fmla="*/ 1901615 w 2637106"/>
                  <a:gd name="connsiteY16" fmla="*/ 163745 h 1620058"/>
                  <a:gd name="connsiteX17" fmla="*/ 2217179 w 2637106"/>
                  <a:gd name="connsiteY17" fmla="*/ 359368 h 1620058"/>
                  <a:gd name="connsiteX18" fmla="*/ 2395607 w 2637106"/>
                  <a:gd name="connsiteY18" fmla="*/ 275890 h 1620058"/>
                  <a:gd name="connsiteX19" fmla="*/ 2637106 w 2637106"/>
                  <a:gd name="connsiteY19" fmla="*/ 364450 h 1620058"/>
                  <a:gd name="connsiteX20" fmla="*/ 2634569 w 2637106"/>
                  <a:gd name="connsiteY20" fmla="*/ 1323926 h 1620058"/>
                  <a:gd name="connsiteX0" fmla="*/ 2634569 w 2637106"/>
                  <a:gd name="connsiteY0" fmla="*/ 1323926 h 1620058"/>
                  <a:gd name="connsiteX1" fmla="*/ 2567043 w 2637106"/>
                  <a:gd name="connsiteY1" fmla="*/ 1391766 h 1620058"/>
                  <a:gd name="connsiteX2" fmla="*/ 1612750 w 2637106"/>
                  <a:gd name="connsiteY2" fmla="*/ 1486399 h 1620058"/>
                  <a:gd name="connsiteX3" fmla="*/ 380856 w 2637106"/>
                  <a:gd name="connsiteY3" fmla="*/ 1620058 h 1620058"/>
                  <a:gd name="connsiteX4" fmla="*/ 197708 w 2637106"/>
                  <a:gd name="connsiteY4" fmla="*/ 1352953 h 1620058"/>
                  <a:gd name="connsiteX5" fmla="*/ 0 w 2637106"/>
                  <a:gd name="connsiteY5" fmla="*/ 1042237 h 1620058"/>
                  <a:gd name="connsiteX6" fmla="*/ 155935 w 2637106"/>
                  <a:gd name="connsiteY6" fmla="*/ 970831 h 1620058"/>
                  <a:gd name="connsiteX7" fmla="*/ 115257 w 2637106"/>
                  <a:gd name="connsiteY7" fmla="*/ 906708 h 1620058"/>
                  <a:gd name="connsiteX8" fmla="*/ 120527 w 2637106"/>
                  <a:gd name="connsiteY8" fmla="*/ 657814 h 1620058"/>
                  <a:gd name="connsiteX9" fmla="*/ 303916 w 2637106"/>
                  <a:gd name="connsiteY9" fmla="*/ 589249 h 1620058"/>
                  <a:gd name="connsiteX10" fmla="*/ 396021 w 2637106"/>
                  <a:gd name="connsiteY10" fmla="*/ 546379 h 1620058"/>
                  <a:gd name="connsiteX11" fmla="*/ 349380 w 2637106"/>
                  <a:gd name="connsiteY11" fmla="*/ 379614 h 1620058"/>
                  <a:gd name="connsiteX12" fmla="*/ 508274 w 2637106"/>
                  <a:gd name="connsiteY12" fmla="*/ 323769 h 1620058"/>
                  <a:gd name="connsiteX13" fmla="*/ 510715 w 2637106"/>
                  <a:gd name="connsiteY13" fmla="*/ 185423 h 1620058"/>
                  <a:gd name="connsiteX14" fmla="*/ 1110053 w 2637106"/>
                  <a:gd name="connsiteY14" fmla="*/ 0 h 1620058"/>
                  <a:gd name="connsiteX15" fmla="*/ 1337777 w 2637106"/>
                  <a:gd name="connsiteY15" fmla="*/ 53636 h 1620058"/>
                  <a:gd name="connsiteX16" fmla="*/ 1599504 w 2637106"/>
                  <a:gd name="connsiteY16" fmla="*/ 148750 h 1620058"/>
                  <a:gd name="connsiteX17" fmla="*/ 1901615 w 2637106"/>
                  <a:gd name="connsiteY17" fmla="*/ 163745 h 1620058"/>
                  <a:gd name="connsiteX18" fmla="*/ 2217179 w 2637106"/>
                  <a:gd name="connsiteY18" fmla="*/ 359368 h 1620058"/>
                  <a:gd name="connsiteX19" fmla="*/ 2395607 w 2637106"/>
                  <a:gd name="connsiteY19" fmla="*/ 275890 h 1620058"/>
                  <a:gd name="connsiteX20" fmla="*/ 2637106 w 2637106"/>
                  <a:gd name="connsiteY20" fmla="*/ 364450 h 1620058"/>
                  <a:gd name="connsiteX21" fmla="*/ 2634569 w 2637106"/>
                  <a:gd name="connsiteY21" fmla="*/ 1323926 h 1620058"/>
                  <a:gd name="connsiteX0" fmla="*/ 2634569 w 2637106"/>
                  <a:gd name="connsiteY0" fmla="*/ 1323926 h 1824632"/>
                  <a:gd name="connsiteX1" fmla="*/ 2567043 w 2637106"/>
                  <a:gd name="connsiteY1" fmla="*/ 1391766 h 1824632"/>
                  <a:gd name="connsiteX2" fmla="*/ 1838207 w 2637106"/>
                  <a:gd name="connsiteY2" fmla="*/ 1824632 h 1824632"/>
                  <a:gd name="connsiteX3" fmla="*/ 380856 w 2637106"/>
                  <a:gd name="connsiteY3" fmla="*/ 1620058 h 1824632"/>
                  <a:gd name="connsiteX4" fmla="*/ 197708 w 2637106"/>
                  <a:gd name="connsiteY4" fmla="*/ 1352953 h 1824632"/>
                  <a:gd name="connsiteX5" fmla="*/ 0 w 2637106"/>
                  <a:gd name="connsiteY5" fmla="*/ 1042237 h 1824632"/>
                  <a:gd name="connsiteX6" fmla="*/ 155935 w 2637106"/>
                  <a:gd name="connsiteY6" fmla="*/ 970831 h 1824632"/>
                  <a:gd name="connsiteX7" fmla="*/ 115257 w 2637106"/>
                  <a:gd name="connsiteY7" fmla="*/ 906708 h 1824632"/>
                  <a:gd name="connsiteX8" fmla="*/ 120527 w 2637106"/>
                  <a:gd name="connsiteY8" fmla="*/ 657814 h 1824632"/>
                  <a:gd name="connsiteX9" fmla="*/ 303916 w 2637106"/>
                  <a:gd name="connsiteY9" fmla="*/ 589249 h 1824632"/>
                  <a:gd name="connsiteX10" fmla="*/ 396021 w 2637106"/>
                  <a:gd name="connsiteY10" fmla="*/ 546379 h 1824632"/>
                  <a:gd name="connsiteX11" fmla="*/ 349380 w 2637106"/>
                  <a:gd name="connsiteY11" fmla="*/ 379614 h 1824632"/>
                  <a:gd name="connsiteX12" fmla="*/ 508274 w 2637106"/>
                  <a:gd name="connsiteY12" fmla="*/ 323769 h 1824632"/>
                  <a:gd name="connsiteX13" fmla="*/ 510715 w 2637106"/>
                  <a:gd name="connsiteY13" fmla="*/ 185423 h 1824632"/>
                  <a:gd name="connsiteX14" fmla="*/ 1110053 w 2637106"/>
                  <a:gd name="connsiteY14" fmla="*/ 0 h 1824632"/>
                  <a:gd name="connsiteX15" fmla="*/ 1337777 w 2637106"/>
                  <a:gd name="connsiteY15" fmla="*/ 53636 h 1824632"/>
                  <a:gd name="connsiteX16" fmla="*/ 1599504 w 2637106"/>
                  <a:gd name="connsiteY16" fmla="*/ 148750 h 1824632"/>
                  <a:gd name="connsiteX17" fmla="*/ 1901615 w 2637106"/>
                  <a:gd name="connsiteY17" fmla="*/ 163745 h 1824632"/>
                  <a:gd name="connsiteX18" fmla="*/ 2217179 w 2637106"/>
                  <a:gd name="connsiteY18" fmla="*/ 359368 h 1824632"/>
                  <a:gd name="connsiteX19" fmla="*/ 2395607 w 2637106"/>
                  <a:gd name="connsiteY19" fmla="*/ 275890 h 1824632"/>
                  <a:gd name="connsiteX20" fmla="*/ 2637106 w 2637106"/>
                  <a:gd name="connsiteY20" fmla="*/ 364450 h 1824632"/>
                  <a:gd name="connsiteX21" fmla="*/ 2634569 w 2637106"/>
                  <a:gd name="connsiteY21" fmla="*/ 1323926 h 1824632"/>
                  <a:gd name="connsiteX0" fmla="*/ 2640375 w 2641220"/>
                  <a:gd name="connsiteY0" fmla="*/ 1260720 h 1824632"/>
                  <a:gd name="connsiteX1" fmla="*/ 2567043 w 2641220"/>
                  <a:gd name="connsiteY1" fmla="*/ 1391766 h 1824632"/>
                  <a:gd name="connsiteX2" fmla="*/ 1838207 w 2641220"/>
                  <a:gd name="connsiteY2" fmla="*/ 1824632 h 1824632"/>
                  <a:gd name="connsiteX3" fmla="*/ 380856 w 2641220"/>
                  <a:gd name="connsiteY3" fmla="*/ 1620058 h 1824632"/>
                  <a:gd name="connsiteX4" fmla="*/ 197708 w 2641220"/>
                  <a:gd name="connsiteY4" fmla="*/ 1352953 h 1824632"/>
                  <a:gd name="connsiteX5" fmla="*/ 0 w 2641220"/>
                  <a:gd name="connsiteY5" fmla="*/ 1042237 h 1824632"/>
                  <a:gd name="connsiteX6" fmla="*/ 155935 w 2641220"/>
                  <a:gd name="connsiteY6" fmla="*/ 970831 h 1824632"/>
                  <a:gd name="connsiteX7" fmla="*/ 115257 w 2641220"/>
                  <a:gd name="connsiteY7" fmla="*/ 906708 h 1824632"/>
                  <a:gd name="connsiteX8" fmla="*/ 120527 w 2641220"/>
                  <a:gd name="connsiteY8" fmla="*/ 657814 h 1824632"/>
                  <a:gd name="connsiteX9" fmla="*/ 303916 w 2641220"/>
                  <a:gd name="connsiteY9" fmla="*/ 589249 h 1824632"/>
                  <a:gd name="connsiteX10" fmla="*/ 396021 w 2641220"/>
                  <a:gd name="connsiteY10" fmla="*/ 546379 h 1824632"/>
                  <a:gd name="connsiteX11" fmla="*/ 349380 w 2641220"/>
                  <a:gd name="connsiteY11" fmla="*/ 379614 h 1824632"/>
                  <a:gd name="connsiteX12" fmla="*/ 508274 w 2641220"/>
                  <a:gd name="connsiteY12" fmla="*/ 323769 h 1824632"/>
                  <a:gd name="connsiteX13" fmla="*/ 510715 w 2641220"/>
                  <a:gd name="connsiteY13" fmla="*/ 185423 h 1824632"/>
                  <a:gd name="connsiteX14" fmla="*/ 1110053 w 2641220"/>
                  <a:gd name="connsiteY14" fmla="*/ 0 h 1824632"/>
                  <a:gd name="connsiteX15" fmla="*/ 1337777 w 2641220"/>
                  <a:gd name="connsiteY15" fmla="*/ 53636 h 1824632"/>
                  <a:gd name="connsiteX16" fmla="*/ 1599504 w 2641220"/>
                  <a:gd name="connsiteY16" fmla="*/ 148750 h 1824632"/>
                  <a:gd name="connsiteX17" fmla="*/ 1901615 w 2641220"/>
                  <a:gd name="connsiteY17" fmla="*/ 163745 h 1824632"/>
                  <a:gd name="connsiteX18" fmla="*/ 2217179 w 2641220"/>
                  <a:gd name="connsiteY18" fmla="*/ 359368 h 1824632"/>
                  <a:gd name="connsiteX19" fmla="*/ 2395607 w 2641220"/>
                  <a:gd name="connsiteY19" fmla="*/ 275890 h 1824632"/>
                  <a:gd name="connsiteX20" fmla="*/ 2637106 w 2641220"/>
                  <a:gd name="connsiteY20" fmla="*/ 364450 h 1824632"/>
                  <a:gd name="connsiteX21" fmla="*/ 2640375 w 2641220"/>
                  <a:gd name="connsiteY21" fmla="*/ 1260720 h 1824632"/>
                  <a:gd name="connsiteX0" fmla="*/ 2640375 w 2641221"/>
                  <a:gd name="connsiteY0" fmla="*/ 1260720 h 1824632"/>
                  <a:gd name="connsiteX1" fmla="*/ 2538472 w 2641221"/>
                  <a:gd name="connsiteY1" fmla="*/ 1354628 h 1824632"/>
                  <a:gd name="connsiteX2" fmla="*/ 1838207 w 2641221"/>
                  <a:gd name="connsiteY2" fmla="*/ 1824632 h 1824632"/>
                  <a:gd name="connsiteX3" fmla="*/ 380856 w 2641221"/>
                  <a:gd name="connsiteY3" fmla="*/ 1620058 h 1824632"/>
                  <a:gd name="connsiteX4" fmla="*/ 197708 w 2641221"/>
                  <a:gd name="connsiteY4" fmla="*/ 1352953 h 1824632"/>
                  <a:gd name="connsiteX5" fmla="*/ 0 w 2641221"/>
                  <a:gd name="connsiteY5" fmla="*/ 1042237 h 1824632"/>
                  <a:gd name="connsiteX6" fmla="*/ 155935 w 2641221"/>
                  <a:gd name="connsiteY6" fmla="*/ 970831 h 1824632"/>
                  <a:gd name="connsiteX7" fmla="*/ 115257 w 2641221"/>
                  <a:gd name="connsiteY7" fmla="*/ 906708 h 1824632"/>
                  <a:gd name="connsiteX8" fmla="*/ 120527 w 2641221"/>
                  <a:gd name="connsiteY8" fmla="*/ 657814 h 1824632"/>
                  <a:gd name="connsiteX9" fmla="*/ 303916 w 2641221"/>
                  <a:gd name="connsiteY9" fmla="*/ 589249 h 1824632"/>
                  <a:gd name="connsiteX10" fmla="*/ 396021 w 2641221"/>
                  <a:gd name="connsiteY10" fmla="*/ 546379 h 1824632"/>
                  <a:gd name="connsiteX11" fmla="*/ 349380 w 2641221"/>
                  <a:gd name="connsiteY11" fmla="*/ 379614 h 1824632"/>
                  <a:gd name="connsiteX12" fmla="*/ 508274 w 2641221"/>
                  <a:gd name="connsiteY12" fmla="*/ 323769 h 1824632"/>
                  <a:gd name="connsiteX13" fmla="*/ 510715 w 2641221"/>
                  <a:gd name="connsiteY13" fmla="*/ 185423 h 1824632"/>
                  <a:gd name="connsiteX14" fmla="*/ 1110053 w 2641221"/>
                  <a:gd name="connsiteY14" fmla="*/ 0 h 1824632"/>
                  <a:gd name="connsiteX15" fmla="*/ 1337777 w 2641221"/>
                  <a:gd name="connsiteY15" fmla="*/ 53636 h 1824632"/>
                  <a:gd name="connsiteX16" fmla="*/ 1599504 w 2641221"/>
                  <a:gd name="connsiteY16" fmla="*/ 148750 h 1824632"/>
                  <a:gd name="connsiteX17" fmla="*/ 1901615 w 2641221"/>
                  <a:gd name="connsiteY17" fmla="*/ 163745 h 1824632"/>
                  <a:gd name="connsiteX18" fmla="*/ 2217179 w 2641221"/>
                  <a:gd name="connsiteY18" fmla="*/ 359368 h 1824632"/>
                  <a:gd name="connsiteX19" fmla="*/ 2395607 w 2641221"/>
                  <a:gd name="connsiteY19" fmla="*/ 275890 h 1824632"/>
                  <a:gd name="connsiteX20" fmla="*/ 2637106 w 2641221"/>
                  <a:gd name="connsiteY20" fmla="*/ 364450 h 1824632"/>
                  <a:gd name="connsiteX21" fmla="*/ 2640375 w 2641221"/>
                  <a:gd name="connsiteY21" fmla="*/ 1260720 h 1824632"/>
                  <a:gd name="connsiteX0" fmla="*/ 2640375 w 2641221"/>
                  <a:gd name="connsiteY0" fmla="*/ 1260720 h 1846192"/>
                  <a:gd name="connsiteX1" fmla="*/ 2538472 w 2641221"/>
                  <a:gd name="connsiteY1" fmla="*/ 1354628 h 1846192"/>
                  <a:gd name="connsiteX2" fmla="*/ 1838207 w 2641221"/>
                  <a:gd name="connsiteY2" fmla="*/ 1824632 h 1846192"/>
                  <a:gd name="connsiteX3" fmla="*/ 698756 w 2641221"/>
                  <a:gd name="connsiteY3" fmla="*/ 1846192 h 1846192"/>
                  <a:gd name="connsiteX4" fmla="*/ 197708 w 2641221"/>
                  <a:gd name="connsiteY4" fmla="*/ 1352953 h 1846192"/>
                  <a:gd name="connsiteX5" fmla="*/ 0 w 2641221"/>
                  <a:gd name="connsiteY5" fmla="*/ 1042237 h 1846192"/>
                  <a:gd name="connsiteX6" fmla="*/ 155935 w 2641221"/>
                  <a:gd name="connsiteY6" fmla="*/ 970831 h 1846192"/>
                  <a:gd name="connsiteX7" fmla="*/ 115257 w 2641221"/>
                  <a:gd name="connsiteY7" fmla="*/ 906708 h 1846192"/>
                  <a:gd name="connsiteX8" fmla="*/ 120527 w 2641221"/>
                  <a:gd name="connsiteY8" fmla="*/ 657814 h 1846192"/>
                  <a:gd name="connsiteX9" fmla="*/ 303916 w 2641221"/>
                  <a:gd name="connsiteY9" fmla="*/ 589249 h 1846192"/>
                  <a:gd name="connsiteX10" fmla="*/ 396021 w 2641221"/>
                  <a:gd name="connsiteY10" fmla="*/ 546379 h 1846192"/>
                  <a:gd name="connsiteX11" fmla="*/ 349380 w 2641221"/>
                  <a:gd name="connsiteY11" fmla="*/ 379614 h 1846192"/>
                  <a:gd name="connsiteX12" fmla="*/ 508274 w 2641221"/>
                  <a:gd name="connsiteY12" fmla="*/ 323769 h 1846192"/>
                  <a:gd name="connsiteX13" fmla="*/ 510715 w 2641221"/>
                  <a:gd name="connsiteY13" fmla="*/ 185423 h 1846192"/>
                  <a:gd name="connsiteX14" fmla="*/ 1110053 w 2641221"/>
                  <a:gd name="connsiteY14" fmla="*/ 0 h 1846192"/>
                  <a:gd name="connsiteX15" fmla="*/ 1337777 w 2641221"/>
                  <a:gd name="connsiteY15" fmla="*/ 53636 h 1846192"/>
                  <a:gd name="connsiteX16" fmla="*/ 1599504 w 2641221"/>
                  <a:gd name="connsiteY16" fmla="*/ 148750 h 1846192"/>
                  <a:gd name="connsiteX17" fmla="*/ 1901615 w 2641221"/>
                  <a:gd name="connsiteY17" fmla="*/ 163745 h 1846192"/>
                  <a:gd name="connsiteX18" fmla="*/ 2217179 w 2641221"/>
                  <a:gd name="connsiteY18" fmla="*/ 359368 h 1846192"/>
                  <a:gd name="connsiteX19" fmla="*/ 2395607 w 2641221"/>
                  <a:gd name="connsiteY19" fmla="*/ 275890 h 1846192"/>
                  <a:gd name="connsiteX20" fmla="*/ 2637106 w 2641221"/>
                  <a:gd name="connsiteY20" fmla="*/ 364450 h 1846192"/>
                  <a:gd name="connsiteX21" fmla="*/ 2640375 w 2641221"/>
                  <a:gd name="connsiteY21" fmla="*/ 1260720 h 1846192"/>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197708 w 2641221"/>
                  <a:gd name="connsiteY4" fmla="*/ 1352953 h 1847486"/>
                  <a:gd name="connsiteX5" fmla="*/ 0 w 2641221"/>
                  <a:gd name="connsiteY5" fmla="*/ 1042237 h 1847486"/>
                  <a:gd name="connsiteX6" fmla="*/ 155935 w 2641221"/>
                  <a:gd name="connsiteY6" fmla="*/ 970831 h 1847486"/>
                  <a:gd name="connsiteX7" fmla="*/ 115257 w 2641221"/>
                  <a:gd name="connsiteY7" fmla="*/ 906708 h 1847486"/>
                  <a:gd name="connsiteX8" fmla="*/ 120527 w 2641221"/>
                  <a:gd name="connsiteY8" fmla="*/ 657814 h 1847486"/>
                  <a:gd name="connsiteX9" fmla="*/ 303916 w 2641221"/>
                  <a:gd name="connsiteY9" fmla="*/ 589249 h 1847486"/>
                  <a:gd name="connsiteX10" fmla="*/ 396021 w 2641221"/>
                  <a:gd name="connsiteY10" fmla="*/ 546379 h 1847486"/>
                  <a:gd name="connsiteX11" fmla="*/ 349380 w 2641221"/>
                  <a:gd name="connsiteY11" fmla="*/ 379614 h 1847486"/>
                  <a:gd name="connsiteX12" fmla="*/ 508274 w 2641221"/>
                  <a:gd name="connsiteY12" fmla="*/ 323769 h 1847486"/>
                  <a:gd name="connsiteX13" fmla="*/ 510715 w 2641221"/>
                  <a:gd name="connsiteY13" fmla="*/ 185423 h 1847486"/>
                  <a:gd name="connsiteX14" fmla="*/ 1110053 w 2641221"/>
                  <a:gd name="connsiteY14" fmla="*/ 0 h 1847486"/>
                  <a:gd name="connsiteX15" fmla="*/ 1337777 w 2641221"/>
                  <a:gd name="connsiteY15" fmla="*/ 53636 h 1847486"/>
                  <a:gd name="connsiteX16" fmla="*/ 1599504 w 2641221"/>
                  <a:gd name="connsiteY16" fmla="*/ 148750 h 1847486"/>
                  <a:gd name="connsiteX17" fmla="*/ 1901615 w 2641221"/>
                  <a:gd name="connsiteY17" fmla="*/ 163745 h 1847486"/>
                  <a:gd name="connsiteX18" fmla="*/ 2217179 w 2641221"/>
                  <a:gd name="connsiteY18" fmla="*/ 359368 h 1847486"/>
                  <a:gd name="connsiteX19" fmla="*/ 2395607 w 2641221"/>
                  <a:gd name="connsiteY19" fmla="*/ 275890 h 1847486"/>
                  <a:gd name="connsiteX20" fmla="*/ 2637106 w 2641221"/>
                  <a:gd name="connsiteY20" fmla="*/ 364450 h 1847486"/>
                  <a:gd name="connsiteX21" fmla="*/ 2640375 w 2641221"/>
                  <a:gd name="connsiteY21" fmla="*/ 1260720 h 1847486"/>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0 w 2641221"/>
                  <a:gd name="connsiteY4" fmla="*/ 1042237 h 1847486"/>
                  <a:gd name="connsiteX5" fmla="*/ 155935 w 2641221"/>
                  <a:gd name="connsiteY5" fmla="*/ 970831 h 1847486"/>
                  <a:gd name="connsiteX6" fmla="*/ 115257 w 2641221"/>
                  <a:gd name="connsiteY6" fmla="*/ 906708 h 1847486"/>
                  <a:gd name="connsiteX7" fmla="*/ 120527 w 2641221"/>
                  <a:gd name="connsiteY7" fmla="*/ 657814 h 1847486"/>
                  <a:gd name="connsiteX8" fmla="*/ 303916 w 2641221"/>
                  <a:gd name="connsiteY8" fmla="*/ 589249 h 1847486"/>
                  <a:gd name="connsiteX9" fmla="*/ 396021 w 2641221"/>
                  <a:gd name="connsiteY9" fmla="*/ 546379 h 1847486"/>
                  <a:gd name="connsiteX10" fmla="*/ 349380 w 2641221"/>
                  <a:gd name="connsiteY10" fmla="*/ 379614 h 1847486"/>
                  <a:gd name="connsiteX11" fmla="*/ 508274 w 2641221"/>
                  <a:gd name="connsiteY11" fmla="*/ 323769 h 1847486"/>
                  <a:gd name="connsiteX12" fmla="*/ 510715 w 2641221"/>
                  <a:gd name="connsiteY12" fmla="*/ 185423 h 1847486"/>
                  <a:gd name="connsiteX13" fmla="*/ 1110053 w 2641221"/>
                  <a:gd name="connsiteY13" fmla="*/ 0 h 1847486"/>
                  <a:gd name="connsiteX14" fmla="*/ 1337777 w 2641221"/>
                  <a:gd name="connsiteY14" fmla="*/ 53636 h 1847486"/>
                  <a:gd name="connsiteX15" fmla="*/ 1599504 w 2641221"/>
                  <a:gd name="connsiteY15" fmla="*/ 148750 h 1847486"/>
                  <a:gd name="connsiteX16" fmla="*/ 1901615 w 2641221"/>
                  <a:gd name="connsiteY16" fmla="*/ 163745 h 1847486"/>
                  <a:gd name="connsiteX17" fmla="*/ 2217179 w 2641221"/>
                  <a:gd name="connsiteY17" fmla="*/ 359368 h 1847486"/>
                  <a:gd name="connsiteX18" fmla="*/ 2395607 w 2641221"/>
                  <a:gd name="connsiteY18" fmla="*/ 275890 h 1847486"/>
                  <a:gd name="connsiteX19" fmla="*/ 2637106 w 2641221"/>
                  <a:gd name="connsiteY19" fmla="*/ 364450 h 1847486"/>
                  <a:gd name="connsiteX20" fmla="*/ 2640375 w 2641221"/>
                  <a:gd name="connsiteY20" fmla="*/ 1260720 h 1847486"/>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0 w 2641221"/>
                  <a:gd name="connsiteY4" fmla="*/ 1042237 h 1847486"/>
                  <a:gd name="connsiteX5" fmla="*/ 155935 w 2641221"/>
                  <a:gd name="connsiteY5" fmla="*/ 970831 h 1847486"/>
                  <a:gd name="connsiteX6" fmla="*/ 115257 w 2641221"/>
                  <a:gd name="connsiteY6" fmla="*/ 906708 h 1847486"/>
                  <a:gd name="connsiteX7" fmla="*/ 120527 w 2641221"/>
                  <a:gd name="connsiteY7" fmla="*/ 657814 h 1847486"/>
                  <a:gd name="connsiteX8" fmla="*/ 303916 w 2641221"/>
                  <a:gd name="connsiteY8" fmla="*/ 589249 h 1847486"/>
                  <a:gd name="connsiteX9" fmla="*/ 396021 w 2641221"/>
                  <a:gd name="connsiteY9" fmla="*/ 546379 h 1847486"/>
                  <a:gd name="connsiteX10" fmla="*/ 349380 w 2641221"/>
                  <a:gd name="connsiteY10" fmla="*/ 379614 h 1847486"/>
                  <a:gd name="connsiteX11" fmla="*/ 508274 w 2641221"/>
                  <a:gd name="connsiteY11" fmla="*/ 323769 h 1847486"/>
                  <a:gd name="connsiteX12" fmla="*/ 510715 w 2641221"/>
                  <a:gd name="connsiteY12" fmla="*/ 185423 h 1847486"/>
                  <a:gd name="connsiteX13" fmla="*/ 1110053 w 2641221"/>
                  <a:gd name="connsiteY13" fmla="*/ 0 h 1847486"/>
                  <a:gd name="connsiteX14" fmla="*/ 1337777 w 2641221"/>
                  <a:gd name="connsiteY14" fmla="*/ 53636 h 1847486"/>
                  <a:gd name="connsiteX15" fmla="*/ 1901615 w 2641221"/>
                  <a:gd name="connsiteY15" fmla="*/ 163745 h 1847486"/>
                  <a:gd name="connsiteX16" fmla="*/ 2217179 w 2641221"/>
                  <a:gd name="connsiteY16" fmla="*/ 359368 h 1847486"/>
                  <a:gd name="connsiteX17" fmla="*/ 2395607 w 2641221"/>
                  <a:gd name="connsiteY17" fmla="*/ 275890 h 1847486"/>
                  <a:gd name="connsiteX18" fmla="*/ 2637106 w 2641221"/>
                  <a:gd name="connsiteY18" fmla="*/ 364450 h 1847486"/>
                  <a:gd name="connsiteX19" fmla="*/ 2640375 w 2641221"/>
                  <a:gd name="connsiteY19" fmla="*/ 1260720 h 1847486"/>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0 w 2641221"/>
                  <a:gd name="connsiteY4" fmla="*/ 1042237 h 1847486"/>
                  <a:gd name="connsiteX5" fmla="*/ 155935 w 2641221"/>
                  <a:gd name="connsiteY5" fmla="*/ 970831 h 1847486"/>
                  <a:gd name="connsiteX6" fmla="*/ 115257 w 2641221"/>
                  <a:gd name="connsiteY6" fmla="*/ 906708 h 1847486"/>
                  <a:gd name="connsiteX7" fmla="*/ 120527 w 2641221"/>
                  <a:gd name="connsiteY7" fmla="*/ 657814 h 1847486"/>
                  <a:gd name="connsiteX8" fmla="*/ 303916 w 2641221"/>
                  <a:gd name="connsiteY8" fmla="*/ 589249 h 1847486"/>
                  <a:gd name="connsiteX9" fmla="*/ 396021 w 2641221"/>
                  <a:gd name="connsiteY9" fmla="*/ 546379 h 1847486"/>
                  <a:gd name="connsiteX10" fmla="*/ 349380 w 2641221"/>
                  <a:gd name="connsiteY10" fmla="*/ 379614 h 1847486"/>
                  <a:gd name="connsiteX11" fmla="*/ 508274 w 2641221"/>
                  <a:gd name="connsiteY11" fmla="*/ 323769 h 1847486"/>
                  <a:gd name="connsiteX12" fmla="*/ 510715 w 2641221"/>
                  <a:gd name="connsiteY12" fmla="*/ 185423 h 1847486"/>
                  <a:gd name="connsiteX13" fmla="*/ 1110053 w 2641221"/>
                  <a:gd name="connsiteY13" fmla="*/ 0 h 1847486"/>
                  <a:gd name="connsiteX14" fmla="*/ 1901615 w 2641221"/>
                  <a:gd name="connsiteY14" fmla="*/ 163745 h 1847486"/>
                  <a:gd name="connsiteX15" fmla="*/ 2217179 w 2641221"/>
                  <a:gd name="connsiteY15" fmla="*/ 359368 h 1847486"/>
                  <a:gd name="connsiteX16" fmla="*/ 2395607 w 2641221"/>
                  <a:gd name="connsiteY16" fmla="*/ 275890 h 1847486"/>
                  <a:gd name="connsiteX17" fmla="*/ 2637106 w 2641221"/>
                  <a:gd name="connsiteY17" fmla="*/ 364450 h 1847486"/>
                  <a:gd name="connsiteX18" fmla="*/ 2640375 w 2641221"/>
                  <a:gd name="connsiteY18" fmla="*/ 1260720 h 184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1221" h="1847486">
                    <a:moveTo>
                      <a:pt x="2640375" y="1260720"/>
                    </a:moveTo>
                    <a:lnTo>
                      <a:pt x="2538472" y="1354628"/>
                    </a:lnTo>
                    <a:lnTo>
                      <a:pt x="1826778" y="1847486"/>
                    </a:lnTo>
                    <a:lnTo>
                      <a:pt x="698756" y="1846192"/>
                    </a:lnTo>
                    <a:lnTo>
                      <a:pt x="0" y="1042237"/>
                    </a:lnTo>
                    <a:lnTo>
                      <a:pt x="155935" y="970831"/>
                    </a:lnTo>
                    <a:lnTo>
                      <a:pt x="115257" y="906708"/>
                    </a:lnTo>
                    <a:lnTo>
                      <a:pt x="120527" y="657814"/>
                    </a:lnTo>
                    <a:lnTo>
                      <a:pt x="303916" y="589249"/>
                    </a:lnTo>
                    <a:lnTo>
                      <a:pt x="396021" y="546379"/>
                    </a:lnTo>
                    <a:lnTo>
                      <a:pt x="349380" y="379614"/>
                    </a:lnTo>
                    <a:lnTo>
                      <a:pt x="508274" y="323769"/>
                    </a:lnTo>
                    <a:cubicBezTo>
                      <a:pt x="509088" y="277654"/>
                      <a:pt x="509901" y="231538"/>
                      <a:pt x="510715" y="185423"/>
                    </a:cubicBezTo>
                    <a:lnTo>
                      <a:pt x="1110053" y="0"/>
                    </a:lnTo>
                    <a:lnTo>
                      <a:pt x="1901615" y="163745"/>
                    </a:lnTo>
                    <a:lnTo>
                      <a:pt x="2217179" y="359368"/>
                    </a:lnTo>
                    <a:lnTo>
                      <a:pt x="2395607" y="275890"/>
                    </a:lnTo>
                    <a:lnTo>
                      <a:pt x="2637106" y="364450"/>
                    </a:lnTo>
                    <a:cubicBezTo>
                      <a:pt x="2636260" y="684275"/>
                      <a:pt x="2641221" y="940895"/>
                      <a:pt x="2640375" y="1260720"/>
                    </a:cubicBezTo>
                    <a:close/>
                  </a:path>
                </a:pathLst>
              </a:custGeom>
              <a:noFill/>
              <a:ln w="28575" cap="rnd"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62060" rIns="72000" bIns="62060" anchor="ctr"/>
              <a:lstStyle/>
              <a:p>
                <a:pPr marL="180975" indent="-180975" algn="just" eaLnBrk="1" hangingPunct="1">
                  <a:lnSpc>
                    <a:spcPts val="1600"/>
                  </a:lnSpc>
                  <a:defRPr/>
                </a:pPr>
                <a:endParaRPr lang="en-GB" sz="1200" dirty="0">
                  <a:solidFill>
                    <a:schemeClr val="tx1"/>
                  </a:solidFill>
                  <a:latin typeface="HG丸ｺﾞｼｯｸM-PRO" pitchFamily="50" charset="-128"/>
                  <a:ea typeface="HG丸ｺﾞｼｯｸM-PRO" pitchFamily="50" charset="-128"/>
                </a:endParaRPr>
              </a:p>
            </p:txBody>
          </p:sp>
        </p:grpSp>
        <p:sp>
          <p:nvSpPr>
            <p:cNvPr id="2334" name="テキスト ボックス 13"/>
            <p:cNvSpPr>
              <a:spLocks noChangeArrowheads="1"/>
            </p:cNvSpPr>
            <p:nvPr/>
          </p:nvSpPr>
          <p:spPr>
            <a:xfrm>
              <a:off x="6269196" y="2827893"/>
              <a:ext cx="1037011" cy="380826"/>
            </a:xfrm>
            <a:prstGeom prst="rect">
              <a:avLst/>
            </a:prstGeom>
            <a:solidFill>
              <a:schemeClr val="bg1"/>
            </a:solidFill>
            <a:ln w="6350">
              <a:solidFill>
                <a:schemeClr val="accent2"/>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a:t>老朽化した病院</a:t>
              </a:r>
              <a:endParaRPr lang="en-US" altLang="ja-JP" sz="1100"/>
            </a:p>
          </p:txBody>
        </p:sp>
        <p:cxnSp>
          <p:nvCxnSpPr>
            <p:cNvPr id="2335" name="直線矢印コネクタ 20"/>
            <p:cNvCxnSpPr>
              <a:endCxn id="2333" idx="16"/>
            </p:cNvCxnSpPr>
            <p:nvPr/>
          </p:nvCxnSpPr>
          <p:spPr>
            <a:xfrm flipH="1">
              <a:off x="6240828" y="1852613"/>
              <a:ext cx="263267" cy="91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6" name="テキスト ボックス 13"/>
            <p:cNvSpPr>
              <a:spLocks noChangeArrowheads="1"/>
            </p:cNvSpPr>
            <p:nvPr/>
          </p:nvSpPr>
          <p:spPr>
            <a:xfrm>
              <a:off x="6542500" y="1670928"/>
              <a:ext cx="1246755" cy="231216"/>
            </a:xfrm>
            <a:prstGeom prst="rect">
              <a:avLst/>
            </a:prstGeom>
            <a:solidFill>
              <a:schemeClr val="bg1"/>
            </a:solidFill>
            <a:ln w="6350">
              <a:solidFill>
                <a:schemeClr val="accent2"/>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a:t>エリアを指定</a:t>
              </a:r>
              <a:endParaRPr lang="en-US" altLang="ja-JP" sz="1100"/>
            </a:p>
          </p:txBody>
        </p:sp>
        <p:cxnSp>
          <p:nvCxnSpPr>
            <p:cNvPr id="2337" name="直線矢印コネクタ 22"/>
            <p:cNvCxnSpPr>
              <a:stCxn id="2334" idx="1"/>
              <a:endCxn id="2332" idx="4"/>
            </p:cNvCxnSpPr>
            <p:nvPr/>
          </p:nvCxnSpPr>
          <p:spPr>
            <a:xfrm flipH="1" flipV="1">
              <a:off x="4822352" y="2674437"/>
              <a:ext cx="1446844" cy="3438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38" name="テキスト ボックス 13"/>
          <p:cNvSpPr>
            <a:spLocks noChangeArrowheads="1"/>
          </p:cNvSpPr>
          <p:nvPr/>
        </p:nvSpPr>
        <p:spPr>
          <a:xfrm>
            <a:off x="5153171" y="6606212"/>
            <a:ext cx="2097088" cy="26161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100"/>
              <a:t>※</a:t>
            </a:r>
            <a:r>
              <a:rPr lang="ja-JP" altLang="en-US" sz="1100"/>
              <a:t>複合施設とすることも可能</a:t>
            </a:r>
            <a:endParaRPr lang="en-US" altLang="ja-JP" sz="1100"/>
          </a:p>
        </p:txBody>
      </p:sp>
      <p:sp>
        <p:nvSpPr>
          <p:cNvPr id="2339" name="AutoShape 532"/>
          <p:cNvSpPr>
            <a:spLocks noChangeArrowheads="1"/>
          </p:cNvSpPr>
          <p:nvPr/>
        </p:nvSpPr>
        <p:spPr>
          <a:xfrm>
            <a:off x="34925" y="4428609"/>
            <a:ext cx="3289300" cy="26074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86399" tIns="43200" rIns="86399" bIns="43200" anchor="ctr"/>
          <a:lstStyle/>
          <a:p>
            <a:pPr algn="ctr" defTabSz="995363" eaLnBrk="1" hangingPunct="1">
              <a:defRPr/>
            </a:pPr>
            <a:r>
              <a:rPr lang="ja-JP" altLang="en-US" sz="1600" b="1" dirty="0"/>
              <a:t>容積率規制や用途規制の緩和</a:t>
            </a:r>
          </a:p>
        </p:txBody>
      </p:sp>
      <p:sp>
        <p:nvSpPr>
          <p:cNvPr id="2340" name="右矢印 28"/>
          <p:cNvSpPr/>
          <p:nvPr/>
        </p:nvSpPr>
        <p:spPr>
          <a:xfrm>
            <a:off x="3585502" y="5245611"/>
            <a:ext cx="1622425" cy="1079501"/>
          </a:xfrm>
          <a:prstGeom prst="rightArrow">
            <a:avLst>
              <a:gd name="adj1" fmla="val 50000"/>
              <a:gd name="adj2" fmla="val 39011"/>
            </a:avLst>
          </a:prstGeom>
        </p:spPr>
        <p:style>
          <a:lnRef idx="1">
            <a:schemeClr val="accent2"/>
          </a:lnRef>
          <a:fillRef idx="2">
            <a:schemeClr val="accent2"/>
          </a:fillRef>
          <a:effectRef idx="1">
            <a:schemeClr val="accent2"/>
          </a:effectRef>
          <a:fontRef idx="minor">
            <a:schemeClr val="dk1"/>
          </a:fontRef>
        </p:style>
        <p:txBody>
          <a:bodyPr anchor="ctr"/>
          <a:lstStyle/>
          <a:p>
            <a:pPr eaLnBrk="1" hangingPunct="1">
              <a:defRPr/>
            </a:pPr>
            <a:r>
              <a:rPr lang="ja-JP" altLang="en-US" sz="1100" b="1" dirty="0"/>
              <a:t>エリアを指定して、</a:t>
            </a:r>
            <a:endParaRPr lang="en-US" altLang="ja-JP" sz="1100" b="1" dirty="0"/>
          </a:p>
          <a:p>
            <a:pPr eaLnBrk="1" hangingPunct="1">
              <a:defRPr/>
            </a:pPr>
            <a:r>
              <a:rPr lang="ja-JP" altLang="en-US" sz="1100" b="1" dirty="0"/>
              <a:t>病院用途に限定して</a:t>
            </a:r>
            <a:endParaRPr lang="en-US" altLang="ja-JP" sz="1100" b="1" dirty="0"/>
          </a:p>
          <a:p>
            <a:pPr eaLnBrk="1" hangingPunct="1">
              <a:defRPr/>
            </a:pPr>
            <a:r>
              <a:rPr lang="ja-JP" altLang="en-US" sz="1100" b="1" dirty="0"/>
              <a:t>容積率を緩和</a:t>
            </a:r>
            <a:endParaRPr lang="en-US" altLang="ja-JP" sz="1100" b="1" dirty="0"/>
          </a:p>
        </p:txBody>
      </p:sp>
      <p:sp>
        <p:nvSpPr>
          <p:cNvPr id="2341" name="テキスト ボックス 83"/>
          <p:cNvSpPr txBox="1">
            <a:spLocks noChangeArrowheads="1"/>
          </p:cNvSpPr>
          <p:nvPr/>
        </p:nvSpPr>
        <p:spPr>
          <a:xfrm>
            <a:off x="5183188" y="4946650"/>
            <a:ext cx="4064000" cy="46166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t>容積率緩和により、近接地において、床面積を増大して、</a:t>
            </a:r>
            <a:endParaRPr lang="en-US" altLang="ja-JP" sz="1200" dirty="0"/>
          </a:p>
          <a:p>
            <a:pPr eaLnBrk="1" hangingPunct="1">
              <a:spcBef>
                <a:spcPct val="0"/>
              </a:spcBef>
              <a:buFontTx/>
              <a:buNone/>
            </a:pPr>
            <a:r>
              <a:rPr lang="ja-JP" altLang="en-US" sz="1200" dirty="0"/>
              <a:t>総合病院を整備</a:t>
            </a:r>
          </a:p>
        </p:txBody>
      </p:sp>
      <p:sp>
        <p:nvSpPr>
          <p:cNvPr id="2342" name="テキスト ボックス 34"/>
          <p:cNvSpPr txBox="1">
            <a:spLocks noChangeArrowheads="1"/>
          </p:cNvSpPr>
          <p:nvPr/>
        </p:nvSpPr>
        <p:spPr>
          <a:xfrm>
            <a:off x="4433462" y="3053595"/>
            <a:ext cx="933450" cy="38472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t>病院</a:t>
            </a:r>
            <a:endParaRPr lang="en-US" altLang="ja-JP" sz="1200" b="1"/>
          </a:p>
          <a:p>
            <a:pPr algn="ctr" eaLnBrk="1" hangingPunct="1">
              <a:spcBef>
                <a:spcPct val="0"/>
              </a:spcBef>
              <a:buFontTx/>
              <a:buNone/>
            </a:pPr>
            <a:r>
              <a:rPr lang="en-US" altLang="ja-JP" sz="700"/>
              <a:t>【</a:t>
            </a:r>
            <a:r>
              <a:rPr lang="ja-JP" altLang="en-US" sz="700"/>
              <a:t>容積率</a:t>
            </a:r>
            <a:r>
              <a:rPr lang="en-US" altLang="ja-JP" sz="700"/>
              <a:t>200%】</a:t>
            </a:r>
            <a:endParaRPr lang="ja-JP" altLang="en-US" sz="700"/>
          </a:p>
        </p:txBody>
      </p:sp>
      <p:sp>
        <p:nvSpPr>
          <p:cNvPr id="2343" name="テキスト ボックス 35"/>
          <p:cNvSpPr txBox="1">
            <a:spLocks noChangeArrowheads="1"/>
          </p:cNvSpPr>
          <p:nvPr/>
        </p:nvSpPr>
        <p:spPr>
          <a:xfrm>
            <a:off x="5667863" y="3012320"/>
            <a:ext cx="952500" cy="38472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t>病院</a:t>
            </a:r>
            <a:endParaRPr lang="en-US" altLang="ja-JP" sz="1200" b="1"/>
          </a:p>
          <a:p>
            <a:pPr algn="ctr" eaLnBrk="1" hangingPunct="1">
              <a:spcBef>
                <a:spcPct val="0"/>
              </a:spcBef>
              <a:buFontTx/>
              <a:buNone/>
            </a:pPr>
            <a:r>
              <a:rPr lang="en-US" altLang="ja-JP" sz="700"/>
              <a:t>【</a:t>
            </a:r>
            <a:r>
              <a:rPr lang="ja-JP" altLang="en-US" sz="700"/>
              <a:t>容積率</a:t>
            </a:r>
            <a:r>
              <a:rPr lang="en-US" altLang="ja-JP" sz="700"/>
              <a:t>400%】</a:t>
            </a:r>
            <a:endParaRPr lang="ja-JP" altLang="en-US" sz="700"/>
          </a:p>
        </p:txBody>
      </p:sp>
      <p:sp>
        <p:nvSpPr>
          <p:cNvPr id="2344" name="正方形/長方形 32"/>
          <p:cNvSpPr/>
          <p:nvPr/>
        </p:nvSpPr>
        <p:spPr>
          <a:xfrm>
            <a:off x="4646400" y="1799192"/>
            <a:ext cx="2087562" cy="30777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eaLnBrk="1" hangingPunct="1">
              <a:defRPr/>
            </a:pPr>
            <a:r>
              <a:rPr lang="ja-JP" altLang="en-US" sz="1400" b="1" dirty="0"/>
              <a:t>都市機能誘導区域内</a:t>
            </a:r>
          </a:p>
        </p:txBody>
      </p:sp>
      <p:sp>
        <p:nvSpPr>
          <p:cNvPr id="2345" name="正方形/長方形 33"/>
          <p:cNvSpPr/>
          <p:nvPr/>
        </p:nvSpPr>
        <p:spPr>
          <a:xfrm>
            <a:off x="6752005" y="1752758"/>
            <a:ext cx="1773237" cy="43088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lang="ja-JP" altLang="en-US" sz="1100" b="1" dirty="0"/>
              <a:t>○誘導施設　  ：病院</a:t>
            </a:r>
            <a:endParaRPr lang="en-US" altLang="ja-JP" sz="1100" b="1" dirty="0"/>
          </a:p>
          <a:p>
            <a:pPr eaLnBrk="1" hangingPunct="1">
              <a:defRPr/>
            </a:pPr>
            <a:r>
              <a:rPr lang="ja-JP" altLang="en-US" sz="1100" b="1" dirty="0"/>
              <a:t>○指定容積率：２００％</a:t>
            </a:r>
          </a:p>
        </p:txBody>
      </p:sp>
      <p:pic>
        <p:nvPicPr>
          <p:cNvPr id="2346" name="Picture 43"/>
          <p:cNvPicPr>
            <a:picLocks noChangeAspect="1" noChangeArrowheads="1"/>
          </p:cNvPicPr>
          <p:nvPr/>
        </p:nvPicPr>
        <p:blipFill>
          <a:blip r:embed="rId4"/>
          <a:srcRect l="9866" t="29500" r="74342" b="25250"/>
          <a:stretch>
            <a:fillRect/>
          </a:stretch>
        </p:blipFill>
        <p:spPr>
          <a:xfrm>
            <a:off x="5913926" y="3469520"/>
            <a:ext cx="498475" cy="893762"/>
          </a:xfrm>
          <a:prstGeom prst="rect">
            <a:avLst/>
          </a:prstGeom>
          <a:noFill/>
          <a:ln>
            <a:noFill/>
          </a:ln>
        </p:spPr>
      </p:pic>
      <p:pic>
        <p:nvPicPr>
          <p:cNvPr id="2347" name="Picture 43"/>
          <p:cNvPicPr>
            <a:picLocks noChangeAspect="1" noChangeArrowheads="1"/>
          </p:cNvPicPr>
          <p:nvPr/>
        </p:nvPicPr>
        <p:blipFill>
          <a:blip r:embed="rId4"/>
          <a:srcRect l="54446" t="51685" r="29733" b="25250"/>
          <a:stretch>
            <a:fillRect/>
          </a:stretch>
        </p:blipFill>
        <p:spPr>
          <a:xfrm>
            <a:off x="4689050" y="3856870"/>
            <a:ext cx="500062" cy="455612"/>
          </a:xfrm>
          <a:prstGeom prst="rect">
            <a:avLst/>
          </a:prstGeom>
          <a:noFill/>
          <a:ln>
            <a:noFill/>
          </a:ln>
        </p:spPr>
      </p:pic>
      <p:grpSp>
        <p:nvGrpSpPr>
          <p:cNvPr id="2348" name="グループ化 49"/>
          <p:cNvGrpSpPr/>
          <p:nvPr/>
        </p:nvGrpSpPr>
        <p:grpSpPr>
          <a:xfrm>
            <a:off x="6141825" y="5441950"/>
            <a:ext cx="2016125" cy="1217613"/>
            <a:chOff x="6404073" y="3719058"/>
            <a:chExt cx="722064" cy="498258"/>
          </a:xfrm>
        </p:grpSpPr>
        <p:grpSp>
          <p:nvGrpSpPr>
            <p:cNvPr id="2349" name="グループ化 31"/>
            <p:cNvGrpSpPr/>
            <p:nvPr/>
          </p:nvGrpSpPr>
          <p:grpSpPr>
            <a:xfrm>
              <a:off x="6404073" y="3719058"/>
              <a:ext cx="722064" cy="498258"/>
              <a:chOff x="6176962" y="2658492"/>
              <a:chExt cx="814388" cy="561966"/>
            </a:xfrm>
          </p:grpSpPr>
          <p:sp>
            <p:nvSpPr>
              <p:cNvPr id="2350" name="フリーフォーム 41"/>
              <p:cNvSpPr/>
              <p:nvPr/>
            </p:nvSpPr>
            <p:spPr>
              <a:xfrm>
                <a:off x="6176962" y="2750077"/>
                <a:ext cx="728460" cy="470381"/>
              </a:xfrm>
              <a:custGeom>
                <a:avLst/>
                <a:gdLst>
                  <a:gd name="connsiteX0" fmla="*/ 0 w 728662"/>
                  <a:gd name="connsiteY0" fmla="*/ 0 h 469106"/>
                  <a:gd name="connsiteX1" fmla="*/ 0 w 728662"/>
                  <a:gd name="connsiteY1" fmla="*/ 469106 h 469106"/>
                  <a:gd name="connsiteX2" fmla="*/ 728662 w 728662"/>
                  <a:gd name="connsiteY2" fmla="*/ 469106 h 469106"/>
                  <a:gd name="connsiteX3" fmla="*/ 728662 w 728662"/>
                  <a:gd name="connsiteY3" fmla="*/ 154781 h 469106"/>
                  <a:gd name="connsiteX4" fmla="*/ 342900 w 728662"/>
                  <a:gd name="connsiteY4" fmla="*/ 154781 h 469106"/>
                  <a:gd name="connsiteX5" fmla="*/ 342900 w 728662"/>
                  <a:gd name="connsiteY5" fmla="*/ 0 h 469106"/>
                  <a:gd name="connsiteX6" fmla="*/ 0 w 728662"/>
                  <a:gd name="connsiteY6" fmla="*/ 0 h 4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662" h="469106">
                    <a:moveTo>
                      <a:pt x="0" y="0"/>
                    </a:moveTo>
                    <a:lnTo>
                      <a:pt x="0" y="469106"/>
                    </a:lnTo>
                    <a:lnTo>
                      <a:pt x="728662" y="469106"/>
                    </a:lnTo>
                    <a:lnTo>
                      <a:pt x="728662" y="154781"/>
                    </a:lnTo>
                    <a:lnTo>
                      <a:pt x="342900" y="154781"/>
                    </a:lnTo>
                    <a:lnTo>
                      <a:pt x="342900" y="0"/>
                    </a:lnTo>
                    <a:lnTo>
                      <a:pt x="0" y="0"/>
                    </a:ln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1" name="平行四辺形 42"/>
              <p:cNvSpPr/>
              <p:nvPr/>
            </p:nvSpPr>
            <p:spPr>
              <a:xfrm>
                <a:off x="6176962" y="2660690"/>
                <a:ext cx="413607" cy="87189"/>
              </a:xfrm>
              <a:prstGeom prst="parallelogram">
                <a:avLst>
                  <a:gd name="adj" fmla="val 86060"/>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2" name="フリーフォーム 43"/>
              <p:cNvSpPr/>
              <p:nvPr/>
            </p:nvSpPr>
            <p:spPr>
              <a:xfrm>
                <a:off x="6514901" y="2658492"/>
                <a:ext cx="473884" cy="249111"/>
              </a:xfrm>
              <a:custGeom>
                <a:avLst/>
                <a:gdLst>
                  <a:gd name="connsiteX0" fmla="*/ 2381 w 473869"/>
                  <a:gd name="connsiteY0" fmla="*/ 95250 h 254793"/>
                  <a:gd name="connsiteX1" fmla="*/ 80963 w 473869"/>
                  <a:gd name="connsiteY1" fmla="*/ 0 h 254793"/>
                  <a:gd name="connsiteX2" fmla="*/ 80963 w 473869"/>
                  <a:gd name="connsiteY2" fmla="*/ 171450 h 254793"/>
                  <a:gd name="connsiteX3" fmla="*/ 473869 w 473869"/>
                  <a:gd name="connsiteY3" fmla="*/ 171450 h 254793"/>
                  <a:gd name="connsiteX4" fmla="*/ 390526 w 473869"/>
                  <a:gd name="connsiteY4" fmla="*/ 254793 h 254793"/>
                  <a:gd name="connsiteX5" fmla="*/ 0 w 473869"/>
                  <a:gd name="connsiteY5" fmla="*/ 254793 h 254793"/>
                  <a:gd name="connsiteX6" fmla="*/ 2381 w 473869"/>
                  <a:gd name="connsiteY6" fmla="*/ 95250 h 254793"/>
                  <a:gd name="connsiteX0" fmla="*/ 2381 w 473869"/>
                  <a:gd name="connsiteY0" fmla="*/ 77909 h 237452"/>
                  <a:gd name="connsiteX1" fmla="*/ 72293 w 473869"/>
                  <a:gd name="connsiteY1" fmla="*/ 0 h 237452"/>
                  <a:gd name="connsiteX2" fmla="*/ 80963 w 473869"/>
                  <a:gd name="connsiteY2" fmla="*/ 154109 h 237452"/>
                  <a:gd name="connsiteX3" fmla="*/ 473869 w 473869"/>
                  <a:gd name="connsiteY3" fmla="*/ 154109 h 237452"/>
                  <a:gd name="connsiteX4" fmla="*/ 390526 w 473869"/>
                  <a:gd name="connsiteY4" fmla="*/ 237452 h 237452"/>
                  <a:gd name="connsiteX5" fmla="*/ 0 w 473869"/>
                  <a:gd name="connsiteY5" fmla="*/ 237452 h 237452"/>
                  <a:gd name="connsiteX6" fmla="*/ 2381 w 473869"/>
                  <a:gd name="connsiteY6" fmla="*/ 77909 h 237452"/>
                  <a:gd name="connsiteX0" fmla="*/ 2381 w 473869"/>
                  <a:gd name="connsiteY0" fmla="*/ 89469 h 249012"/>
                  <a:gd name="connsiteX1" fmla="*/ 72293 w 473869"/>
                  <a:gd name="connsiteY1" fmla="*/ 0 h 249012"/>
                  <a:gd name="connsiteX2" fmla="*/ 80963 w 473869"/>
                  <a:gd name="connsiteY2" fmla="*/ 165669 h 249012"/>
                  <a:gd name="connsiteX3" fmla="*/ 473869 w 473869"/>
                  <a:gd name="connsiteY3" fmla="*/ 165669 h 249012"/>
                  <a:gd name="connsiteX4" fmla="*/ 390526 w 473869"/>
                  <a:gd name="connsiteY4" fmla="*/ 249012 h 249012"/>
                  <a:gd name="connsiteX5" fmla="*/ 0 w 473869"/>
                  <a:gd name="connsiteY5" fmla="*/ 249012 h 249012"/>
                  <a:gd name="connsiteX6" fmla="*/ 2381 w 473869"/>
                  <a:gd name="connsiteY6" fmla="*/ 89469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869" h="249012">
                    <a:moveTo>
                      <a:pt x="2381" y="89469"/>
                    </a:moveTo>
                    <a:lnTo>
                      <a:pt x="72293" y="0"/>
                    </a:lnTo>
                    <a:lnTo>
                      <a:pt x="80963" y="165669"/>
                    </a:lnTo>
                    <a:lnTo>
                      <a:pt x="473869" y="165669"/>
                    </a:lnTo>
                    <a:lnTo>
                      <a:pt x="390526" y="249012"/>
                    </a:lnTo>
                    <a:lnTo>
                      <a:pt x="0" y="249012"/>
                    </a:lnTo>
                    <a:cubicBezTo>
                      <a:pt x="794" y="195831"/>
                      <a:pt x="1587" y="142650"/>
                      <a:pt x="2381" y="89469"/>
                    </a:cubicBezTo>
                    <a:close/>
                  </a:path>
                </a:pathLst>
              </a:cu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cxnSp>
            <p:nvCxnSpPr>
              <p:cNvPr id="2353" name="直線コネクタ 44"/>
              <p:cNvCxnSpPr>
                <a:stCxn id="2350" idx="4"/>
                <a:endCxn id="2352" idx="2"/>
              </p:cNvCxnSpPr>
              <p:nvPr/>
            </p:nvCxnSpPr>
            <p:spPr>
              <a:xfrm flipV="1">
                <a:off x="6520672" y="2824811"/>
                <a:ext cx="75026" cy="8059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54" name="フリーフォーム 45"/>
              <p:cNvSpPr/>
              <p:nvPr/>
            </p:nvSpPr>
            <p:spPr>
              <a:xfrm>
                <a:off x="6905422" y="2822612"/>
                <a:ext cx="85928" cy="397846"/>
              </a:xfrm>
              <a:custGeom>
                <a:avLst/>
                <a:gdLst>
                  <a:gd name="connsiteX0" fmla="*/ 0 w 85725"/>
                  <a:gd name="connsiteY0" fmla="*/ 85725 h 397669"/>
                  <a:gd name="connsiteX1" fmla="*/ 85725 w 85725"/>
                  <a:gd name="connsiteY1" fmla="*/ 0 h 397669"/>
                  <a:gd name="connsiteX2" fmla="*/ 85725 w 85725"/>
                  <a:gd name="connsiteY2" fmla="*/ 295275 h 397669"/>
                  <a:gd name="connsiteX3" fmla="*/ 0 w 85725"/>
                  <a:gd name="connsiteY3" fmla="*/ 397669 h 397669"/>
                  <a:gd name="connsiteX4" fmla="*/ 0 w 85725"/>
                  <a:gd name="connsiteY4" fmla="*/ 85725 h 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397669">
                    <a:moveTo>
                      <a:pt x="0" y="85725"/>
                    </a:moveTo>
                    <a:lnTo>
                      <a:pt x="85725" y="0"/>
                    </a:lnTo>
                    <a:lnTo>
                      <a:pt x="85725" y="295275"/>
                    </a:lnTo>
                    <a:lnTo>
                      <a:pt x="0" y="397669"/>
                    </a:lnTo>
                    <a:lnTo>
                      <a:pt x="0" y="85725"/>
                    </a:lnTo>
                    <a:close/>
                  </a:path>
                </a:pathLst>
              </a:cu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5" name="正方形/長方形 46"/>
              <p:cNvSpPr/>
              <p:nvPr/>
            </p:nvSpPr>
            <p:spPr>
              <a:xfrm>
                <a:off x="6405889" y="2982337"/>
                <a:ext cx="46811"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6" name="正方形/長方形 47"/>
              <p:cNvSpPr/>
              <p:nvPr/>
            </p:nvSpPr>
            <p:spPr>
              <a:xfrm>
                <a:off x="6250065" y="2982337"/>
                <a:ext cx="44246"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7" name="正方形/長方形 48"/>
              <p:cNvSpPr/>
              <p:nvPr/>
            </p:nvSpPr>
            <p:spPr>
              <a:xfrm>
                <a:off x="6567484" y="2982337"/>
                <a:ext cx="46811"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8" name="正方形/長方形 49"/>
              <p:cNvSpPr/>
              <p:nvPr/>
            </p:nvSpPr>
            <p:spPr>
              <a:xfrm>
                <a:off x="6744469" y="2982337"/>
                <a:ext cx="44246"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9" name="正方形/長方形 50"/>
              <p:cNvSpPr/>
              <p:nvPr/>
            </p:nvSpPr>
            <p:spPr>
              <a:xfrm>
                <a:off x="6250065" y="3098100"/>
                <a:ext cx="44246" cy="461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0" name="正方形/長方形 51"/>
              <p:cNvSpPr/>
              <p:nvPr/>
            </p:nvSpPr>
            <p:spPr>
              <a:xfrm>
                <a:off x="6749599" y="3098100"/>
                <a:ext cx="46811" cy="461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1" name="正方形/長方形 52"/>
              <p:cNvSpPr/>
              <p:nvPr/>
            </p:nvSpPr>
            <p:spPr>
              <a:xfrm>
                <a:off x="6390499" y="3120081"/>
                <a:ext cx="262913" cy="10037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grpSp>
        <p:sp>
          <p:nvSpPr>
            <p:cNvPr id="2362" name="加算記号 40"/>
            <p:cNvSpPr/>
            <p:nvPr/>
          </p:nvSpPr>
          <p:spPr>
            <a:xfrm>
              <a:off x="6458654" y="3864573"/>
              <a:ext cx="189329" cy="172799"/>
            </a:xfrm>
            <a:prstGeom prst="mathPlus">
              <a:avLst/>
            </a:prstGeom>
            <a:solidFill>
              <a:srgbClr val="FF0000"/>
            </a:solidFill>
            <a:ln>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ja-JP" altLang="en-US" sz="1600"/>
            </a:p>
          </p:txBody>
        </p:sp>
      </p:grpSp>
      <p:sp>
        <p:nvSpPr>
          <p:cNvPr id="2363" name="星 4 53"/>
          <p:cNvSpPr/>
          <p:nvPr/>
        </p:nvSpPr>
        <p:spPr>
          <a:xfrm>
            <a:off x="7240375" y="5273675"/>
            <a:ext cx="268288" cy="273050"/>
          </a:xfrm>
          <a:prstGeom prst="star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4" name="星 4 54"/>
          <p:cNvSpPr/>
          <p:nvPr/>
        </p:nvSpPr>
        <p:spPr>
          <a:xfrm>
            <a:off x="5667163" y="5986463"/>
            <a:ext cx="268287" cy="273050"/>
          </a:xfrm>
          <a:prstGeom prst="star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5" name="星 4 55"/>
          <p:cNvSpPr/>
          <p:nvPr/>
        </p:nvSpPr>
        <p:spPr>
          <a:xfrm>
            <a:off x="8329400" y="6229350"/>
            <a:ext cx="268288" cy="271463"/>
          </a:xfrm>
          <a:prstGeom prst="star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6" name="正方形/長方形 80"/>
          <p:cNvSpPr>
            <a:spLocks noChangeArrowheads="1"/>
          </p:cNvSpPr>
          <p:nvPr/>
        </p:nvSpPr>
        <p:spPr>
          <a:xfrm>
            <a:off x="6111663" y="5597525"/>
            <a:ext cx="800219" cy="276999"/>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t>総合病院</a:t>
            </a:r>
          </a:p>
        </p:txBody>
      </p:sp>
      <p:sp>
        <p:nvSpPr>
          <p:cNvPr id="2367" name="右矢印 57"/>
          <p:cNvSpPr/>
          <p:nvPr/>
        </p:nvSpPr>
        <p:spPr>
          <a:xfrm>
            <a:off x="5322462" y="3855282"/>
            <a:ext cx="447675" cy="371475"/>
          </a:xfrm>
          <a:prstGeom prst="rightArrow">
            <a:avLst/>
          </a:prstGeom>
          <a:gradFill flip="none" rotWithShape="1">
            <a:gsLst>
              <a:gs pos="0">
                <a:schemeClr val="accent2">
                  <a:tint val="15000"/>
                  <a:satMod val="350000"/>
                </a:schemeClr>
              </a:gs>
              <a:gs pos="35000">
                <a:schemeClr val="accent2">
                  <a:tint val="37000"/>
                  <a:satMod val="300000"/>
                </a:schemeClr>
              </a:gs>
              <a:gs pos="100000">
                <a:schemeClr val="accent2">
                  <a:tint val="50000"/>
                  <a:satMod val="30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ja-JP" altLang="en-US" sz="900" dirty="0"/>
          </a:p>
        </p:txBody>
      </p:sp>
      <p:sp>
        <p:nvSpPr>
          <p:cNvPr id="2368" name="線吹き出し 2 (枠付き) 58"/>
          <p:cNvSpPr/>
          <p:nvPr/>
        </p:nvSpPr>
        <p:spPr>
          <a:xfrm>
            <a:off x="6577799" y="2645607"/>
            <a:ext cx="2197100" cy="1711323"/>
          </a:xfrm>
          <a:prstGeom prst="borderCallout2">
            <a:avLst>
              <a:gd name="adj1" fmla="val -2587"/>
              <a:gd name="adj2" fmla="val 43349"/>
              <a:gd name="adj3" fmla="val -14126"/>
              <a:gd name="adj4" fmla="val 37897"/>
              <a:gd name="adj5" fmla="val -14075"/>
              <a:gd name="adj6" fmla="val 10017"/>
            </a:avLst>
          </a:prstGeom>
          <a:ln>
            <a:headEnd type="stealth"/>
          </a:ln>
        </p:spPr>
        <p:style>
          <a:lnRef idx="2">
            <a:schemeClr val="dk1"/>
          </a:lnRef>
          <a:fillRef idx="1">
            <a:schemeClr val="lt1"/>
          </a:fillRef>
          <a:effectRef idx="0">
            <a:schemeClr val="dk1"/>
          </a:effectRef>
          <a:fontRef idx="minor">
            <a:schemeClr val="dk1"/>
          </a:fontRef>
        </p:style>
        <p:txBody>
          <a:bodyPr/>
          <a:lstStyle/>
          <a:p>
            <a:pPr eaLnBrk="1" hangingPunct="1">
              <a:defRPr/>
            </a:pPr>
            <a:r>
              <a:rPr lang="ja-JP" altLang="en-US" sz="1100" b="1" dirty="0"/>
              <a:t>都市計画</a:t>
            </a:r>
            <a:endParaRPr lang="en-US" altLang="ja-JP" sz="1100" b="1" dirty="0"/>
          </a:p>
          <a:p>
            <a:pPr eaLnBrk="1" hangingPunct="1">
              <a:defRPr/>
            </a:pPr>
            <a:r>
              <a:rPr lang="ja-JP" altLang="en-US" sz="1100" b="1" dirty="0"/>
              <a:t>○指　 定　容　積　率　 ２００％</a:t>
            </a:r>
            <a:endParaRPr lang="en-US" altLang="ja-JP" sz="1100" b="1" dirty="0"/>
          </a:p>
          <a:p>
            <a:pPr eaLnBrk="1" hangingPunct="1">
              <a:defRPr/>
            </a:pPr>
            <a:r>
              <a:rPr lang="ja-JP" altLang="en-US" sz="1100" b="1" dirty="0"/>
              <a:t>○容積率の最高限度　４００％</a:t>
            </a:r>
            <a:endParaRPr lang="en-US" altLang="ja-JP" sz="1100" b="1" dirty="0"/>
          </a:p>
          <a:p>
            <a:pPr eaLnBrk="1" hangingPunct="1">
              <a:defRPr/>
            </a:pPr>
            <a:r>
              <a:rPr lang="ja-JP" altLang="en-US" sz="1100" b="1" dirty="0"/>
              <a:t>　（病院に限る）</a:t>
            </a:r>
          </a:p>
          <a:p>
            <a:pPr algn="ctr" eaLnBrk="1" hangingPunct="1">
              <a:defRPr/>
            </a:pPr>
            <a:endParaRPr lang="ja-JP" altLang="en-US" sz="1100" dirty="0"/>
          </a:p>
        </p:txBody>
      </p:sp>
      <p:sp>
        <p:nvSpPr>
          <p:cNvPr id="2369" name="正方形/長方形 59"/>
          <p:cNvSpPr/>
          <p:nvPr/>
        </p:nvSpPr>
        <p:spPr>
          <a:xfrm>
            <a:off x="6682574" y="3448668"/>
            <a:ext cx="2032000" cy="695106"/>
          </a:xfrm>
          <a:prstGeom prst="rect">
            <a:avLst/>
          </a:prstGeom>
          <a:ln>
            <a:prstDash val="sysDash"/>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altLang="ja-JP" sz="1100" dirty="0"/>
              <a:t>※</a:t>
            </a:r>
            <a:r>
              <a:rPr lang="ja-JP" altLang="en-US" sz="1100" dirty="0"/>
              <a:t>建築物の一部が誘導施設となる場合の容積率の最高限度の算定方式を都市計画に定めることが必要。</a:t>
            </a:r>
          </a:p>
        </p:txBody>
      </p:sp>
      <p:sp>
        <p:nvSpPr>
          <p:cNvPr id="2370" name="正方形/長方形 34"/>
          <p:cNvSpPr/>
          <p:nvPr/>
        </p:nvSpPr>
        <p:spPr>
          <a:xfrm>
            <a:off x="5573287" y="2264607"/>
            <a:ext cx="1616075" cy="26161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ja-JP" altLang="en-US" sz="1100" b="1" dirty="0"/>
              <a:t>特定用途誘導地区内</a:t>
            </a:r>
          </a:p>
        </p:txBody>
      </p:sp>
      <p:sp>
        <p:nvSpPr>
          <p:cNvPr id="2372" name="Rectangle 9"/>
          <p:cNvSpPr>
            <a:spLocks noChangeArrowheads="1"/>
          </p:cNvSpPr>
          <p:nvPr/>
        </p:nvSpPr>
        <p:spPr>
          <a:xfrm>
            <a:off x="74783" y="1386864"/>
            <a:ext cx="8880886" cy="33855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sz="1600" dirty="0">
                <a:latin typeface="ＭＳ Ｐゴシック" charset="-128"/>
              </a:rPr>
              <a:t>○例えば、老朽化した医療施設等の</a:t>
            </a:r>
            <a:r>
              <a:rPr lang="ja-JP" altLang="en-US" sz="1600" b="1" u="sng" dirty="0">
                <a:latin typeface="ＭＳ Ｐゴシック" charset="-128"/>
              </a:rPr>
              <a:t>建替え、増築や新築</a:t>
            </a:r>
            <a:r>
              <a:rPr lang="ja-JP" altLang="en-US" sz="1600" dirty="0">
                <a:latin typeface="ＭＳ Ｐゴシック" charset="-128"/>
              </a:rPr>
              <a:t>の際に本制度を活用することが想定される。</a:t>
            </a:r>
          </a:p>
        </p:txBody>
      </p:sp>
      <p:sp>
        <p:nvSpPr>
          <p:cNvPr id="4" name="スライド番号プレースホルダー 3">
            <a:extLst>
              <a:ext uri="{FF2B5EF4-FFF2-40B4-BE49-F238E27FC236}">
                <a16:creationId xmlns:a16="http://schemas.microsoft.com/office/drawing/2014/main" id="{4F158C07-20A5-3360-10F3-FE32BF5D722C}"/>
              </a:ext>
            </a:extLst>
          </p:cNvPr>
          <p:cNvSpPr>
            <a:spLocks noGrp="1"/>
          </p:cNvSpPr>
          <p:nvPr>
            <p:ph type="sldNum" sz="quarter" idx="12"/>
          </p:nvPr>
        </p:nvSpPr>
        <p:spPr/>
        <p:txBody>
          <a:bodyPr/>
          <a:lstStyle/>
          <a:p>
            <a:fld id="{BBC6651C-975C-4D16-85EA-07A4540B3099}" type="slidenum">
              <a:rPr lang="ja-JP" altLang="en-US" smtClean="0"/>
              <a:pPr/>
              <a:t>27</a:t>
            </a:fld>
            <a:endParaRPr lang="ja-JP" altLang="en-US"/>
          </a:p>
        </p:txBody>
      </p:sp>
    </p:spTree>
    <p:extLst>
      <p:ext uri="{BB962C8B-B14F-4D97-AF65-F5344CB8AC3E}">
        <p14:creationId xmlns:p14="http://schemas.microsoft.com/office/powerpoint/2010/main" val="248256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153231" y="3312294"/>
            <a:ext cx="2828966" cy="2997026"/>
          </a:xfrm>
          <a:prstGeom prst="rect">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fontAlgn="base">
              <a:lnSpc>
                <a:spcPct val="90000"/>
              </a:lnSpc>
              <a:spcBef>
                <a:spcPct val="0"/>
              </a:spcBef>
              <a:spcAft>
                <a:spcPct val="35000"/>
              </a:spcAft>
              <a:defRPr/>
            </a:pPr>
            <a:endParaRPr lang="ja-JP" altLang="en-US" sz="1662" b="1" dirty="0">
              <a:solidFill>
                <a:prstClr val="white"/>
              </a:solidFill>
              <a:latin typeface="+mn-ea"/>
            </a:endParaRPr>
          </a:p>
        </p:txBody>
      </p:sp>
      <p:pic>
        <p:nvPicPr>
          <p:cNvPr id="42" name="図 41"/>
          <p:cNvPicPr>
            <a:picLocks noChangeAspect="1"/>
          </p:cNvPicPr>
          <p:nvPr/>
        </p:nvPicPr>
        <p:blipFill rotWithShape="1">
          <a:blip r:embed="rId3">
            <a:extLst>
              <a:ext uri="{28A0092B-C50C-407E-A947-70E740481C1C}">
                <a14:useLocalDpi xmlns:a14="http://schemas.microsoft.com/office/drawing/2010/main" val="0"/>
              </a:ext>
            </a:extLst>
          </a:blip>
          <a:srcRect l="31889" t="59579" r="41297" b="11670"/>
          <a:stretch/>
        </p:blipFill>
        <p:spPr>
          <a:xfrm>
            <a:off x="252522" y="3596061"/>
            <a:ext cx="1915176" cy="1450930"/>
          </a:xfrm>
          <a:prstGeom prst="rect">
            <a:avLst/>
          </a:prstGeom>
        </p:spPr>
      </p:pic>
      <p:sp>
        <p:nvSpPr>
          <p:cNvPr id="23" name="テキスト ボックス 3"/>
          <p:cNvSpPr txBox="1">
            <a:spLocks noChangeArrowheads="1"/>
          </p:cNvSpPr>
          <p:nvPr/>
        </p:nvSpPr>
        <p:spPr bwMode="auto">
          <a:xfrm>
            <a:off x="107504" y="869265"/>
            <a:ext cx="8914136" cy="80380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64127" indent="-164127" defTabSz="844083" eaLnBrk="0" hangingPunct="0">
              <a:spcAft>
                <a:spcPts val="554"/>
              </a:spcAft>
              <a:defRPr/>
            </a:pPr>
            <a:r>
              <a:rPr lang="ja-JP" altLang="en-US" sz="1477" dirty="0">
                <a:solidFill>
                  <a:prstClr val="black"/>
                </a:solidFill>
                <a:latin typeface="+mn-ea"/>
                <a:ea typeface="+mn-ea"/>
              </a:rPr>
              <a:t>○　市町村が、都市計画において、居住誘導区域内に「居住環境向上用途誘導地区」を定めることにより、病院、店舗等の日常生活に必要な施設（居住環境向上施設）について容積率、用途制限の緩和を可能とすることで、これらの施設の立地を促進。</a:t>
            </a:r>
          </a:p>
        </p:txBody>
      </p:sp>
      <p:sp>
        <p:nvSpPr>
          <p:cNvPr id="3" name="右矢印 2"/>
          <p:cNvSpPr/>
          <p:nvPr/>
        </p:nvSpPr>
        <p:spPr>
          <a:xfrm>
            <a:off x="3144106" y="4290155"/>
            <a:ext cx="475046" cy="565179"/>
          </a:xfrm>
          <a:prstGeom prst="rightArrow">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fontAlgn="base">
              <a:lnSpc>
                <a:spcPct val="90000"/>
              </a:lnSpc>
              <a:spcBef>
                <a:spcPct val="0"/>
              </a:spcBef>
              <a:spcAft>
                <a:spcPct val="35000"/>
              </a:spcAft>
              <a:defRPr/>
            </a:pPr>
            <a:endParaRPr lang="ja-JP" altLang="en-US" sz="1662" b="1" dirty="0">
              <a:solidFill>
                <a:prstClr val="white"/>
              </a:solidFill>
              <a:latin typeface="+mn-ea"/>
            </a:endParaRPr>
          </a:p>
        </p:txBody>
      </p:sp>
      <p:sp>
        <p:nvSpPr>
          <p:cNvPr id="75" name="正方形/長方形 74"/>
          <p:cNvSpPr/>
          <p:nvPr/>
        </p:nvSpPr>
        <p:spPr>
          <a:xfrm>
            <a:off x="153231" y="3290798"/>
            <a:ext cx="963644" cy="266181"/>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fontAlgn="base">
              <a:lnSpc>
                <a:spcPct val="90000"/>
              </a:lnSpc>
              <a:spcBef>
                <a:spcPct val="0"/>
              </a:spcBef>
              <a:spcAft>
                <a:spcPct val="35000"/>
              </a:spcAft>
              <a:defRPr/>
            </a:pPr>
            <a:endParaRPr lang="ja-JP" altLang="en-US" sz="1662" b="1" dirty="0">
              <a:solidFill>
                <a:prstClr val="white"/>
              </a:solidFill>
              <a:latin typeface="+mn-ea"/>
            </a:endParaRPr>
          </a:p>
        </p:txBody>
      </p:sp>
      <p:sp>
        <p:nvSpPr>
          <p:cNvPr id="24" name="テキスト ボックス 23"/>
          <p:cNvSpPr txBox="1"/>
          <p:nvPr/>
        </p:nvSpPr>
        <p:spPr bwMode="auto">
          <a:xfrm>
            <a:off x="399750" y="3312283"/>
            <a:ext cx="532053" cy="243794"/>
          </a:xfrm>
          <a:prstGeom prst="rect">
            <a:avLst/>
          </a:prstGeom>
          <a:noFill/>
          <a:ln w="9525">
            <a:noFill/>
            <a:miter lim="800000"/>
            <a:headEnd/>
            <a:tailEnd/>
          </a:ln>
        </p:spPr>
        <p:txBody>
          <a:bodyPr vert="horz" wrap="square" lIns="30675" tIns="30675" rIns="30675" bIns="30675" numCol="1" rtlCol="0" anchor="ctr" anchorCtr="0" compatLnSpc="1">
            <a:prstTxWarp prst="textNoShape">
              <a:avLst/>
            </a:prstTxWarp>
            <a:spAutoFit/>
          </a:bodyPr>
          <a:lstStyle/>
          <a:p>
            <a:pPr defTabSz="779173" fontAlgn="base">
              <a:lnSpc>
                <a:spcPct val="80000"/>
              </a:lnSpc>
              <a:spcBef>
                <a:spcPct val="0"/>
              </a:spcBef>
              <a:spcAft>
                <a:spcPct val="0"/>
              </a:spcAft>
              <a:defRPr/>
            </a:pPr>
            <a:r>
              <a:rPr lang="ja-JP" altLang="en-US" sz="1477" b="1" dirty="0">
                <a:solidFill>
                  <a:prstClr val="white"/>
                </a:solidFill>
                <a:latin typeface="+mn-ea"/>
                <a:cs typeface="Meiryo UI" panose="020B0604030504040204" pitchFamily="50" charset="-128"/>
              </a:rPr>
              <a:t>現況</a:t>
            </a:r>
          </a:p>
        </p:txBody>
      </p:sp>
      <p:sp>
        <p:nvSpPr>
          <p:cNvPr id="105" name="正方形/長方形 104"/>
          <p:cNvSpPr/>
          <p:nvPr/>
        </p:nvSpPr>
        <p:spPr>
          <a:xfrm>
            <a:off x="211557" y="5428436"/>
            <a:ext cx="2673350" cy="772075"/>
          </a:xfrm>
          <a:prstGeom prst="rect">
            <a:avLst/>
          </a:prstGeom>
          <a:noFill/>
          <a:ln>
            <a:solidFill>
              <a:srgbClr val="FF0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6462" tIns="66462" rIns="33231" bIns="66462" numCol="1" spcCol="1270" rtlCol="0" anchor="ctr" anchorCtr="0">
            <a:noAutofit/>
          </a:bodyPr>
          <a:lstStyle/>
          <a:p>
            <a:pPr defTabSz="656509" fontAlgn="base">
              <a:lnSpc>
                <a:spcPct val="90000"/>
              </a:lnSpc>
              <a:spcBef>
                <a:spcPct val="0"/>
              </a:spcBef>
              <a:spcAft>
                <a:spcPct val="35000"/>
              </a:spcAft>
              <a:defRPr/>
            </a:pPr>
            <a:r>
              <a:rPr lang="ja-JP" altLang="en-US" sz="923" u="sng" dirty="0">
                <a:solidFill>
                  <a:srgbClr val="FF0000"/>
                </a:solidFill>
                <a:latin typeface="+mn-ea"/>
              </a:rPr>
              <a:t>第一種低層住居専用地域では、病院、小規模店舗等の建築ができない。</a:t>
            </a:r>
            <a:endParaRPr lang="en-US" altLang="ja-JP" sz="923" u="sng" dirty="0">
              <a:solidFill>
                <a:srgbClr val="FF0000"/>
              </a:solidFill>
              <a:latin typeface="+mn-ea"/>
            </a:endParaRPr>
          </a:p>
          <a:p>
            <a:pPr defTabSz="656509" fontAlgn="base">
              <a:lnSpc>
                <a:spcPct val="90000"/>
              </a:lnSpc>
              <a:spcBef>
                <a:spcPct val="0"/>
              </a:spcBef>
              <a:spcAft>
                <a:spcPct val="35000"/>
              </a:spcAft>
              <a:defRPr/>
            </a:pPr>
            <a:r>
              <a:rPr lang="ja-JP" altLang="en-US" sz="923" u="sng" dirty="0">
                <a:solidFill>
                  <a:srgbClr val="FF0000"/>
                </a:solidFill>
                <a:latin typeface="+mn-ea"/>
              </a:rPr>
              <a:t>これらの施設が建築可能な用途地域であっても、容積率制限が厳しく、必要な床面積を確保することが困難な場合がある。</a:t>
            </a:r>
            <a:endParaRPr lang="ja-JP" altLang="en-US" sz="923" b="1" dirty="0">
              <a:solidFill>
                <a:prstClr val="white"/>
              </a:solidFill>
              <a:latin typeface="+mn-ea"/>
            </a:endParaRPr>
          </a:p>
        </p:txBody>
      </p:sp>
      <p:sp>
        <p:nvSpPr>
          <p:cNvPr id="146" name="テキスト ボックス 145"/>
          <p:cNvSpPr txBox="1"/>
          <p:nvPr/>
        </p:nvSpPr>
        <p:spPr>
          <a:xfrm>
            <a:off x="425241" y="4123208"/>
            <a:ext cx="1569739" cy="390620"/>
          </a:xfrm>
          <a:prstGeom prst="rect">
            <a:avLst/>
          </a:prstGeom>
          <a:noFill/>
        </p:spPr>
        <p:txBody>
          <a:bodyPr wrap="square" rtlCol="0">
            <a:spAutoFit/>
          </a:bodyPr>
          <a:lstStyle/>
          <a:p>
            <a:pPr marL="166158" indent="-731095" defTabSz="844083" fontAlgn="base">
              <a:spcBef>
                <a:spcPct val="0"/>
              </a:spcBef>
              <a:spcAft>
                <a:spcPct val="0"/>
              </a:spcAft>
              <a:defRPr/>
            </a:pPr>
            <a:r>
              <a:rPr lang="ja-JP" altLang="en-US" sz="969" b="1" dirty="0">
                <a:solidFill>
                  <a:srgbClr val="206241"/>
                </a:solidFill>
                <a:latin typeface="+mn-ea"/>
              </a:rPr>
              <a:t>第一種低層住居</a:t>
            </a:r>
            <a:endParaRPr lang="en-US" altLang="ja-JP" sz="969" b="1" dirty="0">
              <a:solidFill>
                <a:srgbClr val="206241"/>
              </a:solidFill>
              <a:latin typeface="+mn-ea"/>
            </a:endParaRPr>
          </a:p>
          <a:p>
            <a:pPr marL="166158" indent="-731095" defTabSz="844083" fontAlgn="base">
              <a:spcBef>
                <a:spcPct val="0"/>
              </a:spcBef>
              <a:spcAft>
                <a:spcPct val="0"/>
              </a:spcAft>
              <a:defRPr/>
            </a:pPr>
            <a:r>
              <a:rPr lang="ja-JP" altLang="en-US" sz="969" b="1" dirty="0">
                <a:solidFill>
                  <a:srgbClr val="206241"/>
                </a:solidFill>
                <a:latin typeface="+mn-ea"/>
              </a:rPr>
              <a:t>　　　　　　　専用地域</a:t>
            </a:r>
            <a:endParaRPr lang="ja-JP" altLang="en-US" sz="923" dirty="0">
              <a:solidFill>
                <a:srgbClr val="206241"/>
              </a:solidFill>
              <a:latin typeface="+mn-ea"/>
            </a:endParaRPr>
          </a:p>
        </p:txBody>
      </p:sp>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l="6946" t="17359" r="6731" b="35240"/>
          <a:stretch/>
        </p:blipFill>
        <p:spPr>
          <a:xfrm>
            <a:off x="1189623" y="4724517"/>
            <a:ext cx="1700956" cy="660371"/>
          </a:xfrm>
          <a:prstGeom prst="rect">
            <a:avLst/>
          </a:prstGeom>
        </p:spPr>
      </p:pic>
      <p:sp>
        <p:nvSpPr>
          <p:cNvPr id="43" name="正方形/長方形 42"/>
          <p:cNvSpPr/>
          <p:nvPr/>
        </p:nvSpPr>
        <p:spPr>
          <a:xfrm>
            <a:off x="3685045" y="3290797"/>
            <a:ext cx="5336595" cy="3018522"/>
          </a:xfrm>
          <a:prstGeom prst="rect">
            <a:avLst/>
          </a:prstGeom>
          <a:solidFill>
            <a:schemeClr val="accent6">
              <a:lumMod val="20000"/>
              <a:lumOff val="80000"/>
            </a:schemeClr>
          </a:solidFill>
          <a:ln>
            <a:solidFill>
              <a:schemeClr val="accent6">
                <a:lumMod val="75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Bef>
                <a:spcPct val="0"/>
              </a:spcBef>
              <a:spcAft>
                <a:spcPct val="35000"/>
              </a:spcAft>
              <a:defRPr/>
            </a:pPr>
            <a:endParaRPr lang="ja-JP" altLang="en-US" sz="1662" b="1" dirty="0">
              <a:solidFill>
                <a:prstClr val="white"/>
              </a:solidFill>
              <a:latin typeface="+mn-ea"/>
            </a:endParaRPr>
          </a:p>
        </p:txBody>
      </p:sp>
      <p:pic>
        <p:nvPicPr>
          <p:cNvPr id="44" name="図 43"/>
          <p:cNvPicPr>
            <a:picLocks noChangeAspect="1"/>
          </p:cNvPicPr>
          <p:nvPr/>
        </p:nvPicPr>
        <p:blipFill>
          <a:blip r:embed="rId5"/>
          <a:stretch>
            <a:fillRect/>
          </a:stretch>
        </p:blipFill>
        <p:spPr>
          <a:xfrm>
            <a:off x="3860448" y="3894370"/>
            <a:ext cx="1953060" cy="1479958"/>
          </a:xfrm>
          <a:prstGeom prst="rect">
            <a:avLst/>
          </a:prstGeom>
        </p:spPr>
      </p:pic>
      <p:sp>
        <p:nvSpPr>
          <p:cNvPr id="46" name="テキスト ボックス 45"/>
          <p:cNvSpPr txBox="1"/>
          <p:nvPr/>
        </p:nvSpPr>
        <p:spPr bwMode="auto">
          <a:xfrm>
            <a:off x="3531399" y="3647690"/>
            <a:ext cx="3028009" cy="165793"/>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algn="ctr" defTabSz="844083">
              <a:lnSpc>
                <a:spcPct val="80000"/>
              </a:lnSpc>
              <a:defRPr/>
            </a:pPr>
            <a:r>
              <a:rPr lang="zh-TW" altLang="en-US" sz="1292" b="1" dirty="0">
                <a:solidFill>
                  <a:srgbClr val="F79646">
                    <a:lumMod val="75000"/>
                  </a:srgbClr>
                </a:solidFill>
                <a:latin typeface="+mn-ea"/>
                <a:cs typeface="Meiryo UI" panose="020B0604030504040204" pitchFamily="50" charset="-128"/>
              </a:rPr>
              <a:t>居住環境</a:t>
            </a:r>
            <a:r>
              <a:rPr lang="ja-JP" altLang="en-US" sz="1292" b="1" dirty="0">
                <a:solidFill>
                  <a:srgbClr val="F79646">
                    <a:lumMod val="75000"/>
                  </a:srgbClr>
                </a:solidFill>
                <a:latin typeface="+mn-ea"/>
                <a:cs typeface="Meiryo UI" panose="020B0604030504040204" pitchFamily="50" charset="-128"/>
              </a:rPr>
              <a:t>向上</a:t>
            </a:r>
            <a:r>
              <a:rPr lang="zh-TW" altLang="en-US" sz="1292" b="1" dirty="0">
                <a:solidFill>
                  <a:srgbClr val="F79646">
                    <a:lumMod val="75000"/>
                  </a:srgbClr>
                </a:solidFill>
                <a:latin typeface="+mn-ea"/>
                <a:cs typeface="Meiryo UI" panose="020B0604030504040204" pitchFamily="50" charset="-128"/>
              </a:rPr>
              <a:t>用途誘導地区</a:t>
            </a:r>
            <a:r>
              <a:rPr lang="ja-JP" altLang="en-US" sz="1292" b="1" dirty="0">
                <a:solidFill>
                  <a:srgbClr val="F79646">
                    <a:lumMod val="75000"/>
                  </a:srgbClr>
                </a:solidFill>
                <a:latin typeface="+mn-ea"/>
                <a:cs typeface="Meiryo UI" panose="020B0604030504040204" pitchFamily="50" charset="-128"/>
              </a:rPr>
              <a:t>に指定</a:t>
            </a:r>
          </a:p>
        </p:txBody>
      </p:sp>
      <p:cxnSp>
        <p:nvCxnSpPr>
          <p:cNvPr id="48" name="直線コネクタ 47"/>
          <p:cNvCxnSpPr/>
          <p:nvPr/>
        </p:nvCxnSpPr>
        <p:spPr>
          <a:xfrm>
            <a:off x="5489671" y="4974136"/>
            <a:ext cx="28022" cy="11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680467" y="3279781"/>
            <a:ext cx="1105537" cy="293850"/>
          </a:xfrm>
          <a:prstGeom prst="rect">
            <a:avLst/>
          </a:prstGeom>
          <a:solidFill>
            <a:schemeClr val="accent6">
              <a:lumMod val="75000"/>
            </a:schemeClr>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Bef>
                <a:spcPct val="0"/>
              </a:spcBef>
              <a:spcAft>
                <a:spcPct val="35000"/>
              </a:spcAft>
              <a:defRPr/>
            </a:pPr>
            <a:endParaRPr lang="ja-JP" altLang="en-US" sz="1662" b="1" dirty="0">
              <a:solidFill>
                <a:prstClr val="white"/>
              </a:solidFill>
              <a:latin typeface="+mn-ea"/>
            </a:endParaRPr>
          </a:p>
        </p:txBody>
      </p:sp>
      <p:sp>
        <p:nvSpPr>
          <p:cNvPr id="50" name="テキスト ボックス 49"/>
          <p:cNvSpPr txBox="1"/>
          <p:nvPr/>
        </p:nvSpPr>
        <p:spPr bwMode="auto">
          <a:xfrm>
            <a:off x="3801870" y="3313195"/>
            <a:ext cx="1103670" cy="243794"/>
          </a:xfrm>
          <a:prstGeom prst="rect">
            <a:avLst/>
          </a:prstGeom>
          <a:noFill/>
          <a:ln w="9525">
            <a:noFill/>
            <a:miter lim="800000"/>
            <a:headEnd/>
            <a:tailEnd/>
          </a:ln>
        </p:spPr>
        <p:txBody>
          <a:bodyPr vert="horz" wrap="square" lIns="30675" tIns="30675" rIns="30675" bIns="30675" numCol="1" rtlCol="0" anchor="ctr" anchorCtr="0" compatLnSpc="1">
            <a:prstTxWarp prst="textNoShape">
              <a:avLst/>
            </a:prstTxWarp>
            <a:spAutoFit/>
          </a:bodyPr>
          <a:lstStyle/>
          <a:p>
            <a:pPr defTabSz="779173">
              <a:lnSpc>
                <a:spcPct val="80000"/>
              </a:lnSpc>
              <a:defRPr/>
            </a:pPr>
            <a:r>
              <a:rPr lang="ja-JP" altLang="en-US" sz="1477" b="1" dirty="0">
                <a:solidFill>
                  <a:prstClr val="white"/>
                </a:solidFill>
                <a:latin typeface="+mn-ea"/>
                <a:cs typeface="Meiryo UI" panose="020B0604030504040204" pitchFamily="50" charset="-128"/>
              </a:rPr>
              <a:t>制度活用</a:t>
            </a:r>
          </a:p>
        </p:txBody>
      </p:sp>
      <p:sp>
        <p:nvSpPr>
          <p:cNvPr id="51" name="テキスト ボックス 50"/>
          <p:cNvSpPr txBox="1"/>
          <p:nvPr/>
        </p:nvSpPr>
        <p:spPr bwMode="auto">
          <a:xfrm>
            <a:off x="6574107" y="3595982"/>
            <a:ext cx="2315335" cy="965619"/>
          </a:xfrm>
          <a:prstGeom prst="rect">
            <a:avLst/>
          </a:prstGeom>
          <a:solidFill>
            <a:schemeClr val="bg1"/>
          </a:solidFill>
          <a:ln w="38100">
            <a:solidFill>
              <a:schemeClr val="accent6">
                <a:lumMod val="75000"/>
              </a:schemeClr>
            </a:solidFill>
            <a:miter lim="800000"/>
            <a:headEnd/>
            <a:tailEnd/>
          </a:ln>
        </p:spPr>
        <p:txBody>
          <a:bodyPr wrap="square">
            <a:noAutofit/>
          </a:bodyPr>
          <a:lstStyle>
            <a:defPPr>
              <a:defRPr lang="ja-JP"/>
            </a:defPPr>
            <a:lvl1pPr marL="266700" indent="-266700" eaLnBrk="0" hangingPunct="0">
              <a:spcAft>
                <a:spcPts val="600"/>
              </a:spcAft>
              <a:defRPr sz="1600">
                <a:solidFill>
                  <a:prstClr val="black"/>
                </a:solidFill>
                <a:latin typeface="ＭＳ Ｐゴシック"/>
                <a:ea typeface="ＭＳ Ｐゴシック"/>
              </a:defRPr>
            </a:lvl1pPr>
          </a:lstStyle>
          <a:p>
            <a:pPr marL="86460" indent="-86460" algn="just" defTabSz="844083">
              <a:spcAft>
                <a:spcPts val="0"/>
              </a:spcAft>
              <a:defRPr/>
            </a:pPr>
            <a:r>
              <a:rPr lang="ja-JP" altLang="en-US" sz="1108" dirty="0">
                <a:latin typeface="+mn-ea"/>
                <a:ea typeface="+mn-ea"/>
              </a:rPr>
              <a:t>・ 地区内の第一種低層住居専用地域について、病院、小規模店舗等の用途規制の緩和が可能</a:t>
            </a:r>
          </a:p>
          <a:p>
            <a:pPr marL="86460" indent="-86460" algn="just" defTabSz="844083">
              <a:spcAft>
                <a:spcPts val="0"/>
              </a:spcAft>
              <a:defRPr/>
            </a:pPr>
            <a:r>
              <a:rPr lang="ja-JP" altLang="en-US" sz="1108" dirty="0">
                <a:latin typeface="+mn-ea"/>
                <a:ea typeface="+mn-ea"/>
              </a:rPr>
              <a:t>・ 容積率を緩和することにより、必要な床面積の確保が可能</a:t>
            </a:r>
          </a:p>
        </p:txBody>
      </p:sp>
      <p:sp>
        <p:nvSpPr>
          <p:cNvPr id="52" name="正方形/長方形 51"/>
          <p:cNvSpPr/>
          <p:nvPr/>
        </p:nvSpPr>
        <p:spPr>
          <a:xfrm>
            <a:off x="3790130" y="3600136"/>
            <a:ext cx="2574266" cy="241416"/>
          </a:xfrm>
          <a:prstGeom prst="rect">
            <a:avLst/>
          </a:prstGeom>
          <a:noFill/>
          <a:ln w="38100">
            <a:solidFill>
              <a:srgbClr val="FF0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Bef>
                <a:spcPct val="0"/>
              </a:spcBef>
              <a:spcAft>
                <a:spcPct val="35000"/>
              </a:spcAft>
              <a:defRPr/>
            </a:pPr>
            <a:endParaRPr lang="ja-JP" altLang="en-US" sz="1662" b="1" dirty="0">
              <a:solidFill>
                <a:prstClr val="white"/>
              </a:solidFill>
              <a:latin typeface="+mn-ea"/>
            </a:endParaRPr>
          </a:p>
        </p:txBody>
      </p:sp>
      <p:sp>
        <p:nvSpPr>
          <p:cNvPr id="53" name="テキスト ボックス 52"/>
          <p:cNvSpPr txBox="1"/>
          <p:nvPr/>
        </p:nvSpPr>
        <p:spPr bwMode="auto">
          <a:xfrm>
            <a:off x="6704269" y="6084624"/>
            <a:ext cx="2304383" cy="143095"/>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83">
              <a:lnSpc>
                <a:spcPct val="80000"/>
              </a:lnSpc>
              <a:defRPr/>
            </a:pPr>
            <a:r>
              <a:rPr lang="ja-JP" altLang="en-US" sz="1108" dirty="0">
                <a:solidFill>
                  <a:prstClr val="black"/>
                </a:solidFill>
                <a:latin typeface="+mn-ea"/>
                <a:cs typeface="Meiryo UI" panose="020B0604030504040204" pitchFamily="50" charset="-128"/>
              </a:rPr>
              <a:t>シェアオフィスやコワーキングスペース</a:t>
            </a:r>
          </a:p>
        </p:txBody>
      </p:sp>
      <p:sp>
        <p:nvSpPr>
          <p:cNvPr id="54" name="テキスト ボックス 53"/>
          <p:cNvSpPr txBox="1"/>
          <p:nvPr/>
        </p:nvSpPr>
        <p:spPr bwMode="auto">
          <a:xfrm>
            <a:off x="3797228" y="6139437"/>
            <a:ext cx="1580730" cy="143095"/>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algn="ctr" defTabSz="844083">
              <a:lnSpc>
                <a:spcPct val="80000"/>
              </a:lnSpc>
              <a:defRPr/>
            </a:pPr>
            <a:r>
              <a:rPr lang="ja-JP" altLang="en-US" sz="1108" dirty="0">
                <a:solidFill>
                  <a:prstClr val="black"/>
                </a:solidFill>
                <a:latin typeface="+mn-ea"/>
                <a:cs typeface="Meiryo UI" panose="020B0604030504040204" pitchFamily="50" charset="-128"/>
              </a:rPr>
              <a:t>都市型スーパーマーケット</a:t>
            </a:r>
          </a:p>
        </p:txBody>
      </p:sp>
      <p:cxnSp>
        <p:nvCxnSpPr>
          <p:cNvPr id="55" name="直線コネクタ 54"/>
          <p:cNvCxnSpPr/>
          <p:nvPr/>
        </p:nvCxnSpPr>
        <p:spPr>
          <a:xfrm flipH="1">
            <a:off x="4904878" y="3842420"/>
            <a:ext cx="280229" cy="6028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bwMode="auto">
          <a:xfrm>
            <a:off x="5755240" y="6115493"/>
            <a:ext cx="655170" cy="143095"/>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algn="ctr" defTabSz="844083">
              <a:lnSpc>
                <a:spcPct val="80000"/>
              </a:lnSpc>
              <a:defRPr/>
            </a:pPr>
            <a:r>
              <a:rPr lang="ja-JP" altLang="en-US" sz="1108" dirty="0">
                <a:solidFill>
                  <a:prstClr val="black"/>
                </a:solidFill>
                <a:latin typeface="+mn-ea"/>
                <a:cs typeface="Meiryo UI" panose="020B0604030504040204" pitchFamily="50" charset="-128"/>
              </a:rPr>
              <a:t>病院</a:t>
            </a:r>
          </a:p>
        </p:txBody>
      </p:sp>
      <p:sp>
        <p:nvSpPr>
          <p:cNvPr id="58" name="円/楕円 153"/>
          <p:cNvSpPr/>
          <p:nvPr/>
        </p:nvSpPr>
        <p:spPr>
          <a:xfrm>
            <a:off x="4671922" y="4692390"/>
            <a:ext cx="66469" cy="66469"/>
          </a:xfrm>
          <a:prstGeom prst="ellipse">
            <a:avLst/>
          </a:prstGeom>
          <a:solidFill>
            <a:srgbClr val="FF0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a:solidFill>
                <a:prstClr val="white"/>
              </a:solidFill>
              <a:latin typeface="+mn-ea"/>
            </a:endParaRPr>
          </a:p>
        </p:txBody>
      </p:sp>
      <p:sp>
        <p:nvSpPr>
          <p:cNvPr id="59" name="円/楕円 154"/>
          <p:cNvSpPr/>
          <p:nvPr/>
        </p:nvSpPr>
        <p:spPr>
          <a:xfrm>
            <a:off x="5099305" y="4881857"/>
            <a:ext cx="66469" cy="66469"/>
          </a:xfrm>
          <a:prstGeom prst="ellipse">
            <a:avLst/>
          </a:prstGeom>
          <a:solidFill>
            <a:srgbClr val="FF0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a:solidFill>
                <a:prstClr val="white"/>
              </a:solidFill>
              <a:latin typeface="+mn-ea"/>
            </a:endParaRPr>
          </a:p>
        </p:txBody>
      </p:sp>
      <p:sp>
        <p:nvSpPr>
          <p:cNvPr id="60" name="円/楕円 155"/>
          <p:cNvSpPr/>
          <p:nvPr/>
        </p:nvSpPr>
        <p:spPr>
          <a:xfrm>
            <a:off x="4930603" y="4650347"/>
            <a:ext cx="66469" cy="66469"/>
          </a:xfrm>
          <a:prstGeom prst="ellipse">
            <a:avLst/>
          </a:prstGeom>
          <a:solidFill>
            <a:srgbClr val="FF0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a:solidFill>
                <a:prstClr val="white"/>
              </a:solidFill>
              <a:latin typeface="+mn-ea"/>
            </a:endParaRPr>
          </a:p>
        </p:txBody>
      </p:sp>
      <p:cxnSp>
        <p:nvCxnSpPr>
          <p:cNvPr id="61" name="直線コネクタ 60"/>
          <p:cNvCxnSpPr>
            <a:stCxn id="58" idx="3"/>
          </p:cNvCxnSpPr>
          <p:nvPr/>
        </p:nvCxnSpPr>
        <p:spPr>
          <a:xfrm flipH="1">
            <a:off x="4612866" y="4749125"/>
            <a:ext cx="68790" cy="16596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59" idx="5"/>
          </p:cNvCxnSpPr>
          <p:nvPr/>
        </p:nvCxnSpPr>
        <p:spPr>
          <a:xfrm>
            <a:off x="5156040" y="4938592"/>
            <a:ext cx="477678" cy="25928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stCxn id="60" idx="5"/>
          </p:cNvCxnSpPr>
          <p:nvPr/>
        </p:nvCxnSpPr>
        <p:spPr>
          <a:xfrm>
            <a:off x="4987338" y="4707083"/>
            <a:ext cx="2160000" cy="153522"/>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pic>
        <p:nvPicPr>
          <p:cNvPr id="67" name="図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7339" y="4850387"/>
            <a:ext cx="943203" cy="1130466"/>
          </a:xfrm>
          <a:prstGeom prst="rect">
            <a:avLst/>
          </a:prstGeom>
        </p:spPr>
      </p:pic>
      <p:grpSp>
        <p:nvGrpSpPr>
          <p:cNvPr id="68" name="グループ化 67"/>
          <p:cNvGrpSpPr/>
          <p:nvPr/>
        </p:nvGrpSpPr>
        <p:grpSpPr>
          <a:xfrm>
            <a:off x="3911781" y="4867707"/>
            <a:ext cx="871115" cy="1247794"/>
            <a:chOff x="2793008" y="1115616"/>
            <a:chExt cx="1267296" cy="1782545"/>
          </a:xfrm>
        </p:grpSpPr>
        <p:pic>
          <p:nvPicPr>
            <p:cNvPr id="69" name="図 68"/>
            <p:cNvPicPr>
              <a:picLocks noChangeAspect="1"/>
            </p:cNvPicPr>
            <p:nvPr/>
          </p:nvPicPr>
          <p:blipFill rotWithShape="1">
            <a:blip r:embed="rId7" cstate="print">
              <a:extLst>
                <a:ext uri="{28A0092B-C50C-407E-A947-70E740481C1C}">
                  <a14:useLocalDpi xmlns:a14="http://schemas.microsoft.com/office/drawing/2010/main" val="0"/>
                </a:ext>
              </a:extLst>
            </a:blip>
            <a:srcRect l="14983" b="10314"/>
            <a:stretch/>
          </p:blipFill>
          <p:spPr>
            <a:xfrm>
              <a:off x="2793008" y="1115616"/>
              <a:ext cx="1267296" cy="1782545"/>
            </a:xfrm>
            <a:prstGeom prst="rect">
              <a:avLst/>
            </a:prstGeom>
          </p:spPr>
        </p:pic>
        <p:sp>
          <p:nvSpPr>
            <p:cNvPr id="70" name="フリーフォーム 69"/>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D75A9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mn-ea"/>
              </a:endParaRPr>
            </a:p>
          </p:txBody>
        </p:sp>
        <p:sp>
          <p:nvSpPr>
            <p:cNvPr id="71" name="フリーフォーム 70"/>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mn-ea"/>
              </a:endParaRPr>
            </a:p>
          </p:txBody>
        </p:sp>
        <p:sp>
          <p:nvSpPr>
            <p:cNvPr id="72" name="フリーフォーム 71"/>
            <p:cNvSpPr/>
            <p:nvPr/>
          </p:nvSpPr>
          <p:spPr>
            <a:xfrm>
              <a:off x="3879850" y="2279650"/>
              <a:ext cx="117475" cy="190500"/>
            </a:xfrm>
            <a:custGeom>
              <a:avLst/>
              <a:gdLst>
                <a:gd name="connsiteX0" fmla="*/ 0 w 117475"/>
                <a:gd name="connsiteY0" fmla="*/ 152400 h 190500"/>
                <a:gd name="connsiteX1" fmla="*/ 9525 w 117475"/>
                <a:gd name="connsiteY1" fmla="*/ 0 h 190500"/>
                <a:gd name="connsiteX2" fmla="*/ 117475 w 117475"/>
                <a:gd name="connsiteY2" fmla="*/ 9525 h 190500"/>
                <a:gd name="connsiteX3" fmla="*/ 98425 w 117475"/>
                <a:gd name="connsiteY3" fmla="*/ 190500 h 190500"/>
                <a:gd name="connsiteX4" fmla="*/ 0 w 117475"/>
                <a:gd name="connsiteY4" fmla="*/ 1524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5" h="190500">
                  <a:moveTo>
                    <a:pt x="0" y="152400"/>
                  </a:moveTo>
                  <a:lnTo>
                    <a:pt x="9525" y="0"/>
                  </a:lnTo>
                  <a:lnTo>
                    <a:pt x="117475" y="9525"/>
                  </a:lnTo>
                  <a:lnTo>
                    <a:pt x="98425" y="190500"/>
                  </a:lnTo>
                  <a:lnTo>
                    <a:pt x="0" y="152400"/>
                  </a:lnTo>
                  <a:close/>
                </a:path>
              </a:pathLst>
            </a:custGeom>
            <a:solidFill>
              <a:srgbClr val="3D1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mn-ea"/>
              </a:endParaRPr>
            </a:p>
          </p:txBody>
        </p:sp>
      </p:grpSp>
      <p:grpSp>
        <p:nvGrpSpPr>
          <p:cNvPr id="84" name="グループ化 83"/>
          <p:cNvGrpSpPr/>
          <p:nvPr/>
        </p:nvGrpSpPr>
        <p:grpSpPr>
          <a:xfrm>
            <a:off x="5485745" y="5116062"/>
            <a:ext cx="1166752" cy="955035"/>
            <a:chOff x="7981982" y="2322810"/>
            <a:chExt cx="1854486" cy="1517973"/>
          </a:xfrm>
        </p:grpSpPr>
        <p:pic>
          <p:nvPicPr>
            <p:cNvPr id="85" name="図 8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r="14202" b="6360"/>
            <a:stretch/>
          </p:blipFill>
          <p:spPr>
            <a:xfrm>
              <a:off x="7981982" y="2322810"/>
              <a:ext cx="1854486" cy="1517973"/>
            </a:xfrm>
            <a:prstGeom prst="rect">
              <a:avLst/>
            </a:prstGeom>
          </p:spPr>
        </p:pic>
        <p:pic>
          <p:nvPicPr>
            <p:cNvPr id="86" name="図 8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radius="50"/>
                      </a14:imgEffect>
                      <a14:imgEffect>
                        <a14:brightnessContrast bright="40000"/>
                      </a14:imgEffect>
                    </a14:imgLayer>
                  </a14:imgProps>
                </a:ext>
                <a:ext uri="{28A0092B-C50C-407E-A947-70E740481C1C}">
                  <a14:useLocalDpi xmlns:a14="http://schemas.microsoft.com/office/drawing/2010/main" val="0"/>
                </a:ext>
              </a:extLst>
            </a:blip>
            <a:srcRect l="26437" t="23006" r="56907" b="71739"/>
            <a:stretch/>
          </p:blipFill>
          <p:spPr>
            <a:xfrm rot="1639550">
              <a:off x="8542644" y="2680088"/>
              <a:ext cx="360041" cy="85166"/>
            </a:xfrm>
            <a:prstGeom prst="rect">
              <a:avLst/>
            </a:prstGeom>
          </p:spPr>
        </p:pic>
      </p:grpSp>
      <p:sp>
        <p:nvSpPr>
          <p:cNvPr id="5" name="テキスト ボックス 4"/>
          <p:cNvSpPr txBox="1"/>
          <p:nvPr/>
        </p:nvSpPr>
        <p:spPr bwMode="auto">
          <a:xfrm>
            <a:off x="153231" y="1815610"/>
            <a:ext cx="8745323" cy="1289113"/>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83" fontAlgn="base">
              <a:lnSpc>
                <a:spcPts val="2031"/>
              </a:lnSpc>
              <a:spcBef>
                <a:spcPct val="0"/>
              </a:spcBef>
              <a:spcAft>
                <a:spcPct val="0"/>
              </a:spcAft>
            </a:pPr>
            <a:r>
              <a:rPr lang="ja-JP" altLang="en-US" sz="1477" dirty="0">
                <a:latin typeface="+mn-ea"/>
              </a:rPr>
              <a:t>■居住環境向上用途誘導地区制度　</a:t>
            </a:r>
            <a:r>
              <a:rPr lang="en-US" altLang="ja-JP" sz="1108" dirty="0">
                <a:latin typeface="+mn-ea"/>
              </a:rPr>
              <a:t>【</a:t>
            </a:r>
            <a:r>
              <a:rPr lang="ja-JP" altLang="en-US" sz="1108" dirty="0">
                <a:latin typeface="+mn-ea"/>
              </a:rPr>
              <a:t>都市再生特別措置法第</a:t>
            </a:r>
            <a:r>
              <a:rPr lang="en-US" altLang="ja-JP" sz="1108" dirty="0">
                <a:latin typeface="+mn-ea"/>
              </a:rPr>
              <a:t>94</a:t>
            </a:r>
            <a:r>
              <a:rPr lang="ja-JP" altLang="en-US" sz="1108" dirty="0">
                <a:latin typeface="+mn-ea"/>
              </a:rPr>
              <a:t>条の</a:t>
            </a:r>
            <a:r>
              <a:rPr lang="en-US" altLang="ja-JP" sz="1108" dirty="0">
                <a:latin typeface="+mn-ea"/>
              </a:rPr>
              <a:t>2</a:t>
            </a:r>
            <a:r>
              <a:rPr lang="ja-JP" altLang="en-US" sz="1108" dirty="0" err="1">
                <a:latin typeface="+mn-ea"/>
              </a:rPr>
              <a:t>、</a:t>
            </a:r>
            <a:r>
              <a:rPr lang="ja-JP" altLang="en-US" sz="1108" dirty="0">
                <a:latin typeface="+mn-ea"/>
              </a:rPr>
              <a:t>建築基準法第</a:t>
            </a:r>
            <a:r>
              <a:rPr lang="en-US" altLang="ja-JP" sz="1108" dirty="0">
                <a:latin typeface="+mn-ea"/>
              </a:rPr>
              <a:t>60</a:t>
            </a:r>
            <a:r>
              <a:rPr lang="ja-JP" altLang="en-US" sz="1108" dirty="0">
                <a:latin typeface="+mn-ea"/>
              </a:rPr>
              <a:t>条の</a:t>
            </a:r>
            <a:r>
              <a:rPr lang="en-US" altLang="ja-JP" sz="1108" dirty="0">
                <a:latin typeface="+mn-ea"/>
              </a:rPr>
              <a:t>2</a:t>
            </a:r>
            <a:r>
              <a:rPr lang="ja-JP" altLang="en-US" sz="1108" dirty="0">
                <a:latin typeface="+mn-ea"/>
              </a:rPr>
              <a:t>の</a:t>
            </a:r>
            <a:r>
              <a:rPr lang="en-US" altLang="ja-JP" sz="1108" dirty="0">
                <a:latin typeface="+mn-ea"/>
              </a:rPr>
              <a:t>2</a:t>
            </a:r>
            <a:r>
              <a:rPr lang="ja-JP" altLang="en-US" sz="1108" dirty="0">
                <a:latin typeface="+mn-ea"/>
              </a:rPr>
              <a:t>等</a:t>
            </a:r>
            <a:r>
              <a:rPr lang="en-US" altLang="ja-JP" sz="1108" dirty="0">
                <a:latin typeface="+mn-ea"/>
              </a:rPr>
              <a:t>】</a:t>
            </a:r>
          </a:p>
          <a:p>
            <a:pPr defTabSz="844083" fontAlgn="base">
              <a:lnSpc>
                <a:spcPts val="2031"/>
              </a:lnSpc>
              <a:spcBef>
                <a:spcPct val="0"/>
              </a:spcBef>
              <a:spcAft>
                <a:spcPct val="0"/>
              </a:spcAft>
            </a:pPr>
            <a:r>
              <a:rPr lang="ja-JP" altLang="en-US" sz="1477" dirty="0">
                <a:latin typeface="+mn-ea"/>
              </a:rPr>
              <a:t>　○立地適正化計画に、居住誘導区域に誘導すべき「居住環境向上施設」を記載。</a:t>
            </a:r>
            <a:endParaRPr lang="en-US" altLang="ja-JP" sz="1477" dirty="0">
              <a:latin typeface="+mn-ea"/>
            </a:endParaRPr>
          </a:p>
          <a:p>
            <a:pPr marL="414715" indent="-414715" defTabSz="844083" fontAlgn="base">
              <a:lnSpc>
                <a:spcPts val="2031"/>
              </a:lnSpc>
              <a:spcBef>
                <a:spcPct val="0"/>
              </a:spcBef>
              <a:spcAft>
                <a:spcPct val="0"/>
              </a:spcAft>
            </a:pPr>
            <a:r>
              <a:rPr lang="ja-JP" altLang="en-US" sz="1477" dirty="0">
                <a:latin typeface="+mn-ea"/>
              </a:rPr>
              <a:t>　○都市計画において、居住環境向上用途誘導地区の区域、誘導すべき用途、容積率の最高限度等を決定。</a:t>
            </a:r>
            <a:endParaRPr lang="en-US" altLang="ja-JP" sz="1477" dirty="0">
              <a:latin typeface="+mn-ea"/>
            </a:endParaRPr>
          </a:p>
          <a:p>
            <a:pPr marL="326789" indent="-326789" defTabSz="844083" fontAlgn="base">
              <a:lnSpc>
                <a:spcPts val="2031"/>
              </a:lnSpc>
              <a:spcBef>
                <a:spcPct val="0"/>
              </a:spcBef>
              <a:spcAft>
                <a:spcPct val="0"/>
              </a:spcAft>
            </a:pPr>
            <a:r>
              <a:rPr lang="ja-JP" altLang="en-US" sz="1477" dirty="0">
                <a:latin typeface="+mn-ea"/>
              </a:rPr>
              <a:t>　○地区指定の目的のために必要と認める場合は、国土交通大臣の承認を得て、地方公共団体の条例で用途の制限を緩和することが可能。</a:t>
            </a:r>
          </a:p>
        </p:txBody>
      </p:sp>
      <p:sp>
        <p:nvSpPr>
          <p:cNvPr id="41" name="Rectangle 40"/>
          <p:cNvSpPr>
            <a:spLocks noChangeArrowheads="1"/>
          </p:cNvSpPr>
          <p:nvPr/>
        </p:nvSpPr>
        <p:spPr bwMode="auto">
          <a:xfrm>
            <a:off x="8675688" y="6524627"/>
            <a:ext cx="468312" cy="333375"/>
          </a:xfrm>
          <a:prstGeom prst="rect">
            <a:avLst/>
          </a:prstGeom>
          <a:noFill/>
          <a:ln w="38100">
            <a:noFill/>
            <a:prstDash val="dash"/>
            <a:miter lim="800000"/>
            <a:headEnd/>
            <a:tailEnd/>
          </a:ln>
        </p:spPr>
        <p:txBody>
          <a:bodyPr wrap="none" anchor="ctr"/>
          <a:lstStyle/>
          <a:p>
            <a:pPr algn="ctr"/>
            <a:fld id="{50C9ABD1-2113-49E4-9A63-9ED191A7D6E4}" type="slidenum">
              <a:rPr lang="en-US" altLang="ja-JP" sz="1400" b="0"/>
              <a:pPr algn="ctr"/>
              <a:t>28</a:t>
            </a:fld>
            <a:endParaRPr lang="en-US" altLang="ja-JP" sz="1400" b="0" dirty="0"/>
          </a:p>
        </p:txBody>
      </p:sp>
      <p:sp>
        <p:nvSpPr>
          <p:cNvPr id="45" name="Text Box 3"/>
          <p:cNvSpPr txBox="1">
            <a:spLocks noChangeArrowheads="1"/>
          </p:cNvSpPr>
          <p:nvPr/>
        </p:nvSpPr>
        <p:spPr bwMode="auto">
          <a:xfrm>
            <a:off x="18378" y="-9890"/>
            <a:ext cx="5724644" cy="646331"/>
          </a:xfrm>
          <a:prstGeom prst="rect">
            <a:avLst/>
          </a:prstGeom>
          <a:noFill/>
          <a:ln w="9525">
            <a:noFill/>
            <a:miter lim="800000"/>
            <a:headEnd/>
            <a:tailEnd/>
          </a:ln>
        </p:spPr>
        <p:txBody>
          <a:bodyPr wrap="none">
            <a:spAutoFit/>
          </a:bodyPr>
          <a:lstStyle/>
          <a:p>
            <a:r>
              <a:rPr lang="zh-TW" altLang="en-US" sz="3600" dirty="0">
                <a:latin typeface="ＭＳ Ｐゴシック" panose="020B0600070205080204" pitchFamily="50" charset="-128"/>
                <a:ea typeface="ＭＳ Ｐゴシック" panose="020B0600070205080204" pitchFamily="50" charset="-128"/>
              </a:rPr>
              <a:t>居住環境向上用途誘導地区</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47" name="Line 17"/>
          <p:cNvSpPr>
            <a:spLocks noChangeShapeType="1"/>
          </p:cNvSpPr>
          <p:nvPr/>
        </p:nvSpPr>
        <p:spPr bwMode="auto">
          <a:xfrm>
            <a:off x="4" y="620688"/>
            <a:ext cx="9175179" cy="0"/>
          </a:xfrm>
          <a:prstGeom prst="line">
            <a:avLst/>
          </a:prstGeom>
          <a:noFill/>
          <a:ln w="57150">
            <a:solidFill>
              <a:srgbClr val="002060"/>
            </a:solidFill>
            <a:round/>
            <a:headEnd/>
            <a:tailEnd/>
          </a:ln>
        </p:spPr>
        <p:txBody>
          <a:bodyPr/>
          <a:lstStyle/>
          <a:p>
            <a:endParaRPr lang="ja-JP" altLang="en-US">
              <a:latin typeface="+mn-ea"/>
            </a:endParaRPr>
          </a:p>
        </p:txBody>
      </p:sp>
    </p:spTree>
    <p:extLst>
      <p:ext uri="{BB962C8B-B14F-4D97-AF65-F5344CB8AC3E}">
        <p14:creationId xmlns:p14="http://schemas.microsoft.com/office/powerpoint/2010/main" val="1640238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Rectangle 12"/>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42CAE5F4-5C35-4429-980E-FDAF8626FACD}" type="slidenum">
              <a:rPr lang="en-US" altLang="ja-JP" sz="1400">
                <a:solidFill>
                  <a:prstClr val="black"/>
                </a:solidFill>
              </a:rPr>
              <a:pPr algn="ctr"/>
              <a:t>2</a:t>
            </a:fld>
            <a:endParaRPr lang="en-US" altLang="ja-JP" sz="1400" dirty="0">
              <a:solidFill>
                <a:prstClr val="black"/>
              </a:solidFill>
            </a:endParaRPr>
          </a:p>
        </p:txBody>
      </p:sp>
      <p:sp>
        <p:nvSpPr>
          <p:cNvPr id="1707" name="Text Box 9"/>
          <p:cNvSpPr txBox="1">
            <a:spLocks noChangeArrowheads="1"/>
          </p:cNvSpPr>
          <p:nvPr/>
        </p:nvSpPr>
        <p:spPr>
          <a:xfrm>
            <a:off x="-4066" y="-5179"/>
            <a:ext cx="7912100" cy="646331"/>
          </a:xfrm>
          <a:prstGeom prst="rect">
            <a:avLst/>
          </a:prstGeom>
          <a:noFill/>
          <a:ln w="9525">
            <a:noFill/>
            <a:miter lim="800000"/>
            <a:headEnd/>
            <a:tailEnd/>
          </a:ln>
        </p:spPr>
        <p:txBody>
          <a:bodyPr rIns="540000">
            <a:spAutoFit/>
          </a:bodyPr>
          <a:lstStyle/>
          <a:p>
            <a:r>
              <a:rPr lang="ja-JP" altLang="en-US" sz="3600" dirty="0">
                <a:solidFill>
                  <a:prstClr val="black"/>
                </a:solidFill>
              </a:rPr>
              <a:t>土地利用計画制度の構成イメージ</a:t>
            </a:r>
          </a:p>
        </p:txBody>
      </p:sp>
      <p:grpSp>
        <p:nvGrpSpPr>
          <p:cNvPr id="1708" name="グループ化 133"/>
          <p:cNvGrpSpPr/>
          <p:nvPr/>
        </p:nvGrpSpPr>
        <p:grpSpPr>
          <a:xfrm>
            <a:off x="251521" y="1074440"/>
            <a:ext cx="8824913" cy="5522912"/>
            <a:chOff x="631726" y="858941"/>
            <a:chExt cx="8823731" cy="5522387"/>
          </a:xfrm>
        </p:grpSpPr>
        <p:cxnSp>
          <p:nvCxnSpPr>
            <p:cNvPr id="1709" name="直線コネクタ 115"/>
            <p:cNvCxnSpPr/>
            <p:nvPr/>
          </p:nvCxnSpPr>
          <p:spPr>
            <a:xfrm>
              <a:off x="652361" y="5395585"/>
              <a:ext cx="8803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0" name="直線コネクタ 188"/>
            <p:cNvCxnSpPr>
              <a:cxnSpLocks noChangeShapeType="1"/>
            </p:cNvCxnSpPr>
            <p:nvPr/>
          </p:nvCxnSpPr>
          <p:spPr>
            <a:xfrm>
              <a:off x="3800078" y="1044029"/>
              <a:ext cx="0" cy="4778745"/>
            </a:xfrm>
            <a:prstGeom prst="line">
              <a:avLst/>
            </a:prstGeom>
            <a:noFill/>
            <a:ln w="9525" algn="ctr">
              <a:solidFill>
                <a:srgbClr val="4A7EBB"/>
              </a:solidFill>
              <a:prstDash val="sysDot"/>
              <a:round/>
              <a:headEnd/>
              <a:tailEnd/>
            </a:ln>
          </p:spPr>
        </p:cxnSp>
        <p:sp>
          <p:nvSpPr>
            <p:cNvPr id="1711" name="テキスト ボックス 131"/>
            <p:cNvSpPr txBox="1"/>
            <p:nvPr/>
          </p:nvSpPr>
          <p:spPr>
            <a:xfrm>
              <a:off x="7658648" y="982754"/>
              <a:ext cx="1210426" cy="338522"/>
            </a:xfrm>
            <a:prstGeom prst="rect">
              <a:avLst/>
            </a:prstGeom>
            <a:noFill/>
          </p:spPr>
          <p:txBody>
            <a:bodyPr wrap="none">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市街化区域</a:t>
              </a:r>
              <a:endParaRPr lang="en-US" altLang="ja-JP" sz="1600" kern="0" dirty="0">
                <a:solidFill>
                  <a:sysClr val="windowText" lastClr="000000"/>
                </a:solidFill>
                <a:latin typeface="HG丸ｺﾞｼｯｸM-PRO" pitchFamily="50" charset="-128"/>
                <a:ea typeface="HG丸ｺﾞｼｯｸM-PRO" pitchFamily="50" charset="-128"/>
              </a:endParaRPr>
            </a:p>
          </p:txBody>
        </p:sp>
        <p:sp>
          <p:nvSpPr>
            <p:cNvPr id="1712" name="テキスト ボックス 133"/>
            <p:cNvSpPr txBox="1"/>
            <p:nvPr/>
          </p:nvSpPr>
          <p:spPr>
            <a:xfrm>
              <a:off x="7572934" y="1541501"/>
              <a:ext cx="1620740" cy="338522"/>
            </a:xfrm>
            <a:prstGeom prst="rect">
              <a:avLst/>
            </a:prstGeom>
            <a:noFill/>
          </p:spPr>
          <p:txBody>
            <a:bodyPr wrap="none">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市街化調整区域</a:t>
              </a:r>
              <a:endParaRPr lang="en-US" altLang="ja-JP" sz="1600" kern="0" dirty="0">
                <a:solidFill>
                  <a:sysClr val="windowText" lastClr="000000"/>
                </a:solidFill>
                <a:latin typeface="HG丸ｺﾞｼｯｸM-PRO" pitchFamily="50" charset="-128"/>
                <a:ea typeface="HG丸ｺﾞｼｯｸM-PRO" pitchFamily="50" charset="-128"/>
              </a:endParaRPr>
            </a:p>
          </p:txBody>
        </p:sp>
        <p:sp>
          <p:nvSpPr>
            <p:cNvPr id="1713" name="テキスト ボックス 134"/>
            <p:cNvSpPr txBox="1"/>
            <p:nvPr/>
          </p:nvSpPr>
          <p:spPr>
            <a:xfrm>
              <a:off x="3580906" y="858941"/>
              <a:ext cx="1425199" cy="338522"/>
            </a:xfrm>
            <a:prstGeom prst="rect">
              <a:avLst/>
            </a:prstGeom>
            <a:noFill/>
          </p:spPr>
          <p:txBody>
            <a:bodyPr wrap="none">
              <a:spAutoFit/>
            </a:bodyPr>
            <a:lstStyle/>
            <a:p>
              <a:pPr>
                <a:defRPr/>
              </a:pPr>
              <a:r>
                <a:rPr kumimoji="0" lang="ja-JP" altLang="en-US" sz="1600" b="1" kern="0" dirty="0">
                  <a:solidFill>
                    <a:srgbClr val="1F497D">
                      <a:lumMod val="60000"/>
                      <a:lumOff val="40000"/>
                    </a:srgbClr>
                  </a:solidFill>
                  <a:latin typeface="HG丸ｺﾞｼｯｸM-PRO" pitchFamily="50" charset="-128"/>
                  <a:ea typeface="HG丸ｺﾞｼｯｸM-PRO" pitchFamily="50" charset="-128"/>
                </a:rPr>
                <a:t>都市計画区域</a:t>
              </a:r>
              <a:endParaRPr lang="ja-JP" altLang="en-US" sz="1600" b="1" kern="0" dirty="0">
                <a:solidFill>
                  <a:srgbClr val="1F497D">
                    <a:lumMod val="60000"/>
                    <a:lumOff val="40000"/>
                  </a:srgbClr>
                </a:solidFill>
                <a:latin typeface="HG丸ｺﾞｼｯｸM-PRO" pitchFamily="50" charset="-128"/>
                <a:ea typeface="HG丸ｺﾞｼｯｸM-PRO" pitchFamily="50" charset="-128"/>
              </a:endParaRPr>
            </a:p>
          </p:txBody>
        </p:sp>
        <p:cxnSp>
          <p:nvCxnSpPr>
            <p:cNvPr id="1714" name="直線コネクタ 192"/>
            <p:cNvCxnSpPr>
              <a:cxnSpLocks noChangeShapeType="1"/>
            </p:cNvCxnSpPr>
            <p:nvPr/>
          </p:nvCxnSpPr>
          <p:spPr>
            <a:xfrm flipH="1">
              <a:off x="7323994" y="1044029"/>
              <a:ext cx="17386" cy="4778745"/>
            </a:xfrm>
            <a:prstGeom prst="line">
              <a:avLst/>
            </a:prstGeom>
            <a:noFill/>
            <a:ln w="9525" algn="ctr">
              <a:solidFill>
                <a:srgbClr val="4A7EBB"/>
              </a:solidFill>
              <a:prstDash val="sysDot"/>
              <a:round/>
              <a:headEnd/>
              <a:tailEnd/>
            </a:ln>
          </p:spPr>
        </p:cxnSp>
        <p:sp>
          <p:nvSpPr>
            <p:cNvPr id="1715" name="テキスト ボックス 136"/>
            <p:cNvSpPr txBox="1"/>
            <p:nvPr/>
          </p:nvSpPr>
          <p:spPr>
            <a:xfrm>
              <a:off x="7496744" y="2438353"/>
              <a:ext cx="1434908" cy="338106"/>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工業地域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16" name="テキスト ボックス 137"/>
            <p:cNvSpPr txBox="1"/>
            <p:nvPr/>
          </p:nvSpPr>
          <p:spPr>
            <a:xfrm>
              <a:off x="7645949" y="1981196"/>
              <a:ext cx="1282528" cy="338106"/>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準工業地域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17" name="テキスト ボックス 138"/>
            <p:cNvSpPr txBox="1"/>
            <p:nvPr/>
          </p:nvSpPr>
          <p:spPr>
            <a:xfrm>
              <a:off x="8476100" y="3043133"/>
              <a:ext cx="923801" cy="338105"/>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鉄道</a:t>
              </a:r>
            </a:p>
          </p:txBody>
        </p:sp>
        <p:sp>
          <p:nvSpPr>
            <p:cNvPr id="1718" name="テキスト ボックス 139"/>
            <p:cNvSpPr txBox="1"/>
            <p:nvPr/>
          </p:nvSpPr>
          <p:spPr>
            <a:xfrm>
              <a:off x="7693568" y="3403461"/>
              <a:ext cx="933325" cy="338106"/>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道路</a:t>
              </a:r>
            </a:p>
          </p:txBody>
        </p:sp>
        <p:sp>
          <p:nvSpPr>
            <p:cNvPr id="1719" name="テキスト ボックス 140"/>
            <p:cNvSpPr txBox="1"/>
            <p:nvPr/>
          </p:nvSpPr>
          <p:spPr>
            <a:xfrm>
              <a:off x="7193572" y="3801886"/>
              <a:ext cx="2093633" cy="339693"/>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土地区画整理事業</a:t>
              </a:r>
            </a:p>
          </p:txBody>
        </p:sp>
        <p:sp>
          <p:nvSpPr>
            <p:cNvPr id="1720" name="テキスト ボックス 141"/>
            <p:cNvSpPr txBox="1"/>
            <p:nvPr/>
          </p:nvSpPr>
          <p:spPr>
            <a:xfrm>
              <a:off x="5795172" y="4084434"/>
              <a:ext cx="1928554" cy="339693"/>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市街地再開発事業</a:t>
              </a:r>
            </a:p>
          </p:txBody>
        </p:sp>
        <p:sp>
          <p:nvSpPr>
            <p:cNvPr id="1721" name="テキスト ボックス 142"/>
            <p:cNvSpPr txBox="1"/>
            <p:nvPr/>
          </p:nvSpPr>
          <p:spPr>
            <a:xfrm>
              <a:off x="7363412" y="4954302"/>
              <a:ext cx="1112688" cy="339693"/>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地区計画</a:t>
              </a:r>
            </a:p>
          </p:txBody>
        </p:sp>
        <p:sp>
          <p:nvSpPr>
            <p:cNvPr id="1722" name="平行四辺形 143"/>
            <p:cNvSpPr/>
            <p:nvPr/>
          </p:nvSpPr>
          <p:spPr>
            <a:xfrm>
              <a:off x="3423765" y="1243079"/>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3" name="平行四辺形 144"/>
            <p:cNvSpPr>
              <a:spLocks noChangeAspect="1"/>
            </p:cNvSpPr>
            <p:nvPr/>
          </p:nvSpPr>
          <p:spPr>
            <a:xfrm>
              <a:off x="3849158" y="1304986"/>
              <a:ext cx="2936482" cy="419060"/>
            </a:xfrm>
            <a:prstGeom prst="parallelogram">
              <a:avLst>
                <a:gd name="adj" fmla="val 66153"/>
              </a:avLst>
            </a:prstGeom>
            <a:solidFill>
              <a:srgbClr val="F79646">
                <a:lumMod val="60000"/>
                <a:lumOff val="40000"/>
              </a:srgbClr>
            </a:solidFill>
            <a:ln w="25400" cap="flat" cmpd="sng" algn="ctr">
              <a:solidFill>
                <a:srgbClr val="F79646">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4" name="平行四辺形 145"/>
            <p:cNvSpPr/>
            <p:nvPr/>
          </p:nvSpPr>
          <p:spPr>
            <a:xfrm>
              <a:off x="3423765" y="2285967"/>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5" name="平行四辺形 146"/>
            <p:cNvSpPr/>
            <p:nvPr/>
          </p:nvSpPr>
          <p:spPr>
            <a:xfrm>
              <a:off x="3423765" y="3403461"/>
              <a:ext cx="3915837" cy="557160"/>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6" name="平行四辺形 147"/>
            <p:cNvSpPr/>
            <p:nvPr/>
          </p:nvSpPr>
          <p:spPr>
            <a:xfrm>
              <a:off x="3423765" y="4519368"/>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7" name="平行四辺形 148"/>
            <p:cNvSpPr/>
            <p:nvPr/>
          </p:nvSpPr>
          <p:spPr>
            <a:xfrm>
              <a:off x="3423765" y="5822581"/>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8" name="テキスト ボックス 149"/>
            <p:cNvSpPr txBox="1"/>
            <p:nvPr/>
          </p:nvSpPr>
          <p:spPr>
            <a:xfrm>
              <a:off x="3577731" y="5482888"/>
              <a:ext cx="1425199" cy="338522"/>
            </a:xfrm>
            <a:prstGeom prst="rect">
              <a:avLst/>
            </a:prstGeom>
            <a:noFill/>
          </p:spPr>
          <p:txBody>
            <a:bodyPr wrap="none">
              <a:spAutoFit/>
            </a:bodyPr>
            <a:lstStyle/>
            <a:p>
              <a:pPr>
                <a:defRPr/>
              </a:pPr>
              <a:r>
                <a:rPr kumimoji="0" lang="ja-JP" altLang="en-US" sz="1600" b="1" kern="0" dirty="0">
                  <a:solidFill>
                    <a:srgbClr val="1F497D">
                      <a:lumMod val="60000"/>
                      <a:lumOff val="40000"/>
                    </a:srgbClr>
                  </a:solidFill>
                  <a:latin typeface="HG丸ｺﾞｼｯｸM-PRO" pitchFamily="50" charset="-128"/>
                  <a:ea typeface="HG丸ｺﾞｼｯｸM-PRO" pitchFamily="50" charset="-128"/>
                </a:rPr>
                <a:t>都市計画区域</a:t>
              </a:r>
              <a:endParaRPr lang="ja-JP" altLang="en-US" sz="1600" b="1" kern="0" dirty="0">
                <a:solidFill>
                  <a:srgbClr val="1F497D">
                    <a:lumMod val="60000"/>
                    <a:lumOff val="40000"/>
                  </a:srgbClr>
                </a:solidFill>
                <a:latin typeface="HG丸ｺﾞｼｯｸM-PRO" pitchFamily="50" charset="-128"/>
                <a:ea typeface="HG丸ｺﾞｼｯｸM-PRO" pitchFamily="50" charset="-128"/>
              </a:endParaRPr>
            </a:p>
          </p:txBody>
        </p:sp>
        <p:cxnSp>
          <p:nvCxnSpPr>
            <p:cNvPr id="1729" name="直線コネクタ 207"/>
            <p:cNvCxnSpPr>
              <a:cxnSpLocks noChangeShapeType="1"/>
            </p:cNvCxnSpPr>
            <p:nvPr/>
          </p:nvCxnSpPr>
          <p:spPr>
            <a:xfrm>
              <a:off x="3423331" y="1354337"/>
              <a:ext cx="0" cy="5026991"/>
            </a:xfrm>
            <a:prstGeom prst="line">
              <a:avLst/>
            </a:prstGeom>
            <a:noFill/>
            <a:ln w="9525" algn="ctr">
              <a:solidFill>
                <a:srgbClr val="4A7EBB"/>
              </a:solidFill>
              <a:prstDash val="sysDot"/>
              <a:round/>
              <a:headEnd/>
              <a:tailEnd/>
            </a:ln>
          </p:spPr>
        </p:cxnSp>
        <p:cxnSp>
          <p:nvCxnSpPr>
            <p:cNvPr id="1730" name="直線コネクタ 208"/>
            <p:cNvCxnSpPr>
              <a:cxnSpLocks noChangeShapeType="1"/>
            </p:cNvCxnSpPr>
            <p:nvPr/>
          </p:nvCxnSpPr>
          <p:spPr>
            <a:xfrm flipH="1">
              <a:off x="6941796" y="1416398"/>
              <a:ext cx="26634" cy="4964930"/>
            </a:xfrm>
            <a:prstGeom prst="line">
              <a:avLst/>
            </a:prstGeom>
            <a:noFill/>
            <a:ln w="9525" algn="ctr">
              <a:solidFill>
                <a:srgbClr val="4A7EBB"/>
              </a:solidFill>
              <a:prstDash val="sysDot"/>
              <a:round/>
              <a:headEnd/>
              <a:tailEnd/>
            </a:ln>
          </p:spPr>
        </p:cxnSp>
        <p:sp>
          <p:nvSpPr>
            <p:cNvPr id="1731" name="平行四辺形 152"/>
            <p:cNvSpPr>
              <a:spLocks noChangeAspect="1"/>
            </p:cNvSpPr>
            <p:nvPr/>
          </p:nvSpPr>
          <p:spPr>
            <a:xfrm>
              <a:off x="3849158" y="2347874"/>
              <a:ext cx="2936482" cy="417472"/>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32" name="円/楕円 153"/>
            <p:cNvSpPr/>
            <p:nvPr/>
          </p:nvSpPr>
          <p:spPr>
            <a:xfrm>
              <a:off x="4699944" y="2520895"/>
              <a:ext cx="341266" cy="187307"/>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33" name="円/楕円 154"/>
            <p:cNvSpPr/>
            <p:nvPr/>
          </p:nvSpPr>
          <p:spPr>
            <a:xfrm>
              <a:off x="5295176" y="2409781"/>
              <a:ext cx="596820" cy="247626"/>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34" name="直線コネクタ 213"/>
            <p:cNvCxnSpPr>
              <a:cxnSpLocks noChangeShapeType="1"/>
              <a:endCxn id="1736" idx="2"/>
            </p:cNvCxnSpPr>
            <p:nvPr/>
          </p:nvCxnSpPr>
          <p:spPr>
            <a:xfrm flipV="1">
              <a:off x="5537761" y="2251130"/>
              <a:ext cx="188353" cy="239787"/>
            </a:xfrm>
            <a:prstGeom prst="line">
              <a:avLst/>
            </a:prstGeom>
            <a:noFill/>
            <a:ln w="9525" algn="ctr">
              <a:solidFill>
                <a:srgbClr val="000000"/>
              </a:solidFill>
              <a:round/>
              <a:headEnd type="oval" w="med" len="med"/>
              <a:tailEnd type="oval" w="med" len="med"/>
            </a:ln>
          </p:spPr>
        </p:cxnSp>
        <p:cxnSp>
          <p:nvCxnSpPr>
            <p:cNvPr id="1735" name="直線コネクタ 214"/>
            <p:cNvCxnSpPr>
              <a:cxnSpLocks noChangeShapeType="1"/>
              <a:endCxn id="1738" idx="1"/>
            </p:cNvCxnSpPr>
            <p:nvPr/>
          </p:nvCxnSpPr>
          <p:spPr>
            <a:xfrm>
              <a:off x="5158028" y="2664528"/>
              <a:ext cx="1281366" cy="320441"/>
            </a:xfrm>
            <a:prstGeom prst="line">
              <a:avLst/>
            </a:prstGeom>
            <a:noFill/>
            <a:ln w="9525" algn="ctr">
              <a:solidFill>
                <a:srgbClr val="000000"/>
              </a:solidFill>
              <a:round/>
              <a:headEnd type="oval" w="med" len="med"/>
              <a:tailEnd type="oval" w="med" len="med"/>
            </a:ln>
          </p:spPr>
        </p:cxnSp>
        <p:sp>
          <p:nvSpPr>
            <p:cNvPr id="1736" name="テキスト ボックス 157"/>
            <p:cNvSpPr txBox="1"/>
            <p:nvPr/>
          </p:nvSpPr>
          <p:spPr>
            <a:xfrm>
              <a:off x="5161844" y="1912941"/>
              <a:ext cx="1128562" cy="338105"/>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商業地域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37" name="平行四辺形 158"/>
            <p:cNvSpPr>
              <a:spLocks noChangeAspect="1"/>
            </p:cNvSpPr>
            <p:nvPr/>
          </p:nvSpPr>
          <p:spPr>
            <a:xfrm>
              <a:off x="5828505" y="2444702"/>
              <a:ext cx="896818" cy="325407"/>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38" name="テキスト ボックス 159"/>
            <p:cNvSpPr txBox="1"/>
            <p:nvPr/>
          </p:nvSpPr>
          <p:spPr>
            <a:xfrm>
              <a:off x="6439611" y="2816142"/>
              <a:ext cx="1806333" cy="338106"/>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第一種住居地域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39" name="平行四辺形 160"/>
            <p:cNvSpPr>
              <a:spLocks noChangeAspect="1"/>
            </p:cNvSpPr>
            <p:nvPr/>
          </p:nvSpPr>
          <p:spPr>
            <a:xfrm>
              <a:off x="6033265" y="2533594"/>
              <a:ext cx="642851" cy="231753"/>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40" name="直線コネクタ 219"/>
            <p:cNvCxnSpPr>
              <a:cxnSpLocks noChangeShapeType="1"/>
              <a:endCxn id="1715" idx="1"/>
            </p:cNvCxnSpPr>
            <p:nvPr/>
          </p:nvCxnSpPr>
          <p:spPr>
            <a:xfrm flipV="1">
              <a:off x="6349950" y="2606999"/>
              <a:ext cx="1146895" cy="44439"/>
            </a:xfrm>
            <a:prstGeom prst="line">
              <a:avLst/>
            </a:prstGeom>
            <a:noFill/>
            <a:ln w="9525" algn="ctr">
              <a:solidFill>
                <a:srgbClr val="000000"/>
              </a:solidFill>
              <a:round/>
              <a:headEnd type="oval" w="med" len="med"/>
              <a:tailEnd type="oval" w="med" len="med"/>
            </a:ln>
          </p:spPr>
        </p:cxnSp>
        <p:cxnSp>
          <p:nvCxnSpPr>
            <p:cNvPr id="1741" name="直線コネクタ 220"/>
            <p:cNvCxnSpPr>
              <a:cxnSpLocks noChangeShapeType="1"/>
              <a:endCxn id="1716" idx="1"/>
            </p:cNvCxnSpPr>
            <p:nvPr/>
          </p:nvCxnSpPr>
          <p:spPr>
            <a:xfrm flipV="1">
              <a:off x="6063087" y="2150423"/>
              <a:ext cx="1583397" cy="362399"/>
            </a:xfrm>
            <a:prstGeom prst="line">
              <a:avLst/>
            </a:prstGeom>
            <a:noFill/>
            <a:ln w="9525" algn="ctr">
              <a:solidFill>
                <a:srgbClr val="000000"/>
              </a:solidFill>
              <a:round/>
              <a:headEnd type="oval" w="med" len="med"/>
              <a:tailEnd type="oval" w="med" len="med"/>
            </a:ln>
          </p:spPr>
        </p:cxnSp>
        <p:sp>
          <p:nvSpPr>
            <p:cNvPr id="1742" name="平行四辺形 163"/>
            <p:cNvSpPr>
              <a:spLocks noChangeAspect="1"/>
            </p:cNvSpPr>
            <p:nvPr/>
          </p:nvSpPr>
          <p:spPr>
            <a:xfrm>
              <a:off x="3952331" y="2347874"/>
              <a:ext cx="641264" cy="231753"/>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43" name="直線コネクタ 222"/>
            <p:cNvCxnSpPr>
              <a:cxnSpLocks noChangeShapeType="1"/>
              <a:endCxn id="1744" idx="0"/>
            </p:cNvCxnSpPr>
            <p:nvPr/>
          </p:nvCxnSpPr>
          <p:spPr>
            <a:xfrm>
              <a:off x="4359672" y="2471446"/>
              <a:ext cx="710170" cy="435176"/>
            </a:xfrm>
            <a:prstGeom prst="line">
              <a:avLst/>
            </a:prstGeom>
            <a:noFill/>
            <a:ln w="9525" algn="ctr">
              <a:solidFill>
                <a:srgbClr val="000000"/>
              </a:solidFill>
              <a:round/>
              <a:headEnd type="oval" w="med" len="med"/>
              <a:tailEnd type="oval" w="med" len="med"/>
            </a:ln>
          </p:spPr>
        </p:cxnSp>
        <p:sp>
          <p:nvSpPr>
            <p:cNvPr id="1744" name="テキスト ボックス 165"/>
            <p:cNvSpPr txBox="1"/>
            <p:nvPr/>
          </p:nvSpPr>
          <p:spPr>
            <a:xfrm>
              <a:off x="3849158" y="2906621"/>
              <a:ext cx="2441367" cy="338522"/>
            </a:xfrm>
            <a:prstGeom prst="rect">
              <a:avLst/>
            </a:prstGeom>
            <a:noFill/>
          </p:spPr>
          <p:txBody>
            <a:bodyPr wrap="none">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第一種低層住居専用地域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45" name="平行四辺形 166"/>
            <p:cNvSpPr>
              <a:spLocks noChangeAspect="1"/>
            </p:cNvSpPr>
            <p:nvPr/>
          </p:nvSpPr>
          <p:spPr>
            <a:xfrm>
              <a:off x="3849158" y="3476479"/>
              <a:ext cx="2936482" cy="41747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6" name="円/楕円 167"/>
            <p:cNvSpPr/>
            <p:nvPr/>
          </p:nvSpPr>
          <p:spPr>
            <a:xfrm>
              <a:off x="4699944" y="3649501"/>
              <a:ext cx="341266" cy="187307"/>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7" name="円/楕円 168"/>
            <p:cNvSpPr/>
            <p:nvPr/>
          </p:nvSpPr>
          <p:spPr>
            <a:xfrm>
              <a:off x="5295176" y="3538386"/>
              <a:ext cx="596820" cy="247626"/>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8" name="平行四辺形 169"/>
            <p:cNvSpPr>
              <a:spLocks noChangeAspect="1"/>
            </p:cNvSpPr>
            <p:nvPr/>
          </p:nvSpPr>
          <p:spPr>
            <a:xfrm>
              <a:off x="5828505" y="3573308"/>
              <a:ext cx="896818" cy="325406"/>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9" name="平行四辺形 170"/>
            <p:cNvSpPr>
              <a:spLocks noChangeAspect="1"/>
            </p:cNvSpPr>
            <p:nvPr/>
          </p:nvSpPr>
          <p:spPr>
            <a:xfrm>
              <a:off x="6033265" y="3662200"/>
              <a:ext cx="642851"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0" name="平行四辺形 171"/>
            <p:cNvSpPr>
              <a:spLocks noChangeAspect="1"/>
            </p:cNvSpPr>
            <p:nvPr/>
          </p:nvSpPr>
          <p:spPr>
            <a:xfrm>
              <a:off x="3952331" y="3476479"/>
              <a:ext cx="641264"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1" name="フリーフォーム 172"/>
            <p:cNvSpPr/>
            <p:nvPr/>
          </p:nvSpPr>
          <p:spPr>
            <a:xfrm>
              <a:off x="3565033" y="3655850"/>
              <a:ext cx="3565047" cy="180958"/>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52" name="フリーフォーム 173"/>
            <p:cNvSpPr/>
            <p:nvPr/>
          </p:nvSpPr>
          <p:spPr>
            <a:xfrm>
              <a:off x="5487239" y="3390762"/>
              <a:ext cx="444440" cy="569859"/>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53" name="平行四辺形 174"/>
            <p:cNvSpPr>
              <a:spLocks noChangeAspect="1"/>
            </p:cNvSpPr>
            <p:nvPr/>
          </p:nvSpPr>
          <p:spPr>
            <a:xfrm>
              <a:off x="3922173" y="3708232"/>
              <a:ext cx="309521" cy="112702"/>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4" name="フリーフォーム 175"/>
            <p:cNvSpPr/>
            <p:nvPr/>
          </p:nvSpPr>
          <p:spPr>
            <a:xfrm>
              <a:off x="4192012" y="3403461"/>
              <a:ext cx="3236478" cy="549223"/>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55" name="円/楕円 176"/>
            <p:cNvSpPr/>
            <p:nvPr/>
          </p:nvSpPr>
          <p:spPr>
            <a:xfrm>
              <a:off x="4841212" y="3666961"/>
              <a:ext cx="85714" cy="61907"/>
            </a:xfrm>
            <a:prstGeom prst="ellips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6" name="二等辺三角形 177"/>
            <p:cNvSpPr/>
            <p:nvPr/>
          </p:nvSpPr>
          <p:spPr>
            <a:xfrm>
              <a:off x="5522159" y="3555847"/>
              <a:ext cx="255553" cy="61907"/>
            </a:xfrm>
            <a:prstGeom prst="triangl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57" name="直線コネクタ 236"/>
            <p:cNvCxnSpPr>
              <a:cxnSpLocks noChangeShapeType="1"/>
              <a:endCxn id="1718" idx="1"/>
            </p:cNvCxnSpPr>
            <p:nvPr/>
          </p:nvCxnSpPr>
          <p:spPr>
            <a:xfrm flipV="1">
              <a:off x="6744166" y="3571995"/>
              <a:ext cx="948873" cy="202751"/>
            </a:xfrm>
            <a:prstGeom prst="line">
              <a:avLst/>
            </a:prstGeom>
            <a:noFill/>
            <a:ln w="9525" algn="ctr">
              <a:solidFill>
                <a:srgbClr val="000000"/>
              </a:solidFill>
              <a:round/>
              <a:headEnd type="oval" w="med" len="med"/>
              <a:tailEnd type="oval" w="med" len="med"/>
            </a:ln>
          </p:spPr>
        </p:cxnSp>
        <p:cxnSp>
          <p:nvCxnSpPr>
            <p:cNvPr id="1758" name="直線コネクタ 237"/>
            <p:cNvCxnSpPr>
              <a:cxnSpLocks noChangeShapeType="1"/>
              <a:endCxn id="1717" idx="1"/>
            </p:cNvCxnSpPr>
            <p:nvPr/>
          </p:nvCxnSpPr>
          <p:spPr>
            <a:xfrm flipV="1">
              <a:off x="6822763" y="3212421"/>
              <a:ext cx="1653387" cy="255932"/>
            </a:xfrm>
            <a:prstGeom prst="line">
              <a:avLst/>
            </a:prstGeom>
            <a:noFill/>
            <a:ln w="9525" algn="ctr">
              <a:solidFill>
                <a:srgbClr val="000000"/>
              </a:solidFill>
              <a:round/>
              <a:headEnd type="oval" w="med" len="med"/>
              <a:tailEnd type="oval" w="med" len="med"/>
            </a:ln>
          </p:spPr>
        </p:cxnSp>
        <p:cxnSp>
          <p:nvCxnSpPr>
            <p:cNvPr id="1759" name="直線コネクタ 238"/>
            <p:cNvCxnSpPr>
              <a:cxnSpLocks noChangeShapeType="1"/>
              <a:stCxn id="1756" idx="3"/>
              <a:endCxn id="1719" idx="1"/>
            </p:cNvCxnSpPr>
            <p:nvPr/>
          </p:nvCxnSpPr>
          <p:spPr>
            <a:xfrm>
              <a:off x="5649631" y="3618462"/>
              <a:ext cx="1544610" cy="353245"/>
            </a:xfrm>
            <a:prstGeom prst="line">
              <a:avLst/>
            </a:prstGeom>
            <a:noFill/>
            <a:ln w="9525" algn="ctr">
              <a:solidFill>
                <a:srgbClr val="000000"/>
              </a:solidFill>
              <a:round/>
              <a:headEnd type="oval" w="med" len="med"/>
              <a:tailEnd type="oval" w="med" len="med"/>
            </a:ln>
          </p:spPr>
        </p:cxnSp>
        <p:cxnSp>
          <p:nvCxnSpPr>
            <p:cNvPr id="1760" name="直線コネクタ 239"/>
            <p:cNvCxnSpPr>
              <a:cxnSpLocks noChangeShapeType="1"/>
              <a:stCxn id="1755" idx="6"/>
              <a:endCxn id="1720" idx="1"/>
            </p:cNvCxnSpPr>
            <p:nvPr/>
          </p:nvCxnSpPr>
          <p:spPr>
            <a:xfrm>
              <a:off x="4926374" y="3697903"/>
              <a:ext cx="869570" cy="556446"/>
            </a:xfrm>
            <a:prstGeom prst="line">
              <a:avLst/>
            </a:prstGeom>
            <a:noFill/>
            <a:ln w="9525" algn="ctr">
              <a:solidFill>
                <a:srgbClr val="000000"/>
              </a:solidFill>
              <a:round/>
              <a:headEnd type="oval" w="med" len="med"/>
              <a:tailEnd type="oval" w="med" len="med"/>
            </a:ln>
          </p:spPr>
        </p:cxnSp>
        <p:cxnSp>
          <p:nvCxnSpPr>
            <p:cNvPr id="1761" name="直線コネクタ 240"/>
            <p:cNvCxnSpPr>
              <a:cxnSpLocks noChangeShapeType="1"/>
              <a:stCxn id="1753" idx="2"/>
            </p:cNvCxnSpPr>
            <p:nvPr/>
          </p:nvCxnSpPr>
          <p:spPr>
            <a:xfrm flipH="1">
              <a:off x="4102125" y="3764450"/>
              <a:ext cx="92969" cy="417138"/>
            </a:xfrm>
            <a:prstGeom prst="line">
              <a:avLst/>
            </a:prstGeom>
            <a:noFill/>
            <a:ln w="9525" algn="ctr">
              <a:solidFill>
                <a:srgbClr val="000000"/>
              </a:solidFill>
              <a:round/>
              <a:headEnd type="oval" w="med" len="med"/>
              <a:tailEnd type="oval" w="med" len="med"/>
            </a:ln>
          </p:spPr>
        </p:cxnSp>
        <p:sp>
          <p:nvSpPr>
            <p:cNvPr id="1762" name="テキスト ボックス 183"/>
            <p:cNvSpPr txBox="1"/>
            <p:nvPr/>
          </p:nvSpPr>
          <p:spPr>
            <a:xfrm>
              <a:off x="3423765" y="4030464"/>
              <a:ext cx="787295" cy="338105"/>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公園</a:t>
              </a:r>
            </a:p>
          </p:txBody>
        </p:sp>
        <p:sp>
          <p:nvSpPr>
            <p:cNvPr id="1763" name="平行四辺形 184"/>
            <p:cNvSpPr>
              <a:spLocks noChangeAspect="1"/>
            </p:cNvSpPr>
            <p:nvPr/>
          </p:nvSpPr>
          <p:spPr>
            <a:xfrm>
              <a:off x="3847570" y="4601910"/>
              <a:ext cx="2936482" cy="419060"/>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4" name="円/楕円 185"/>
            <p:cNvSpPr/>
            <p:nvPr/>
          </p:nvSpPr>
          <p:spPr>
            <a:xfrm>
              <a:off x="4696769" y="4776519"/>
              <a:ext cx="341266" cy="187307"/>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5" name="円/楕円 186"/>
            <p:cNvSpPr/>
            <p:nvPr/>
          </p:nvSpPr>
          <p:spPr>
            <a:xfrm>
              <a:off x="5293590" y="4663816"/>
              <a:ext cx="595232" cy="249214"/>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6" name="平行四辺形 187"/>
            <p:cNvSpPr>
              <a:spLocks noChangeAspect="1"/>
            </p:cNvSpPr>
            <p:nvPr/>
          </p:nvSpPr>
          <p:spPr>
            <a:xfrm>
              <a:off x="5825330" y="4698738"/>
              <a:ext cx="898405" cy="326994"/>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7" name="平行四辺形 188"/>
            <p:cNvSpPr>
              <a:spLocks noChangeAspect="1"/>
            </p:cNvSpPr>
            <p:nvPr/>
          </p:nvSpPr>
          <p:spPr>
            <a:xfrm>
              <a:off x="6031678" y="4787630"/>
              <a:ext cx="641264"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8" name="平行四辺形 189"/>
            <p:cNvSpPr>
              <a:spLocks noChangeAspect="1"/>
            </p:cNvSpPr>
            <p:nvPr/>
          </p:nvSpPr>
          <p:spPr>
            <a:xfrm>
              <a:off x="3950744" y="4601910"/>
              <a:ext cx="639676"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9" name="フリーフォーム 190"/>
            <p:cNvSpPr/>
            <p:nvPr/>
          </p:nvSpPr>
          <p:spPr>
            <a:xfrm>
              <a:off x="3563446" y="4781280"/>
              <a:ext cx="3565047" cy="182546"/>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ysClr val="window" lastClr="FFFFFF">
                  <a:lumMod val="75000"/>
                </a:sysClr>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70" name="フリーフォーム 191"/>
            <p:cNvSpPr/>
            <p:nvPr/>
          </p:nvSpPr>
          <p:spPr>
            <a:xfrm>
              <a:off x="5484064" y="4516193"/>
              <a:ext cx="444440" cy="571446"/>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71" name="平行四辺形 192"/>
            <p:cNvSpPr>
              <a:spLocks noChangeAspect="1"/>
            </p:cNvSpPr>
            <p:nvPr/>
          </p:nvSpPr>
          <p:spPr>
            <a:xfrm>
              <a:off x="3882491" y="4838425"/>
              <a:ext cx="309522" cy="112702"/>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2" name="フリーフォーム 193"/>
            <p:cNvSpPr/>
            <p:nvPr/>
          </p:nvSpPr>
          <p:spPr>
            <a:xfrm>
              <a:off x="4190424" y="4528892"/>
              <a:ext cx="3236479" cy="549223"/>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73" name="円/楕円 194"/>
            <p:cNvSpPr/>
            <p:nvPr/>
          </p:nvSpPr>
          <p:spPr>
            <a:xfrm>
              <a:off x="4838038" y="4792392"/>
              <a:ext cx="87301" cy="61906"/>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4" name="二等辺三角形 195"/>
            <p:cNvSpPr/>
            <p:nvPr/>
          </p:nvSpPr>
          <p:spPr>
            <a:xfrm>
              <a:off x="5520571" y="4682864"/>
              <a:ext cx="253966" cy="61907"/>
            </a:xfrm>
            <a:prstGeom prst="triangl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5" name="平行四辺形 196"/>
            <p:cNvSpPr>
              <a:spLocks noChangeAspect="1"/>
            </p:cNvSpPr>
            <p:nvPr/>
          </p:nvSpPr>
          <p:spPr>
            <a:xfrm>
              <a:off x="4161853" y="4605085"/>
              <a:ext cx="425393" cy="153972"/>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6" name="円/楕円 197"/>
            <p:cNvSpPr/>
            <p:nvPr/>
          </p:nvSpPr>
          <p:spPr>
            <a:xfrm>
              <a:off x="5330097" y="4808266"/>
              <a:ext cx="425393" cy="61906"/>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77" name="直線コネクタ 256"/>
            <p:cNvCxnSpPr>
              <a:cxnSpLocks noChangeShapeType="1"/>
              <a:stCxn id="1779" idx="1"/>
            </p:cNvCxnSpPr>
            <p:nvPr/>
          </p:nvCxnSpPr>
          <p:spPr>
            <a:xfrm flipH="1">
              <a:off x="4336627" y="4274419"/>
              <a:ext cx="142492" cy="410837"/>
            </a:xfrm>
            <a:prstGeom prst="line">
              <a:avLst/>
            </a:prstGeom>
            <a:noFill/>
            <a:ln w="9525" algn="ctr">
              <a:solidFill>
                <a:srgbClr val="000000"/>
              </a:solidFill>
              <a:round/>
              <a:headEnd type="oval" w="med" len="med"/>
              <a:tailEnd type="oval" w="med" len="med"/>
            </a:ln>
          </p:spPr>
        </p:cxnSp>
        <p:cxnSp>
          <p:nvCxnSpPr>
            <p:cNvPr id="1778" name="直線コネクタ 257"/>
            <p:cNvCxnSpPr>
              <a:cxnSpLocks noChangeShapeType="1"/>
              <a:endCxn id="1721" idx="1"/>
            </p:cNvCxnSpPr>
            <p:nvPr/>
          </p:nvCxnSpPr>
          <p:spPr>
            <a:xfrm>
              <a:off x="5636501" y="4829788"/>
              <a:ext cx="1727331" cy="294229"/>
            </a:xfrm>
            <a:prstGeom prst="line">
              <a:avLst/>
            </a:prstGeom>
            <a:noFill/>
            <a:ln w="9525" algn="ctr">
              <a:solidFill>
                <a:srgbClr val="000000"/>
              </a:solidFill>
              <a:round/>
              <a:headEnd type="oval" w="med" len="med"/>
              <a:tailEnd type="oval" w="med" len="med"/>
            </a:ln>
          </p:spPr>
        </p:cxnSp>
        <p:sp>
          <p:nvSpPr>
            <p:cNvPr id="1779" name="テキスト ボックス 200"/>
            <p:cNvSpPr txBox="1"/>
            <p:nvPr/>
          </p:nvSpPr>
          <p:spPr>
            <a:xfrm>
              <a:off x="4479311" y="4105069"/>
              <a:ext cx="1192053" cy="338106"/>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地区計画</a:t>
              </a:r>
            </a:p>
          </p:txBody>
        </p:sp>
        <p:sp>
          <p:nvSpPr>
            <p:cNvPr id="1780" name="平行四辺形 201"/>
            <p:cNvSpPr>
              <a:spLocks noChangeAspect="1"/>
            </p:cNvSpPr>
            <p:nvPr/>
          </p:nvSpPr>
          <p:spPr>
            <a:xfrm>
              <a:off x="3849158" y="5895599"/>
              <a:ext cx="2936482" cy="420648"/>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1" name="円/楕円 202"/>
            <p:cNvSpPr/>
            <p:nvPr/>
          </p:nvSpPr>
          <p:spPr>
            <a:xfrm>
              <a:off x="4699944" y="6070208"/>
              <a:ext cx="341266" cy="187307"/>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2" name="円/楕円 203"/>
            <p:cNvSpPr/>
            <p:nvPr/>
          </p:nvSpPr>
          <p:spPr>
            <a:xfrm>
              <a:off x="5295176" y="5957506"/>
              <a:ext cx="596820" cy="249213"/>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3" name="平行四辺形 204"/>
            <p:cNvSpPr>
              <a:spLocks noChangeAspect="1"/>
            </p:cNvSpPr>
            <p:nvPr/>
          </p:nvSpPr>
          <p:spPr>
            <a:xfrm>
              <a:off x="5828505" y="5994015"/>
              <a:ext cx="896818" cy="325407"/>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4" name="平行四辺形 205"/>
            <p:cNvSpPr>
              <a:spLocks noChangeAspect="1"/>
            </p:cNvSpPr>
            <p:nvPr/>
          </p:nvSpPr>
          <p:spPr>
            <a:xfrm>
              <a:off x="6033265" y="6081320"/>
              <a:ext cx="642851" cy="233340"/>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5" name="平行四辺形 206"/>
            <p:cNvSpPr>
              <a:spLocks noChangeAspect="1"/>
            </p:cNvSpPr>
            <p:nvPr/>
          </p:nvSpPr>
          <p:spPr>
            <a:xfrm>
              <a:off x="3952331" y="5895599"/>
              <a:ext cx="641264" cy="233341"/>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6" name="フリーフォーム 207"/>
            <p:cNvSpPr/>
            <p:nvPr/>
          </p:nvSpPr>
          <p:spPr>
            <a:xfrm>
              <a:off x="3547573" y="6074970"/>
              <a:ext cx="3565047" cy="182545"/>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87" name="フリーフォーム 208"/>
            <p:cNvSpPr/>
            <p:nvPr/>
          </p:nvSpPr>
          <p:spPr>
            <a:xfrm>
              <a:off x="5468191" y="5811470"/>
              <a:ext cx="446027" cy="569858"/>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88" name="平行四辺形 209"/>
            <p:cNvSpPr>
              <a:spLocks noChangeAspect="1"/>
            </p:cNvSpPr>
            <p:nvPr/>
          </p:nvSpPr>
          <p:spPr>
            <a:xfrm>
              <a:off x="3882491" y="6132115"/>
              <a:ext cx="309522" cy="114289"/>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9" name="フリーフォーム 210"/>
            <p:cNvSpPr/>
            <p:nvPr/>
          </p:nvSpPr>
          <p:spPr>
            <a:xfrm>
              <a:off x="4174551" y="5822581"/>
              <a:ext cx="3238066" cy="550811"/>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90" name="円/楕円 211"/>
            <p:cNvSpPr/>
            <p:nvPr/>
          </p:nvSpPr>
          <p:spPr>
            <a:xfrm>
              <a:off x="4825339" y="6087669"/>
              <a:ext cx="84127" cy="61906"/>
            </a:xfrm>
            <a:prstGeom prst="ellips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1" name="二等辺三角形 212"/>
            <p:cNvSpPr/>
            <p:nvPr/>
          </p:nvSpPr>
          <p:spPr>
            <a:xfrm>
              <a:off x="5504698" y="5976554"/>
              <a:ext cx="255554" cy="61906"/>
            </a:xfrm>
            <a:prstGeom prst="triangl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2" name="平行四辺形 213"/>
            <p:cNvSpPr>
              <a:spLocks noChangeAspect="1"/>
            </p:cNvSpPr>
            <p:nvPr/>
          </p:nvSpPr>
          <p:spPr>
            <a:xfrm>
              <a:off x="4172965" y="5903536"/>
              <a:ext cx="425393" cy="153972"/>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3" name="円/楕円 214"/>
            <p:cNvSpPr/>
            <p:nvPr/>
          </p:nvSpPr>
          <p:spPr>
            <a:xfrm>
              <a:off x="5342795" y="6095605"/>
              <a:ext cx="425393" cy="61907"/>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94" name="直線コネクタ 273"/>
            <p:cNvCxnSpPr>
              <a:cxnSpLocks noChangeShapeType="1"/>
              <a:endCxn id="1712" idx="1"/>
            </p:cNvCxnSpPr>
            <p:nvPr/>
          </p:nvCxnSpPr>
          <p:spPr>
            <a:xfrm>
              <a:off x="6796878" y="1664646"/>
              <a:ext cx="776056" cy="46116"/>
            </a:xfrm>
            <a:prstGeom prst="line">
              <a:avLst/>
            </a:prstGeom>
            <a:noFill/>
            <a:ln w="9525" algn="ctr">
              <a:solidFill>
                <a:srgbClr val="000000"/>
              </a:solidFill>
              <a:round/>
              <a:headEnd type="oval" w="med" len="med"/>
              <a:tailEnd type="oval" w="med" len="med"/>
            </a:ln>
          </p:spPr>
        </p:cxnSp>
        <p:cxnSp>
          <p:nvCxnSpPr>
            <p:cNvPr id="1795" name="直線コネクタ 274"/>
            <p:cNvCxnSpPr>
              <a:cxnSpLocks noChangeShapeType="1"/>
              <a:endCxn id="1711" idx="1"/>
            </p:cNvCxnSpPr>
            <p:nvPr/>
          </p:nvCxnSpPr>
          <p:spPr>
            <a:xfrm flipV="1">
              <a:off x="5900779" y="1152015"/>
              <a:ext cx="1757869" cy="326453"/>
            </a:xfrm>
            <a:prstGeom prst="line">
              <a:avLst/>
            </a:prstGeom>
            <a:noFill/>
            <a:ln w="9525" algn="ctr">
              <a:solidFill>
                <a:srgbClr val="000000"/>
              </a:solidFill>
              <a:round/>
              <a:headEnd type="oval" w="med" len="med"/>
              <a:tailEnd type="oval" w="med" len="med"/>
            </a:ln>
          </p:spPr>
        </p:cxnSp>
        <p:sp>
          <p:nvSpPr>
            <p:cNvPr id="1796" name="下矢印 217"/>
            <p:cNvSpPr/>
            <p:nvPr/>
          </p:nvSpPr>
          <p:spPr>
            <a:xfrm>
              <a:off x="4785658" y="5263834"/>
              <a:ext cx="1106339" cy="247626"/>
            </a:xfrm>
            <a:prstGeom prst="downArrow">
              <a:avLst/>
            </a:prstGeom>
            <a:solidFill>
              <a:srgbClr val="4F81BD"/>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7" name="テキスト ボックス 218"/>
            <p:cNvSpPr txBox="1"/>
            <p:nvPr/>
          </p:nvSpPr>
          <p:spPr>
            <a:xfrm>
              <a:off x="652361" y="1331971"/>
              <a:ext cx="1210426" cy="400072"/>
            </a:xfrm>
            <a:prstGeom prst="rect">
              <a:avLst/>
            </a:prstGeom>
            <a:noFill/>
          </p:spPr>
          <p:txBody>
            <a:bodyPr wrap="none">
              <a:spAutoFit/>
            </a:bodyPr>
            <a:lstStyle/>
            <a:p>
              <a:pPr>
                <a:defRPr/>
              </a:pPr>
              <a:r>
                <a:rPr lang="ja-JP" altLang="en-US" sz="2000" kern="0" dirty="0">
                  <a:solidFill>
                    <a:sysClr val="windowText" lastClr="000000"/>
                  </a:solidFill>
                  <a:latin typeface="HG丸ｺﾞｼｯｸM-PRO" pitchFamily="50" charset="-128"/>
                  <a:ea typeface="HG丸ｺﾞｼｯｸM-PRO" pitchFamily="50" charset="-128"/>
                </a:rPr>
                <a:t>区域区分</a:t>
              </a:r>
            </a:p>
          </p:txBody>
        </p:sp>
        <p:sp>
          <p:nvSpPr>
            <p:cNvPr id="1798" name="テキスト ボックス 219"/>
            <p:cNvSpPr txBox="1"/>
            <p:nvPr/>
          </p:nvSpPr>
          <p:spPr>
            <a:xfrm>
              <a:off x="634901" y="2243109"/>
              <a:ext cx="1620740" cy="615494"/>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地域地区</a:t>
              </a:r>
              <a:endParaRPr kumimoji="0" lang="en-US" altLang="ja-JP" sz="2000" kern="0" dirty="0">
                <a:solidFill>
                  <a:sysClr val="windowText" lastClr="000000"/>
                </a:solidFill>
                <a:latin typeface="HG丸ｺﾞｼｯｸM-PRO" pitchFamily="50" charset="-128"/>
                <a:ea typeface="HG丸ｺﾞｼｯｸM-PRO" pitchFamily="50" charset="-128"/>
              </a:endParaRPr>
            </a:p>
            <a:p>
              <a:pPr>
                <a:defRPr/>
              </a:pPr>
              <a:r>
                <a:rPr kumimoji="0" lang="en-US" altLang="ja-JP" sz="1400" kern="0" dirty="0">
                  <a:solidFill>
                    <a:sysClr val="windowText" lastClr="000000"/>
                  </a:solidFill>
                  <a:latin typeface="HG丸ｺﾞｼｯｸM-PRO" pitchFamily="50" charset="-128"/>
                  <a:ea typeface="HG丸ｺﾞｼｯｸM-PRO" pitchFamily="50" charset="-128"/>
                </a:rPr>
                <a:t>【</a:t>
              </a:r>
              <a:r>
                <a:rPr kumimoji="0" lang="ja-JP" altLang="en-US" sz="1400" kern="0" dirty="0">
                  <a:solidFill>
                    <a:sysClr val="windowText" lastClr="000000"/>
                  </a:solidFill>
                  <a:latin typeface="HG丸ｺﾞｼｯｸM-PRO" pitchFamily="50" charset="-128"/>
                  <a:ea typeface="HG丸ｺﾞｼｯｸM-PRO" pitchFamily="50" charset="-128"/>
                </a:rPr>
                <a:t>例：用途地域</a:t>
              </a:r>
              <a:r>
                <a:rPr kumimoji="0" lang="en-US" altLang="ja-JP" sz="1400" kern="0" dirty="0">
                  <a:solidFill>
                    <a:sysClr val="windowText" lastClr="000000"/>
                  </a:solidFill>
                  <a:latin typeface="HG丸ｺﾞｼｯｸM-PRO" pitchFamily="50" charset="-128"/>
                  <a:ea typeface="HG丸ｺﾞｼｯｸM-PRO" pitchFamily="50" charset="-128"/>
                </a:rPr>
                <a:t>】</a:t>
              </a:r>
            </a:p>
          </p:txBody>
        </p:sp>
        <p:sp>
          <p:nvSpPr>
            <p:cNvPr id="1799" name="テキスト ボックス 220"/>
            <p:cNvSpPr txBox="1"/>
            <p:nvPr/>
          </p:nvSpPr>
          <p:spPr>
            <a:xfrm>
              <a:off x="631726" y="3360603"/>
              <a:ext cx="1979764" cy="707819"/>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都市施設</a:t>
              </a:r>
              <a:endParaRPr kumimoji="0" lang="en-US" altLang="ja-JP" sz="2000" kern="0" dirty="0">
                <a:solidFill>
                  <a:sysClr val="windowText" lastClr="000000"/>
                </a:solidFill>
                <a:latin typeface="HG丸ｺﾞｼｯｸM-PRO" pitchFamily="50" charset="-128"/>
                <a:ea typeface="HG丸ｺﾞｼｯｸM-PRO" pitchFamily="50" charset="-128"/>
              </a:endParaRPr>
            </a:p>
            <a:p>
              <a:pPr>
                <a:defRPr/>
              </a:pPr>
              <a:r>
                <a:rPr lang="ja-JP" altLang="en-US" sz="2000" kern="0" dirty="0">
                  <a:solidFill>
                    <a:sysClr val="windowText" lastClr="000000"/>
                  </a:solidFill>
                  <a:latin typeface="HG丸ｺﾞｼｯｸM-PRO" pitchFamily="50" charset="-128"/>
                  <a:ea typeface="HG丸ｺﾞｼｯｸM-PRO" pitchFamily="50" charset="-128"/>
                </a:rPr>
                <a:t>市街地開発事業</a:t>
              </a:r>
            </a:p>
          </p:txBody>
        </p:sp>
        <p:sp>
          <p:nvSpPr>
            <p:cNvPr id="1800" name="テキスト ボックス 221"/>
            <p:cNvSpPr txBox="1"/>
            <p:nvPr/>
          </p:nvSpPr>
          <p:spPr>
            <a:xfrm>
              <a:off x="636488" y="4506669"/>
              <a:ext cx="1210426" cy="400072"/>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地区計画</a:t>
              </a:r>
              <a:endParaRPr lang="ja-JP" altLang="en-US" sz="2000" kern="0" dirty="0">
                <a:solidFill>
                  <a:sysClr val="windowText" lastClr="000000"/>
                </a:solidFill>
                <a:latin typeface="HG丸ｺﾞｼｯｸM-PRO" pitchFamily="50" charset="-128"/>
                <a:ea typeface="HG丸ｺﾞｼｯｸM-PRO" pitchFamily="50" charset="-128"/>
              </a:endParaRPr>
            </a:p>
          </p:txBody>
        </p:sp>
        <p:sp>
          <p:nvSpPr>
            <p:cNvPr id="1801" name="テキスト ボックス 222"/>
            <p:cNvSpPr txBox="1"/>
            <p:nvPr/>
          </p:nvSpPr>
          <p:spPr>
            <a:xfrm>
              <a:off x="634901" y="5624163"/>
              <a:ext cx="1979764" cy="707819"/>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都市全体の</a:t>
              </a:r>
              <a:endParaRPr kumimoji="0" lang="en-US" altLang="ja-JP" sz="2000" kern="0" dirty="0">
                <a:solidFill>
                  <a:sysClr val="windowText" lastClr="000000"/>
                </a:solidFill>
                <a:latin typeface="HG丸ｺﾞｼｯｸM-PRO" pitchFamily="50" charset="-128"/>
                <a:ea typeface="HG丸ｺﾞｼｯｸM-PRO" pitchFamily="50" charset="-128"/>
              </a:endParaRPr>
            </a:p>
            <a:p>
              <a:pPr>
                <a:defRPr/>
              </a:pPr>
              <a:r>
                <a:rPr kumimoji="0" lang="ja-JP" altLang="en-US" sz="2000" kern="0" dirty="0">
                  <a:solidFill>
                    <a:sysClr val="windowText" lastClr="000000"/>
                  </a:solidFill>
                  <a:latin typeface="HG丸ｺﾞｼｯｸM-PRO" pitchFamily="50" charset="-128"/>
                  <a:ea typeface="HG丸ｺﾞｼｯｸM-PRO" pitchFamily="50" charset="-128"/>
                </a:rPr>
                <a:t>計画の見取り図</a:t>
              </a:r>
              <a:endParaRPr lang="ja-JP" altLang="en-US" sz="2000" kern="0" dirty="0">
                <a:solidFill>
                  <a:sysClr val="windowText" lastClr="000000"/>
                </a:solidFill>
                <a:latin typeface="HG丸ｺﾞｼｯｸM-PRO" pitchFamily="50" charset="-128"/>
                <a:ea typeface="HG丸ｺﾞｼｯｸM-PRO" pitchFamily="50" charset="-128"/>
              </a:endParaRPr>
            </a:p>
          </p:txBody>
        </p:sp>
        <p:cxnSp>
          <p:nvCxnSpPr>
            <p:cNvPr id="1802" name="直線コネクタ 223"/>
            <p:cNvCxnSpPr/>
            <p:nvPr/>
          </p:nvCxnSpPr>
          <p:spPr>
            <a:xfrm>
              <a:off x="652361" y="1981196"/>
              <a:ext cx="2695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3" name="直線コネクタ 224"/>
            <p:cNvCxnSpPr/>
            <p:nvPr/>
          </p:nvCxnSpPr>
          <p:spPr>
            <a:xfrm>
              <a:off x="631726" y="3119326"/>
              <a:ext cx="26968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4" name="直線コネクタ 225"/>
            <p:cNvCxnSpPr/>
            <p:nvPr/>
          </p:nvCxnSpPr>
          <p:spPr>
            <a:xfrm>
              <a:off x="631726" y="4257455"/>
              <a:ext cx="269680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05"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3382086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8378" y="-9890"/>
            <a:ext cx="2031325" cy="646331"/>
          </a:xfrm>
          <a:prstGeom prst="rect">
            <a:avLst/>
          </a:prstGeom>
          <a:noFill/>
          <a:ln w="9525">
            <a:noFill/>
            <a:miter lim="800000"/>
            <a:headEnd/>
            <a:tailEnd/>
          </a:ln>
        </p:spPr>
        <p:txBody>
          <a:bodyPr wrap="none">
            <a:spAutoFit/>
          </a:bodyPr>
          <a:lstStyle/>
          <a:p>
            <a:r>
              <a:rPr lang="ja-JP" altLang="en-US" sz="3600" dirty="0"/>
              <a:t>高度地区</a:t>
            </a:r>
            <a:endParaRPr lang="en-US" altLang="ja-JP" sz="4000" dirty="0"/>
          </a:p>
        </p:txBody>
      </p:sp>
      <p:sp>
        <p:nvSpPr>
          <p:cNvPr id="40966" name="Rectangle 9"/>
          <p:cNvSpPr>
            <a:spLocks noChangeArrowheads="1"/>
          </p:cNvSpPr>
          <p:nvPr/>
        </p:nvSpPr>
        <p:spPr bwMode="auto">
          <a:xfrm>
            <a:off x="131557" y="776898"/>
            <a:ext cx="8880886" cy="707886"/>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sz="2000" dirty="0">
                <a:latin typeface="ＭＳ Ｐゴシック" charset="-128"/>
              </a:rPr>
              <a:t>用途地域内において市街地の環境を維持し、又は土地利用の増進を図るため、建築物の高さの最高限度又は最低限度を定める</a:t>
            </a:r>
            <a:r>
              <a:rPr lang="ja-JP" altLang="en-US" dirty="0">
                <a:latin typeface="ＭＳ Ｐゴシック" charset="-128"/>
              </a:rPr>
              <a:t>（都市計画法第９条第</a:t>
            </a:r>
            <a:r>
              <a:rPr lang="en-US" altLang="ja-JP" dirty="0">
                <a:latin typeface="ＭＳ Ｐゴシック" charset="-128"/>
              </a:rPr>
              <a:t>18</a:t>
            </a:r>
            <a:r>
              <a:rPr lang="ja-JP" altLang="en-US" dirty="0">
                <a:latin typeface="ＭＳ Ｐゴシック" charset="-128"/>
              </a:rPr>
              <a:t>項）</a:t>
            </a:r>
            <a:r>
              <a:rPr lang="ja-JP" altLang="en-US" sz="2000" dirty="0">
                <a:latin typeface="ＭＳ Ｐゴシック" charset="-128"/>
              </a:rPr>
              <a:t>。</a:t>
            </a:r>
          </a:p>
        </p:txBody>
      </p:sp>
      <p:sp>
        <p:nvSpPr>
          <p:cNvPr id="40973" name="Rectangle 42"/>
          <p:cNvSpPr>
            <a:spLocks noChangeArrowheads="1"/>
          </p:cNvSpPr>
          <p:nvPr/>
        </p:nvSpPr>
        <p:spPr bwMode="auto">
          <a:xfrm>
            <a:off x="8675688" y="6524651"/>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29</a:t>
            </a:fld>
            <a:endParaRPr lang="en-US" altLang="ja-JP" sz="1400"/>
          </a:p>
        </p:txBody>
      </p:sp>
      <p:sp>
        <p:nvSpPr>
          <p:cNvPr id="40" name="Line 17"/>
          <p:cNvSpPr>
            <a:spLocks noChangeShapeType="1"/>
          </p:cNvSpPr>
          <p:nvPr/>
        </p:nvSpPr>
        <p:spPr bwMode="auto">
          <a:xfrm>
            <a:off x="4" y="620688"/>
            <a:ext cx="9175179" cy="0"/>
          </a:xfrm>
          <a:prstGeom prst="line">
            <a:avLst/>
          </a:prstGeom>
          <a:noFill/>
          <a:ln w="57150">
            <a:solidFill>
              <a:srgbClr val="002060"/>
            </a:solidFill>
            <a:round/>
            <a:headEnd/>
            <a:tailEnd/>
          </a:ln>
        </p:spPr>
        <p:txBody>
          <a:bodyPr/>
          <a:lstStyle/>
          <a:p>
            <a:endParaRPr lang="ja-JP" altLang="en-US"/>
          </a:p>
        </p:txBody>
      </p:sp>
      <p:sp>
        <p:nvSpPr>
          <p:cNvPr id="6" name="正方形/長方形 7">
            <a:extLst>
              <a:ext uri="{FF2B5EF4-FFF2-40B4-BE49-F238E27FC236}">
                <a16:creationId xmlns:a16="http://schemas.microsoft.com/office/drawing/2014/main" id="{0031F186-0AD7-5C81-10A0-FDFA2D5B890D}"/>
              </a:ext>
            </a:extLst>
          </p:cNvPr>
          <p:cNvSpPr>
            <a:spLocks noChangeArrowheads="1"/>
          </p:cNvSpPr>
          <p:nvPr/>
        </p:nvSpPr>
        <p:spPr>
          <a:xfrm>
            <a:off x="128588" y="2388116"/>
            <a:ext cx="8883855" cy="3431709"/>
          </a:xfrm>
          <a:prstGeom prst="rect">
            <a:avLst/>
          </a:prstGeom>
          <a:noFill/>
          <a:ln w="9525">
            <a:noFill/>
            <a:miter lim="800000"/>
            <a:headEnd/>
            <a:tailEnd/>
          </a:ln>
        </p:spPr>
        <p:txBody>
          <a:bodyPr wrap="square">
            <a:spAutoFit/>
          </a:bodyPr>
          <a:lstStyle/>
          <a:p>
            <a:pPr eaLnBrk="1" hangingPunct="1">
              <a:defRPr/>
            </a:pPr>
            <a:r>
              <a:rPr lang="ja-JP" altLang="en-US" sz="1600" dirty="0">
                <a:latin typeface="ＭＳ Ｐゴシック" pitchFamily="50" charset="-128"/>
              </a:rPr>
              <a:t>■高度地区内の建築規制　（建築基準法第</a:t>
            </a:r>
            <a:r>
              <a:rPr lang="en-US" altLang="ja-JP" sz="1600" dirty="0">
                <a:latin typeface="ＭＳ Ｐゴシック" pitchFamily="50" charset="-128"/>
              </a:rPr>
              <a:t>58</a:t>
            </a:r>
            <a:r>
              <a:rPr lang="ja-JP" altLang="en-US" sz="1600" dirty="0">
                <a:latin typeface="ＭＳ Ｐゴシック" pitchFamily="50" charset="-128"/>
              </a:rPr>
              <a:t>条）</a:t>
            </a:r>
          </a:p>
          <a:p>
            <a:pPr marL="182563" indent="-182563" eaLnBrk="1" hangingPunct="1">
              <a:spcBef>
                <a:spcPts val="600"/>
              </a:spcBef>
              <a:defRPr/>
            </a:pPr>
            <a:r>
              <a:rPr lang="ja-JP" altLang="en-US" sz="1600" dirty="0">
                <a:latin typeface="ＭＳ Ｐゴシック" pitchFamily="50" charset="-128"/>
              </a:rPr>
              <a:t>①　高度地区内においては、建築物の高さは、高度地区に関する都市計画において定められた内容に適合するものでなければならない。</a:t>
            </a:r>
            <a:endParaRPr lang="en-US" altLang="ja-JP" sz="1600" dirty="0">
              <a:latin typeface="ＭＳ Ｐゴシック" pitchFamily="50" charset="-128"/>
            </a:endParaRPr>
          </a:p>
          <a:p>
            <a:pPr marL="182563" indent="-182563" eaLnBrk="1" hangingPunct="1">
              <a:spcBef>
                <a:spcPts val="600"/>
              </a:spcBef>
              <a:defRPr/>
            </a:pPr>
            <a:endParaRPr lang="ja-JP" altLang="en-US"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②　前項の都市計画において建築物の高さの最高限度が定められた高度地区内においては、再生可能エネルギー源の利用に資する設備の設置のため必要な屋根に関する工事その他の屋外に面する建築物の部分に関する工事を行う建築物で構造上やむを得ないものとして国土交通省令で定めるものであつて、特定行政庁が市街地の環境を害するおそれがないと認めて許可したものの高さは、同項の規定にかかわらず、その許可の範囲内において、当該最高限度を超えるものとすることができる。</a:t>
            </a:r>
            <a:endParaRPr lang="en-US" altLang="ja-JP" sz="1600" dirty="0">
              <a:latin typeface="ＭＳ Ｐゴシック" pitchFamily="50" charset="-128"/>
            </a:endParaRPr>
          </a:p>
          <a:p>
            <a:pPr marL="182563" indent="-182563" eaLnBrk="1" hangingPunct="1">
              <a:spcBef>
                <a:spcPts val="600"/>
              </a:spcBef>
              <a:defRPr/>
            </a:pPr>
            <a:endParaRPr lang="en-US" altLang="ja-JP"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③　第四十四条第二項の規定は、前項の規定による許可をする場合について準用する。</a:t>
            </a:r>
          </a:p>
        </p:txBody>
      </p:sp>
    </p:spTree>
    <p:extLst>
      <p:ext uri="{BB962C8B-B14F-4D97-AF65-F5344CB8AC3E}">
        <p14:creationId xmlns:p14="http://schemas.microsoft.com/office/powerpoint/2010/main" val="329694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8" name="Text Box 3"/>
          <p:cNvSpPr txBox="1">
            <a:spLocks noChangeArrowheads="1"/>
          </p:cNvSpPr>
          <p:nvPr/>
        </p:nvSpPr>
        <p:spPr>
          <a:xfrm>
            <a:off x="18378" y="-9890"/>
            <a:ext cx="3877985" cy="646331"/>
          </a:xfrm>
          <a:prstGeom prst="rect">
            <a:avLst/>
          </a:prstGeom>
          <a:noFill/>
          <a:ln w="9525">
            <a:noFill/>
            <a:miter lim="800000"/>
            <a:headEnd/>
            <a:tailEnd/>
          </a:ln>
        </p:spPr>
        <p:txBody>
          <a:bodyPr wrap="none">
            <a:spAutoFit/>
          </a:bodyPr>
          <a:lstStyle/>
          <a:p>
            <a:r>
              <a:rPr lang="ja-JP" altLang="en-US" sz="3600" dirty="0"/>
              <a:t>高層住居誘導地区</a:t>
            </a:r>
            <a:endParaRPr lang="en-US" altLang="ja-JP" sz="4000" dirty="0"/>
          </a:p>
        </p:txBody>
      </p:sp>
      <p:sp>
        <p:nvSpPr>
          <p:cNvPr id="2379" name="Rectangle 42"/>
          <p:cNvSpPr>
            <a:spLocks noChangeArrowheads="1"/>
          </p:cNvSpPr>
          <p:nvPr/>
        </p:nvSpPr>
        <p:spPr>
          <a:xfrm>
            <a:off x="8675688" y="6578545"/>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30</a:t>
            </a:fld>
            <a:endParaRPr lang="en-US" altLang="ja-JP" sz="1400" dirty="0"/>
          </a:p>
        </p:txBody>
      </p:sp>
      <p:sp>
        <p:nvSpPr>
          <p:cNvPr id="2380"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381" name="正方形/長方形 77"/>
          <p:cNvSpPr/>
          <p:nvPr/>
        </p:nvSpPr>
        <p:spPr>
          <a:xfrm>
            <a:off x="2305193" y="1840685"/>
            <a:ext cx="1533649" cy="49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382" name="Picture 7"/>
          <p:cNvPicPr>
            <a:picLocks noChangeAspect="1" noChangeArrowheads="1"/>
          </p:cNvPicPr>
          <p:nvPr/>
        </p:nvPicPr>
        <p:blipFill>
          <a:blip r:embed="rId2"/>
          <a:stretch>
            <a:fillRect/>
          </a:stretch>
        </p:blipFill>
        <p:spPr>
          <a:xfrm>
            <a:off x="1710871" y="1378283"/>
            <a:ext cx="6444208" cy="5416936"/>
          </a:xfrm>
          <a:prstGeom prst="rect">
            <a:avLst/>
          </a:prstGeom>
          <a:noFill/>
          <a:ln w="9525">
            <a:noFill/>
            <a:miter lim="800000"/>
            <a:headEnd/>
            <a:tailEnd/>
          </a:ln>
        </p:spPr>
      </p:pic>
      <p:sp>
        <p:nvSpPr>
          <p:cNvPr id="2383" name="Text Box 4"/>
          <p:cNvSpPr txBox="1">
            <a:spLocks noChangeArrowheads="1"/>
          </p:cNvSpPr>
          <p:nvPr/>
        </p:nvSpPr>
        <p:spPr>
          <a:xfrm>
            <a:off x="131556" y="1517691"/>
            <a:ext cx="6528675" cy="810109"/>
          </a:xfrm>
          <a:prstGeom prst="rect">
            <a:avLst/>
          </a:prstGeom>
          <a:solidFill>
            <a:schemeClr val="bg1"/>
          </a:solidFill>
          <a:ln w="19050">
            <a:noFill/>
            <a:miter lim="800000"/>
            <a:headEnd/>
            <a:tailEnd/>
          </a:ln>
        </p:spPr>
        <p:txBody>
          <a:bodyPr wrap="square" lIns="0" tIns="0" rIns="0" bIns="0">
            <a:spAutoFit/>
          </a:bodyPr>
          <a:lstStyle/>
          <a:p>
            <a:pPr algn="just"/>
            <a:endParaRPr lang="ja-JP" altLang="en-US" sz="1400" dirty="0">
              <a:solidFill>
                <a:srgbClr val="4087C8"/>
              </a:solidFill>
              <a:latin typeface="+mj-ea"/>
              <a:ea typeface="+mj-ea"/>
            </a:endParaRPr>
          </a:p>
        </p:txBody>
      </p:sp>
      <p:sp>
        <p:nvSpPr>
          <p:cNvPr id="2384" name="Text Box 4"/>
          <p:cNvSpPr txBox="1">
            <a:spLocks noChangeArrowheads="1"/>
          </p:cNvSpPr>
          <p:nvPr/>
        </p:nvSpPr>
        <p:spPr>
          <a:xfrm>
            <a:off x="131557" y="1963031"/>
            <a:ext cx="1612230" cy="215444"/>
          </a:xfrm>
          <a:prstGeom prst="rect">
            <a:avLst/>
          </a:prstGeom>
          <a:solidFill>
            <a:schemeClr val="bg1"/>
          </a:solidFill>
          <a:ln w="19050">
            <a:noFill/>
            <a:miter lim="800000"/>
            <a:headEnd/>
            <a:tailEnd/>
          </a:ln>
        </p:spPr>
        <p:txBody>
          <a:bodyPr wrap="square" lIns="0" tIns="0" rIns="0" bIns="0">
            <a:spAutoFit/>
          </a:bodyPr>
          <a:lstStyle/>
          <a:p>
            <a:pPr algn="just"/>
            <a:r>
              <a:rPr lang="ja-JP" altLang="en-US" sz="1400" dirty="0">
                <a:solidFill>
                  <a:srgbClr val="4087C8"/>
                </a:solidFill>
                <a:latin typeface="+mj-ea"/>
                <a:ea typeface="+mj-ea"/>
              </a:rPr>
              <a:t>◇制度のイメージ</a:t>
            </a:r>
          </a:p>
        </p:txBody>
      </p:sp>
      <p:sp>
        <p:nvSpPr>
          <p:cNvPr id="2385" name="Rectangle 9"/>
          <p:cNvSpPr>
            <a:spLocks noChangeArrowheads="1"/>
          </p:cNvSpPr>
          <p:nvPr/>
        </p:nvSpPr>
        <p:spPr>
          <a:xfrm>
            <a:off x="131557" y="776898"/>
            <a:ext cx="8880886"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都心における居住機能の確保等を図るため、住宅と非住宅の混在を前提とした用途地域における高層住宅の建設を誘導すべき地区において、容積率制限の緩和等を行う。</a:t>
            </a:r>
            <a:endParaRPr lang="en-US" altLang="ja-JP" dirty="0">
              <a:latin typeface="ＭＳ Ｐゴシック" charset="-128"/>
            </a:endParaRPr>
          </a:p>
          <a:p>
            <a:pPr algn="r">
              <a:buFont typeface="Wingdings" pitchFamily="2" charset="2"/>
              <a:buNone/>
            </a:pPr>
            <a:r>
              <a:rPr lang="ja-JP" altLang="en-US" sz="1600" dirty="0">
                <a:latin typeface="ＭＳ Ｐゴシック" charset="-128"/>
              </a:rPr>
              <a:t>（都市計画法第９条第</a:t>
            </a:r>
            <a:r>
              <a:rPr lang="en-US" altLang="ja-JP" sz="1600" dirty="0">
                <a:latin typeface="ＭＳ Ｐゴシック" charset="-128"/>
              </a:rPr>
              <a:t>17</a:t>
            </a:r>
            <a:r>
              <a:rPr lang="ja-JP" altLang="en-US" sz="1600" dirty="0">
                <a:latin typeface="ＭＳ Ｐゴシック" charset="-128"/>
              </a:rPr>
              <a:t>項）</a:t>
            </a:r>
          </a:p>
        </p:txBody>
      </p:sp>
      <p:sp>
        <p:nvSpPr>
          <p:cNvPr id="2386" name="右矢印 4"/>
          <p:cNvSpPr/>
          <p:nvPr/>
        </p:nvSpPr>
        <p:spPr>
          <a:xfrm>
            <a:off x="4067944" y="6021288"/>
            <a:ext cx="759177" cy="288032"/>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60000"/>
                  <a:lumOff val="40000"/>
                </a:schemeClr>
              </a:solidFill>
            </a:endParaRPr>
          </a:p>
        </p:txBody>
      </p:sp>
      <p:sp>
        <p:nvSpPr>
          <p:cNvPr id="2387" name="テキスト ボックス 5"/>
          <p:cNvSpPr txBox="1"/>
          <p:nvPr/>
        </p:nvSpPr>
        <p:spPr>
          <a:xfrm>
            <a:off x="2051720" y="6451587"/>
            <a:ext cx="1492267" cy="253916"/>
          </a:xfrm>
          <a:prstGeom prst="rect">
            <a:avLst/>
          </a:prstGeom>
          <a:noFill/>
        </p:spPr>
        <p:txBody>
          <a:bodyPr wrap="square" rtlCol="0">
            <a:spAutoFit/>
          </a:bodyPr>
          <a:lstStyle/>
          <a:p>
            <a:r>
              <a:rPr kumimoji="1" lang="ja-JP" altLang="en-US" sz="1050" dirty="0"/>
              <a:t>高層住居誘導地区なし</a:t>
            </a:r>
          </a:p>
        </p:txBody>
      </p:sp>
    </p:spTree>
    <p:extLst>
      <p:ext uri="{BB962C8B-B14F-4D97-AF65-F5344CB8AC3E}">
        <p14:creationId xmlns:p14="http://schemas.microsoft.com/office/powerpoint/2010/main" val="100780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Text Box 3"/>
          <p:cNvSpPr txBox="1">
            <a:spLocks noChangeArrowheads="1"/>
          </p:cNvSpPr>
          <p:nvPr/>
        </p:nvSpPr>
        <p:spPr>
          <a:xfrm>
            <a:off x="18378" y="-9890"/>
            <a:ext cx="2954655" cy="646331"/>
          </a:xfrm>
          <a:prstGeom prst="rect">
            <a:avLst/>
          </a:prstGeom>
          <a:noFill/>
          <a:ln w="9525">
            <a:noFill/>
            <a:miter lim="800000"/>
            <a:headEnd/>
            <a:tailEnd/>
          </a:ln>
        </p:spPr>
        <p:txBody>
          <a:bodyPr wrap="none">
            <a:spAutoFit/>
          </a:bodyPr>
          <a:lstStyle/>
          <a:p>
            <a:r>
              <a:rPr lang="ja-JP" altLang="en-US" sz="3600" dirty="0"/>
              <a:t>高度利用地区</a:t>
            </a:r>
            <a:endParaRPr lang="en-US" altLang="ja-JP" sz="4000" dirty="0"/>
          </a:p>
        </p:txBody>
      </p:sp>
      <p:sp>
        <p:nvSpPr>
          <p:cNvPr id="2390" name="Rectangle 9"/>
          <p:cNvSpPr>
            <a:spLocks noChangeArrowheads="1"/>
          </p:cNvSpPr>
          <p:nvPr/>
        </p:nvSpPr>
        <p:spPr>
          <a:xfrm>
            <a:off x="131557" y="776898"/>
            <a:ext cx="8880886" cy="1200329"/>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土地が細分化され公共施設整備が不十分な地区等において、建築物の敷地等の統合の促進、小規模建築物の建築の抑制、敷地内の有効な空地の確保により土地の高度利用と都市機能の更新を図るため、建築面積の最低限度等を定めるとともに、建蔽率の低減の程度等に応じて容積率制限の緩和等を行う。　</a:t>
            </a:r>
            <a:r>
              <a:rPr lang="ja-JP" altLang="en-US" sz="1600" dirty="0">
                <a:latin typeface="ＭＳ Ｐゴシック" charset="-128"/>
              </a:rPr>
              <a:t>（都市計画法第９条第</a:t>
            </a:r>
            <a:r>
              <a:rPr lang="en-US" altLang="ja-JP" sz="1600" dirty="0">
                <a:latin typeface="ＭＳ Ｐゴシック" charset="-128"/>
              </a:rPr>
              <a:t>19</a:t>
            </a:r>
            <a:r>
              <a:rPr lang="ja-JP" altLang="en-US" sz="1600" dirty="0">
                <a:latin typeface="ＭＳ Ｐゴシック" charset="-128"/>
              </a:rPr>
              <a:t>項）</a:t>
            </a:r>
          </a:p>
        </p:txBody>
      </p:sp>
      <p:sp>
        <p:nvSpPr>
          <p:cNvPr id="2391" name="Rectangle 42"/>
          <p:cNvSpPr>
            <a:spLocks noChangeArrowheads="1"/>
          </p:cNvSpPr>
          <p:nvPr/>
        </p:nvSpPr>
        <p:spPr>
          <a:xfrm>
            <a:off x="8675688" y="6524651"/>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31</a:t>
            </a:fld>
            <a:endParaRPr lang="en-US" altLang="ja-JP" sz="1400"/>
          </a:p>
        </p:txBody>
      </p:sp>
      <p:sp>
        <p:nvSpPr>
          <p:cNvPr id="2392"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pic>
        <p:nvPicPr>
          <p:cNvPr id="2393" name="Picture 7"/>
          <p:cNvPicPr>
            <a:picLocks noChangeAspect="1" noChangeArrowheads="1"/>
          </p:cNvPicPr>
          <p:nvPr/>
        </p:nvPicPr>
        <p:blipFill>
          <a:blip r:embed="rId2"/>
          <a:stretch>
            <a:fillRect/>
          </a:stretch>
        </p:blipFill>
        <p:spPr>
          <a:xfrm>
            <a:off x="131557" y="2295581"/>
            <a:ext cx="9145617" cy="3841159"/>
          </a:xfrm>
          <a:prstGeom prst="rect">
            <a:avLst/>
          </a:prstGeom>
          <a:noFill/>
          <a:ln>
            <a:noFill/>
          </a:ln>
        </p:spPr>
      </p:pic>
      <p:sp>
        <p:nvSpPr>
          <p:cNvPr id="2394" name="Text Box 4"/>
          <p:cNvSpPr txBox="1">
            <a:spLocks noChangeArrowheads="1"/>
          </p:cNvSpPr>
          <p:nvPr/>
        </p:nvSpPr>
        <p:spPr>
          <a:xfrm>
            <a:off x="115888" y="2235200"/>
            <a:ext cx="1812925" cy="246063"/>
          </a:xfrm>
          <a:prstGeom prst="rect">
            <a:avLst/>
          </a:prstGeom>
          <a:solidFill>
            <a:schemeClr val="bg1"/>
          </a:solid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dirty="0">
                <a:solidFill>
                  <a:srgbClr val="4087C8"/>
                </a:solidFill>
                <a:latin typeface="+mj-ea"/>
                <a:ea typeface="+mj-ea"/>
              </a:rPr>
              <a:t>◇制度のイメージ</a:t>
            </a:r>
          </a:p>
        </p:txBody>
      </p:sp>
      <p:sp>
        <p:nvSpPr>
          <p:cNvPr id="2395" name="正方形/長方形 77"/>
          <p:cNvSpPr/>
          <p:nvPr/>
        </p:nvSpPr>
        <p:spPr>
          <a:xfrm>
            <a:off x="-31668" y="2481263"/>
            <a:ext cx="1533649" cy="49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7701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7" name="Picture 6"/>
          <p:cNvPicPr>
            <a:picLocks noChangeAspect="1" noChangeArrowheads="1"/>
          </p:cNvPicPr>
          <p:nvPr/>
        </p:nvPicPr>
        <p:blipFill>
          <a:blip r:embed="rId2"/>
          <a:stretch>
            <a:fillRect/>
          </a:stretch>
        </p:blipFill>
        <p:spPr>
          <a:xfrm>
            <a:off x="1835696" y="2174307"/>
            <a:ext cx="5564003" cy="4588966"/>
          </a:xfrm>
          <a:prstGeom prst="rect">
            <a:avLst/>
          </a:prstGeom>
          <a:noFill/>
          <a:ln w="9525">
            <a:noFill/>
            <a:miter lim="800000"/>
            <a:headEnd/>
            <a:tailEnd/>
          </a:ln>
        </p:spPr>
      </p:pic>
      <p:sp>
        <p:nvSpPr>
          <p:cNvPr id="2398" name="Rectangle 3"/>
          <p:cNvSpPr>
            <a:spLocks noChangeArrowheads="1"/>
          </p:cNvSpPr>
          <p:nvPr/>
        </p:nvSpPr>
        <p:spPr>
          <a:xfrm>
            <a:off x="228600" y="844550"/>
            <a:ext cx="8770938" cy="1080000"/>
          </a:xfrm>
          <a:prstGeom prst="rect">
            <a:avLst/>
          </a:prstGeom>
          <a:solidFill>
            <a:schemeClr val="bg1"/>
          </a:solidFill>
          <a:ln w="28575" cap="sq">
            <a:solidFill>
              <a:schemeClr val="tx1"/>
            </a:solidFill>
            <a:miter lim="800000"/>
            <a:headEnd type="none" w="sm" len="sm"/>
            <a:tailEnd type="none" w="sm" len="sm"/>
          </a:ln>
        </p:spPr>
        <p:txBody>
          <a:bodyPr anchor="ctr"/>
          <a:lstStyle/>
          <a:p>
            <a:pPr marL="88900" defTabSz="841375">
              <a:tabLst>
                <a:tab pos="8258175" algn="l"/>
              </a:tabLst>
            </a:pPr>
            <a:r>
              <a:rPr lang="ja-JP" altLang="en-US" dirty="0">
                <a:latin typeface="ＭＳ Ｐゴシック" charset="-128"/>
              </a:rPr>
              <a:t>一定以上の幅員の道路に囲まれた街区等において、良好な環境と健全な形態を有する建築物を建築し、併せて有効な空地を確保すること等により市街地の整備改善を図るため、有効な空地の規模等に応じた容積率制限の緩和等を行う。</a:t>
            </a:r>
            <a:r>
              <a:rPr lang="ja-JP" altLang="en-US" sz="1600" dirty="0">
                <a:latin typeface="ＭＳ Ｐゴシック" charset="-128"/>
              </a:rPr>
              <a:t>（都市計画法第９条第</a:t>
            </a:r>
            <a:r>
              <a:rPr lang="en-US" altLang="ja-JP" sz="1600" dirty="0">
                <a:latin typeface="ＭＳ Ｐゴシック" charset="-128"/>
              </a:rPr>
              <a:t>20</a:t>
            </a:r>
            <a:r>
              <a:rPr lang="ja-JP" altLang="en-US" sz="1600" dirty="0">
                <a:latin typeface="ＭＳ Ｐゴシック" charset="-128"/>
              </a:rPr>
              <a:t>項）</a:t>
            </a:r>
            <a:endParaRPr lang="ja-JP" altLang="en-US" dirty="0">
              <a:latin typeface="ＭＳ Ｐゴシック" charset="-128"/>
            </a:endParaRPr>
          </a:p>
        </p:txBody>
      </p:sp>
      <p:sp>
        <p:nvSpPr>
          <p:cNvPr id="2399" name="タイトル 6"/>
          <p:cNvSpPr>
            <a:spLocks noGrp="1"/>
          </p:cNvSpPr>
          <p:nvPr>
            <p:ph type="title"/>
          </p:nvPr>
        </p:nvSpPr>
        <p:spPr>
          <a:xfrm>
            <a:off x="4" y="4"/>
            <a:ext cx="2031325" cy="646331"/>
          </a:xfrm>
        </p:spPr>
        <p:txBody>
          <a:bodyPr wrap="none">
            <a:spAutoFit/>
          </a:bodyPr>
          <a:lstStyle/>
          <a:p>
            <a:pPr algn="l"/>
            <a:r>
              <a:rPr lang="zh-CN" altLang="en-US" sz="3600" dirty="0">
                <a:latin typeface="ＭＳ ゴシック" pitchFamily="49" charset="-128"/>
                <a:ea typeface="ＭＳ ゴシック" pitchFamily="49" charset="-128"/>
              </a:rPr>
              <a:t>特定街区</a:t>
            </a:r>
            <a:endParaRPr lang="ja-JP" altLang="en-US" sz="3600" dirty="0">
              <a:latin typeface="ＭＳ ゴシック" pitchFamily="49" charset="-128"/>
              <a:ea typeface="ＭＳ ゴシック" pitchFamily="49" charset="-128"/>
            </a:endParaRPr>
          </a:p>
        </p:txBody>
      </p:sp>
      <p:sp>
        <p:nvSpPr>
          <p:cNvPr id="2400" name="Text Box 4"/>
          <p:cNvSpPr txBox="1">
            <a:spLocks noChangeArrowheads="1"/>
          </p:cNvSpPr>
          <p:nvPr/>
        </p:nvSpPr>
        <p:spPr>
          <a:xfrm>
            <a:off x="251524" y="2408244"/>
            <a:ext cx="1708801" cy="276999"/>
          </a:xfrm>
          <a:prstGeom prst="rect">
            <a:avLst/>
          </a:prstGeom>
          <a:solidFill>
            <a:schemeClr val="bg1"/>
          </a:solidFill>
          <a:ln w="19050">
            <a:noFill/>
            <a:miter lim="800000"/>
            <a:headEnd/>
            <a:tailEnd/>
          </a:ln>
        </p:spPr>
        <p:txBody>
          <a:bodyPr wrap="none" lIns="0" tIns="0" rIns="0" bIns="0">
            <a:spAutoFit/>
          </a:bodyPr>
          <a:lstStyle/>
          <a:p>
            <a:pPr algn="just"/>
            <a:r>
              <a:rPr lang="ja-JP" altLang="en-US" dirty="0">
                <a:solidFill>
                  <a:srgbClr val="4087C8"/>
                </a:solidFill>
                <a:latin typeface="ＭＳ Ｐゴシック" charset="-128"/>
              </a:rPr>
              <a:t>◇制度のイメージ</a:t>
            </a:r>
          </a:p>
        </p:txBody>
      </p:sp>
      <p:sp>
        <p:nvSpPr>
          <p:cNvPr id="2401"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F00D9EE8-554B-4FCD-AB1D-A9F23FDD3D07}" type="slidenum">
              <a:rPr lang="en-US" altLang="ja-JP" sz="1400"/>
              <a:pPr algn="ctr"/>
              <a:t>32</a:t>
            </a:fld>
            <a:endParaRPr lang="en-US" altLang="ja-JP" sz="1400"/>
          </a:p>
        </p:txBody>
      </p:sp>
      <p:sp>
        <p:nvSpPr>
          <p:cNvPr id="2402"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099508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 name="Rectangle 2"/>
          <p:cNvSpPr>
            <a:spLocks noGrp="1" noChangeArrowheads="1"/>
          </p:cNvSpPr>
          <p:nvPr>
            <p:ph type="title"/>
          </p:nvPr>
        </p:nvSpPr>
        <p:spPr>
          <a:xfrm>
            <a:off x="4" y="4"/>
            <a:ext cx="3877985" cy="646331"/>
          </a:xfrm>
        </p:spPr>
        <p:txBody>
          <a:bodyPr wrap="none">
            <a:spAutoFit/>
          </a:bodyPr>
          <a:lstStyle/>
          <a:p>
            <a:pPr algn="l"/>
            <a:r>
              <a:rPr lang="ja-JP" altLang="en-US" sz="3600" dirty="0"/>
              <a:t>都市再生特別地区</a:t>
            </a:r>
          </a:p>
        </p:txBody>
      </p:sp>
      <p:sp>
        <p:nvSpPr>
          <p:cNvPr id="2405" name="Rectangle 3"/>
          <p:cNvSpPr>
            <a:spLocks noChangeArrowheads="1"/>
          </p:cNvSpPr>
          <p:nvPr/>
        </p:nvSpPr>
        <p:spPr>
          <a:xfrm>
            <a:off x="209551" y="817563"/>
            <a:ext cx="8640000" cy="1080000"/>
          </a:xfrm>
          <a:prstGeom prst="rect">
            <a:avLst/>
          </a:prstGeom>
          <a:solidFill>
            <a:schemeClr val="bg1"/>
          </a:solidFill>
          <a:ln w="28575" cap="sq">
            <a:solidFill>
              <a:schemeClr val="tx1"/>
            </a:solidFill>
            <a:miter lim="800000"/>
            <a:headEnd type="none" w="sm" len="sm"/>
            <a:tailEnd type="none" w="sm" len="sm"/>
          </a:ln>
        </p:spPr>
        <p:txBody>
          <a:bodyPr anchor="ctr"/>
          <a:lstStyle/>
          <a:p>
            <a:pPr marL="87313" indent="1588" defTabSz="841375">
              <a:tabLst>
                <a:tab pos="8258175" algn="l"/>
              </a:tabLst>
            </a:pPr>
            <a:r>
              <a:rPr lang="ja-JP" altLang="en-US" dirty="0">
                <a:latin typeface="ＭＳ Ｐゴシック" charset="-128"/>
              </a:rPr>
              <a:t>都市再生に貢献し土地の高度利用を図るため、都市再生緊急整備地域内において、既存の用途地域等に基づく規制にとらわれず自由度の高い計画を定めることにより、容積率制限の緩和等を行う。</a:t>
            </a:r>
            <a:r>
              <a:rPr lang="ja-JP" altLang="en-US" sz="1600" dirty="0">
                <a:latin typeface="ＭＳ Ｐゴシック" charset="-128"/>
              </a:rPr>
              <a:t>（都市再生特別措置法第</a:t>
            </a:r>
            <a:r>
              <a:rPr lang="en-US" altLang="ja-JP" sz="1600" dirty="0">
                <a:latin typeface="ＭＳ Ｐゴシック" charset="-128"/>
              </a:rPr>
              <a:t>36</a:t>
            </a:r>
            <a:r>
              <a:rPr lang="ja-JP" altLang="en-US" sz="1600" dirty="0">
                <a:latin typeface="ＭＳ Ｐゴシック" charset="-128"/>
              </a:rPr>
              <a:t>条第１項）</a:t>
            </a:r>
          </a:p>
        </p:txBody>
      </p:sp>
      <p:sp>
        <p:nvSpPr>
          <p:cNvPr id="2406" name="Rectangle 4"/>
          <p:cNvSpPr>
            <a:spLocks noChangeArrowheads="1"/>
          </p:cNvSpPr>
          <p:nvPr/>
        </p:nvSpPr>
        <p:spPr>
          <a:xfrm>
            <a:off x="160338" y="2151063"/>
            <a:ext cx="8804150" cy="4142673"/>
          </a:xfrm>
          <a:prstGeom prst="rect">
            <a:avLst/>
          </a:prstGeom>
          <a:noFill/>
          <a:ln w="9525">
            <a:noFill/>
            <a:miter lim="800000"/>
            <a:headEnd/>
            <a:tailEnd/>
          </a:ln>
        </p:spPr>
        <p:txBody>
          <a:bodyPr wrap="square">
            <a:spAutoFit/>
          </a:bodyPr>
          <a:lstStyle/>
          <a:p>
            <a:pPr marL="182563" indent="-182563">
              <a:lnSpc>
                <a:spcPct val="110000"/>
              </a:lnSpc>
            </a:pPr>
            <a:r>
              <a:rPr lang="ja-JP" altLang="en-US" sz="1400" u="sng" dirty="0">
                <a:latin typeface="ＭＳ Ｐゴシック" charset="-128"/>
              </a:rPr>
              <a:t>１．対象</a:t>
            </a:r>
          </a:p>
          <a:p>
            <a:pPr marL="182563" indent="180975">
              <a:lnSpc>
                <a:spcPct val="110000"/>
              </a:lnSpc>
            </a:pPr>
            <a:r>
              <a:rPr lang="ja-JP" altLang="en-US" sz="1400" u="sng" dirty="0">
                <a:latin typeface="ＭＳ Ｐゴシック" charset="-128"/>
              </a:rPr>
              <a:t>都市再生緊急整備地域内</a:t>
            </a:r>
            <a:r>
              <a:rPr lang="ja-JP" altLang="en-US" sz="1400" dirty="0">
                <a:latin typeface="ＭＳ Ｐゴシック" charset="-128"/>
              </a:rPr>
              <a:t>で、都市の再生に貢献し、</a:t>
            </a:r>
            <a:r>
              <a:rPr lang="ja-JP" altLang="en-US" sz="1400" u="sng" dirty="0">
                <a:latin typeface="ＭＳ Ｐゴシック" charset="-128"/>
              </a:rPr>
              <a:t>土地の合理的かつ健全な高度利用を図る必要がある</a:t>
            </a:r>
            <a:r>
              <a:rPr lang="ja-JP" altLang="en-US" sz="1400" dirty="0">
                <a:latin typeface="ＭＳ Ｐゴシック" charset="-128"/>
              </a:rPr>
              <a:t>区域</a:t>
            </a:r>
          </a:p>
          <a:p>
            <a:pPr marL="182563" indent="-182563">
              <a:lnSpc>
                <a:spcPct val="40000"/>
              </a:lnSpc>
            </a:pPr>
            <a:endParaRPr lang="ja-JP" altLang="en-US" sz="1400" dirty="0">
              <a:latin typeface="ＭＳ Ｐゴシック" charset="-128"/>
            </a:endParaRPr>
          </a:p>
          <a:p>
            <a:pPr marL="182563" indent="-182563">
              <a:lnSpc>
                <a:spcPct val="110000"/>
              </a:lnSpc>
            </a:pPr>
            <a:endParaRPr lang="en-US" altLang="ja-JP" sz="1400" u="sng" dirty="0">
              <a:latin typeface="ＭＳ Ｐゴシック" charset="-128"/>
            </a:endParaRPr>
          </a:p>
          <a:p>
            <a:pPr marL="182563" indent="-182563">
              <a:lnSpc>
                <a:spcPct val="110000"/>
              </a:lnSpc>
            </a:pPr>
            <a:r>
              <a:rPr lang="ja-JP" altLang="en-US" sz="1400" u="sng" dirty="0">
                <a:latin typeface="ＭＳ Ｐゴシック" charset="-128"/>
              </a:rPr>
              <a:t>２．決定方法</a:t>
            </a:r>
          </a:p>
          <a:p>
            <a:pPr marL="182563" indent="180975">
              <a:lnSpc>
                <a:spcPct val="110000"/>
              </a:lnSpc>
            </a:pPr>
            <a:r>
              <a:rPr lang="ja-JP" altLang="en-US" sz="1400" u="sng" dirty="0">
                <a:latin typeface="ＭＳ Ｐゴシック" charset="-128"/>
              </a:rPr>
              <a:t>都道府県が都市計画の手続を経て決定</a:t>
            </a:r>
            <a:r>
              <a:rPr lang="ja-JP" altLang="en-US" sz="1400" dirty="0">
                <a:latin typeface="ＭＳ Ｐゴシック" charset="-128"/>
              </a:rPr>
              <a:t>　（提案制度により都市開発事業者による提案が可能）</a:t>
            </a:r>
          </a:p>
          <a:p>
            <a:pPr marL="182563" indent="-182563">
              <a:lnSpc>
                <a:spcPct val="40000"/>
              </a:lnSpc>
            </a:pPr>
            <a:endParaRPr lang="ja-JP" altLang="en-US" sz="1400" dirty="0">
              <a:latin typeface="ＭＳ Ｐゴシック" charset="-128"/>
            </a:endParaRPr>
          </a:p>
          <a:p>
            <a:pPr marL="182563" indent="-182563">
              <a:lnSpc>
                <a:spcPct val="110000"/>
              </a:lnSpc>
            </a:pPr>
            <a:endParaRPr lang="en-US" altLang="ja-JP" sz="1400" u="sng" dirty="0">
              <a:latin typeface="ＭＳ Ｐゴシック" charset="-128"/>
            </a:endParaRPr>
          </a:p>
          <a:p>
            <a:pPr marL="182563" indent="-182563">
              <a:lnSpc>
                <a:spcPct val="110000"/>
              </a:lnSpc>
            </a:pPr>
            <a:r>
              <a:rPr lang="ja-JP" altLang="en-US" sz="1400" u="sng" dirty="0">
                <a:latin typeface="ＭＳ Ｐゴシック" charset="-128"/>
              </a:rPr>
              <a:t>３．計画事項</a:t>
            </a:r>
          </a:p>
          <a:p>
            <a:pPr marL="182563" indent="180975">
              <a:lnSpc>
                <a:spcPct val="110000"/>
              </a:lnSpc>
            </a:pPr>
            <a:r>
              <a:rPr lang="ja-JP" altLang="en-US" sz="1400" dirty="0">
                <a:latin typeface="ＭＳ Ｐゴシック" charset="-128"/>
              </a:rPr>
              <a:t>以下の事項を従前の用途地域等に基づく規制にとらわれずに定めることができる。</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○誘導すべき用途（用途規制の特例が必要な場合のみ）</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○容積率の最高限度（４００％以上）及び最低限度</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○建蔽率の最高限度　　　○建築面積の最低限度　</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○高さの最高限度　　　　　○壁面の位置の制限</a:t>
            </a:r>
          </a:p>
          <a:p>
            <a:pPr marL="182563" indent="-182563">
              <a:lnSpc>
                <a:spcPct val="110000"/>
              </a:lnSpc>
            </a:pPr>
            <a:r>
              <a:rPr lang="ja-JP" altLang="en-US" sz="1400" dirty="0">
                <a:latin typeface="ＭＳ Ｐゴシック" charset="-128"/>
              </a:rPr>
              <a:t>　 これにより、用途地域等における以下の規制を適用除外。</a:t>
            </a:r>
            <a:endParaRPr lang="en-US" altLang="ja-JP" sz="1400" dirty="0">
              <a:latin typeface="ＭＳ Ｐゴシック" charset="-128"/>
            </a:endParaRPr>
          </a:p>
          <a:p>
            <a:pPr marL="268288" indent="-7938">
              <a:lnSpc>
                <a:spcPct val="110000"/>
              </a:lnSpc>
              <a:tabLst>
                <a:tab pos="268288" algn="l"/>
              </a:tabLst>
            </a:pPr>
            <a:r>
              <a:rPr lang="ja-JP" altLang="en-US" sz="1400" dirty="0">
                <a:latin typeface="ＭＳ Ｐゴシック" charset="-128"/>
              </a:rPr>
              <a:t>・用途地域及び特別用途地区による用途制限　　　</a:t>
            </a:r>
            <a:endParaRPr lang="en-US" altLang="ja-JP" sz="1400" dirty="0">
              <a:latin typeface="ＭＳ Ｐゴシック" charset="-128"/>
            </a:endParaRPr>
          </a:p>
          <a:p>
            <a:pPr marL="268288" indent="-7938">
              <a:lnSpc>
                <a:spcPct val="110000"/>
              </a:lnSpc>
              <a:tabLst>
                <a:tab pos="268288" algn="l"/>
              </a:tabLst>
            </a:pPr>
            <a:r>
              <a:rPr lang="ja-JP" altLang="en-US" sz="1400" dirty="0">
                <a:latin typeface="ＭＳ Ｐゴシック" charset="-128"/>
              </a:rPr>
              <a:t>・用途地域による容積率制限　　・斜線制限　　</a:t>
            </a:r>
            <a:endParaRPr lang="en-US" altLang="ja-JP" sz="1400" dirty="0">
              <a:latin typeface="ＭＳ Ｐゴシック" charset="-128"/>
            </a:endParaRPr>
          </a:p>
          <a:p>
            <a:pPr marL="268288" indent="-7938">
              <a:lnSpc>
                <a:spcPct val="110000"/>
              </a:lnSpc>
              <a:tabLst>
                <a:tab pos="268288" algn="l"/>
              </a:tabLst>
            </a:pPr>
            <a:r>
              <a:rPr lang="ja-JP" altLang="en-US" sz="1400" dirty="0">
                <a:latin typeface="ＭＳ Ｐゴシック" charset="-128"/>
              </a:rPr>
              <a:t>・高度地区による高さ制限　　　　・日影規制</a:t>
            </a:r>
          </a:p>
          <a:p>
            <a:pPr marL="182563" indent="-182563">
              <a:lnSpc>
                <a:spcPct val="40000"/>
              </a:lnSpc>
            </a:pPr>
            <a:endParaRPr lang="ja-JP" altLang="en-US" sz="1400" dirty="0">
              <a:latin typeface="ＭＳ Ｐゴシック" charset="-128"/>
            </a:endParaRPr>
          </a:p>
        </p:txBody>
      </p:sp>
      <p:sp>
        <p:nvSpPr>
          <p:cNvPr id="2407" name="Text Box 4"/>
          <p:cNvSpPr txBox="1">
            <a:spLocks noChangeArrowheads="1"/>
          </p:cNvSpPr>
          <p:nvPr/>
        </p:nvSpPr>
        <p:spPr>
          <a:xfrm>
            <a:off x="187330" y="1971681"/>
            <a:ext cx="1304925" cy="206375"/>
          </a:xfrm>
          <a:prstGeom prst="rect">
            <a:avLst/>
          </a:prstGeom>
          <a:solidFill>
            <a:schemeClr val="bg1"/>
          </a:solidFill>
          <a:ln w="19050">
            <a:noFill/>
            <a:miter lim="800000"/>
            <a:headEnd/>
            <a:tailEnd/>
          </a:ln>
        </p:spPr>
        <p:txBody>
          <a:bodyPr lIns="0" tIns="0" rIns="0" bIns="0">
            <a:spAutoFit/>
          </a:bodyPr>
          <a:lstStyle/>
          <a:p>
            <a:pPr algn="just"/>
            <a:r>
              <a:rPr lang="ja-JP" altLang="en-US" sz="1300" dirty="0">
                <a:solidFill>
                  <a:srgbClr val="4087C8"/>
                </a:solidFill>
                <a:latin typeface="ＭＳ Ｐゴシック" charset="-128"/>
              </a:rPr>
              <a:t>◇制度概要</a:t>
            </a:r>
          </a:p>
        </p:txBody>
      </p:sp>
      <p:sp>
        <p:nvSpPr>
          <p:cNvPr id="2408"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D4711F15-911D-4FF5-AA88-92F10EA78794}" type="slidenum">
              <a:rPr lang="en-US" altLang="ja-JP" sz="1400"/>
              <a:pPr algn="ctr"/>
              <a:t>33</a:t>
            </a:fld>
            <a:endParaRPr lang="en-US" altLang="ja-JP" sz="1400"/>
          </a:p>
        </p:txBody>
      </p:sp>
      <p:sp>
        <p:nvSpPr>
          <p:cNvPr id="2409"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2960877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1"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地区計画</a:t>
            </a:r>
          </a:p>
        </p:txBody>
      </p:sp>
      <p:sp>
        <p:nvSpPr>
          <p:cNvPr id="2412" name="AutoShape 15"/>
          <p:cNvSpPr>
            <a:spLocks noChangeArrowheads="1"/>
          </p:cNvSpPr>
          <p:nvPr/>
        </p:nvSpPr>
        <p:spPr>
          <a:xfrm>
            <a:off x="4284316" y="6245624"/>
            <a:ext cx="4103688" cy="257175"/>
          </a:xfrm>
          <a:prstGeom prst="roundRect">
            <a:avLst>
              <a:gd name="adj" fmla="val 16667"/>
            </a:avLst>
          </a:prstGeom>
          <a:solidFill>
            <a:srgbClr val="FFFF00"/>
          </a:solidFill>
          <a:ln w="12700">
            <a:solidFill>
              <a:srgbClr val="969696"/>
            </a:solidFill>
            <a:round/>
            <a:headEnd/>
            <a:tailEnd/>
          </a:ln>
        </p:spPr>
        <p:txBody>
          <a:bodyPr wrap="none" anchor="ctr">
            <a:normAutofit fontScale="47500" lnSpcReduction="20000"/>
          </a:bodyP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2413" name="AutoShape 17"/>
          <p:cNvSpPr>
            <a:spLocks noChangeArrowheads="1"/>
          </p:cNvSpPr>
          <p:nvPr/>
        </p:nvSpPr>
        <p:spPr>
          <a:xfrm>
            <a:off x="4106515" y="5237561"/>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2414" name="AutoShape 18"/>
          <p:cNvSpPr>
            <a:spLocks noChangeArrowheads="1"/>
          </p:cNvSpPr>
          <p:nvPr/>
        </p:nvSpPr>
        <p:spPr>
          <a:xfrm>
            <a:off x="5651946" y="5237561"/>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2415" name="AutoShape 19"/>
          <p:cNvSpPr>
            <a:spLocks noChangeArrowheads="1"/>
          </p:cNvSpPr>
          <p:nvPr/>
        </p:nvSpPr>
        <p:spPr>
          <a:xfrm>
            <a:off x="7092603" y="5237561"/>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2416" name="AutoShape 20"/>
          <p:cNvSpPr>
            <a:spLocks noChangeArrowheads="1"/>
          </p:cNvSpPr>
          <p:nvPr/>
        </p:nvSpPr>
        <p:spPr>
          <a:xfrm>
            <a:off x="6336159" y="4542869"/>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2417" name="Line 25"/>
          <p:cNvSpPr>
            <a:spLocks noChangeShapeType="1"/>
          </p:cNvSpPr>
          <p:nvPr/>
        </p:nvSpPr>
        <p:spPr>
          <a:xfrm flipH="1">
            <a:off x="6120259" y="4635896"/>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18" name="Line 29"/>
          <p:cNvSpPr>
            <a:spLocks noChangeShapeType="1"/>
          </p:cNvSpPr>
          <p:nvPr/>
        </p:nvSpPr>
        <p:spPr>
          <a:xfrm>
            <a:off x="4751834" y="6029723"/>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419" name="Line 31"/>
          <p:cNvSpPr>
            <a:spLocks noChangeShapeType="1"/>
          </p:cNvSpPr>
          <p:nvPr/>
        </p:nvSpPr>
        <p:spPr>
          <a:xfrm>
            <a:off x="6155978" y="6029723"/>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420" name="Line 33"/>
          <p:cNvSpPr>
            <a:spLocks noChangeShapeType="1"/>
          </p:cNvSpPr>
          <p:nvPr/>
        </p:nvSpPr>
        <p:spPr>
          <a:xfrm>
            <a:off x="7632353" y="6029723"/>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421" name="Line 34"/>
          <p:cNvSpPr>
            <a:spLocks noChangeShapeType="1"/>
          </p:cNvSpPr>
          <p:nvPr/>
        </p:nvSpPr>
        <p:spPr>
          <a:xfrm>
            <a:off x="4716115" y="4796234"/>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22" name="Line 35"/>
          <p:cNvSpPr>
            <a:spLocks noChangeShapeType="1"/>
          </p:cNvSpPr>
          <p:nvPr/>
        </p:nvSpPr>
        <p:spPr>
          <a:xfrm>
            <a:off x="7596634" y="4805759"/>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23" name="Line 36"/>
          <p:cNvSpPr>
            <a:spLocks noChangeShapeType="1"/>
          </p:cNvSpPr>
          <p:nvPr/>
        </p:nvSpPr>
        <p:spPr>
          <a:xfrm>
            <a:off x="4716116" y="4797821"/>
            <a:ext cx="2880519" cy="0"/>
          </a:xfrm>
          <a:prstGeom prst="line">
            <a:avLst/>
          </a:prstGeom>
          <a:noFill/>
          <a:ln w="12700">
            <a:solidFill>
              <a:srgbClr val="969696"/>
            </a:solidFill>
            <a:round/>
            <a:headEnd/>
            <a:tailEnd/>
          </a:ln>
        </p:spPr>
        <p:txBody>
          <a:bodyPr>
            <a:normAutofit fontScale="25000" lnSpcReduction="20000"/>
          </a:bodyPr>
          <a:lstStyle/>
          <a:p>
            <a:endParaRPr lang="ja-JP" altLang="en-US"/>
          </a:p>
        </p:txBody>
      </p:sp>
      <p:sp>
        <p:nvSpPr>
          <p:cNvPr id="2424" name="Line 28"/>
          <p:cNvSpPr>
            <a:spLocks noChangeShapeType="1"/>
          </p:cNvSpPr>
          <p:nvPr/>
        </p:nvSpPr>
        <p:spPr>
          <a:xfrm>
            <a:off x="6120259" y="3869927"/>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25" name="AutoShape 26"/>
          <p:cNvSpPr>
            <a:spLocks noChangeArrowheads="1"/>
          </p:cNvSpPr>
          <p:nvPr/>
        </p:nvSpPr>
        <p:spPr>
          <a:xfrm>
            <a:off x="4427984" y="4881960"/>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2426" name="AutoShape 20"/>
          <p:cNvSpPr>
            <a:spLocks noChangeArrowheads="1"/>
          </p:cNvSpPr>
          <p:nvPr/>
        </p:nvSpPr>
        <p:spPr>
          <a:xfrm>
            <a:off x="5039966" y="4272359"/>
            <a:ext cx="2154238" cy="204788"/>
          </a:xfrm>
          <a:prstGeom prst="roundRect">
            <a:avLst>
              <a:gd name="adj" fmla="val 16667"/>
            </a:avLst>
          </a:prstGeom>
          <a:solidFill>
            <a:schemeClr val="bg1">
              <a:alpha val="99000"/>
            </a:schemeClr>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2427" name="AutoShape 20"/>
          <p:cNvSpPr>
            <a:spLocks noChangeArrowheads="1"/>
          </p:cNvSpPr>
          <p:nvPr/>
        </p:nvSpPr>
        <p:spPr>
          <a:xfrm>
            <a:off x="5039966" y="3653233"/>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都市計画区域</a:t>
            </a:r>
            <a:endParaRPr lang="en-US" altLang="ja-JP">
              <a:latin typeface="ＭＳ ゴシック" pitchFamily="49" charset="-128"/>
              <a:ea typeface="ＭＳ ゴシック" pitchFamily="49" charset="-128"/>
            </a:endParaRPr>
          </a:p>
        </p:txBody>
      </p:sp>
      <p:sp>
        <p:nvSpPr>
          <p:cNvPr id="2428" name="AutoShape 13"/>
          <p:cNvSpPr>
            <a:spLocks noChangeArrowheads="1"/>
          </p:cNvSpPr>
          <p:nvPr/>
        </p:nvSpPr>
        <p:spPr>
          <a:xfrm>
            <a:off x="4247803" y="3941365"/>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2429" name="AutoShape 20"/>
          <p:cNvSpPr>
            <a:spLocks noChangeArrowheads="1"/>
          </p:cNvSpPr>
          <p:nvPr/>
        </p:nvSpPr>
        <p:spPr>
          <a:xfrm>
            <a:off x="7380275" y="3653233"/>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2430" name="直線矢印コネクタ 24"/>
          <p:cNvCxnSpPr/>
          <p:nvPr/>
        </p:nvCxnSpPr>
        <p:spPr>
          <a:xfrm>
            <a:off x="7200255" y="3761244"/>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431" name="正方形/長方形 3"/>
          <p:cNvSpPr/>
          <p:nvPr/>
        </p:nvSpPr>
        <p:spPr>
          <a:xfrm>
            <a:off x="3995936" y="3501133"/>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2"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ACE77275-9649-7DB1-45CC-02071A8F40A7}"/>
              </a:ext>
            </a:extLst>
          </p:cNvPr>
          <p:cNvSpPr>
            <a:spLocks noGrp="1"/>
          </p:cNvSpPr>
          <p:nvPr>
            <p:ph type="sldNum" sz="quarter" idx="12"/>
          </p:nvPr>
        </p:nvSpPr>
        <p:spPr/>
        <p:txBody>
          <a:bodyPr/>
          <a:lstStyle/>
          <a:p>
            <a:fld id="{BBC6651C-975C-4D16-85EA-07A4540B3099}" type="slidenum">
              <a:rPr lang="ja-JP" altLang="en-US" smtClean="0"/>
              <a:pPr/>
              <a:t>34</a:t>
            </a:fld>
            <a:endParaRPr lang="ja-JP" altLang="en-US"/>
          </a:p>
        </p:txBody>
      </p:sp>
    </p:spTree>
    <p:extLst>
      <p:ext uri="{BB962C8B-B14F-4D97-AF65-F5344CB8AC3E}">
        <p14:creationId xmlns:p14="http://schemas.microsoft.com/office/powerpoint/2010/main" val="37746306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5" name="Text Box 5"/>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地区計画の概要</a:t>
            </a:r>
          </a:p>
        </p:txBody>
      </p:sp>
      <p:grpSp>
        <p:nvGrpSpPr>
          <p:cNvPr id="4346" name="グループ化 1"/>
          <p:cNvGrpSpPr/>
          <p:nvPr/>
        </p:nvGrpSpPr>
        <p:grpSpPr>
          <a:xfrm>
            <a:off x="251520" y="4513893"/>
            <a:ext cx="6678679" cy="2344107"/>
            <a:chOff x="293688" y="901704"/>
            <a:chExt cx="6678679" cy="2344107"/>
          </a:xfrm>
        </p:grpSpPr>
        <p:sp>
          <p:nvSpPr>
            <p:cNvPr id="4347" name="Text Box 8"/>
            <p:cNvSpPr txBox="1">
              <a:spLocks noChangeArrowheads="1"/>
            </p:cNvSpPr>
            <p:nvPr/>
          </p:nvSpPr>
          <p:spPr>
            <a:xfrm>
              <a:off x="293688" y="901704"/>
              <a:ext cx="5040312" cy="461665"/>
            </a:xfrm>
            <a:prstGeom prst="rect">
              <a:avLst/>
            </a:prstGeom>
            <a:noFill/>
            <a:ln w="9525">
              <a:noFill/>
              <a:miter lim="800000"/>
              <a:headEnd/>
              <a:tailEnd/>
            </a:ln>
          </p:spPr>
          <p:txBody>
            <a:bodyPr>
              <a:spAutoFit/>
            </a:bodyPr>
            <a:lstStyle/>
            <a:p>
              <a:r>
                <a:rPr lang="ja-JP" altLang="en-US" sz="2400" dirty="0"/>
                <a:t>○地区計画を定められる地区：</a:t>
              </a:r>
            </a:p>
          </p:txBody>
        </p:sp>
        <p:sp>
          <p:nvSpPr>
            <p:cNvPr id="4348" name="Text Box 9"/>
            <p:cNvSpPr txBox="1">
              <a:spLocks noChangeArrowheads="1"/>
            </p:cNvSpPr>
            <p:nvPr/>
          </p:nvSpPr>
          <p:spPr>
            <a:xfrm>
              <a:off x="809625" y="1292662"/>
              <a:ext cx="6154547" cy="833178"/>
            </a:xfrm>
            <a:prstGeom prst="rect">
              <a:avLst/>
            </a:prstGeom>
            <a:noFill/>
            <a:ln w="9525">
              <a:noFill/>
              <a:miter lim="800000"/>
              <a:headEnd/>
              <a:tailEnd/>
            </a:ln>
          </p:spPr>
          <p:txBody>
            <a:bodyPr wrap="none" lIns="90000" tIns="46800" rIns="90000" bIns="46800">
              <a:spAutoFit/>
            </a:bodyPr>
            <a:lstStyle/>
            <a:p>
              <a:r>
                <a:rPr lang="en-US" altLang="ja-JP" sz="2400" dirty="0"/>
                <a:t>①</a:t>
              </a:r>
              <a:r>
                <a:rPr lang="ja-JP" altLang="en-US" sz="2400" dirty="0"/>
                <a:t>用途地域内</a:t>
              </a:r>
            </a:p>
            <a:p>
              <a:r>
                <a:rPr lang="ja-JP" altLang="en-US" sz="2400" dirty="0"/>
                <a:t>②用途地域外で次のいずれかに該当するもの</a:t>
              </a:r>
            </a:p>
          </p:txBody>
        </p:sp>
        <p:sp>
          <p:nvSpPr>
            <p:cNvPr id="4349" name="Text Box 10"/>
            <p:cNvSpPr txBox="1">
              <a:spLocks noChangeArrowheads="1"/>
            </p:cNvSpPr>
            <p:nvPr/>
          </p:nvSpPr>
          <p:spPr>
            <a:xfrm>
              <a:off x="1229792" y="2043301"/>
              <a:ext cx="5742575" cy="1202510"/>
            </a:xfrm>
            <a:prstGeom prst="rect">
              <a:avLst/>
            </a:prstGeom>
            <a:noFill/>
            <a:ln w="9525">
              <a:noFill/>
              <a:miter lim="800000"/>
              <a:headEnd/>
              <a:tailEnd/>
            </a:ln>
          </p:spPr>
          <p:txBody>
            <a:bodyPr wrap="none" lIns="90000" tIns="46800" rIns="90000" bIns="46800">
              <a:spAutoFit/>
            </a:bodyPr>
            <a:lstStyle/>
            <a:p>
              <a:r>
                <a:rPr lang="ja-JP" altLang="en-US" sz="2400" dirty="0"/>
                <a:t>イ　計画的開発（予定）区域</a:t>
              </a:r>
            </a:p>
            <a:p>
              <a:r>
                <a:rPr lang="ja-JP" altLang="en-US" sz="2400" dirty="0"/>
                <a:t>ロ　不良街区環境形成の恐れのある区域</a:t>
              </a:r>
            </a:p>
            <a:p>
              <a:r>
                <a:rPr lang="ja-JP" altLang="en-US" sz="2400" dirty="0"/>
                <a:t>ハ　優れた街区環境が形成されている区域</a:t>
              </a:r>
            </a:p>
          </p:txBody>
        </p:sp>
      </p:grpSp>
      <p:sp>
        <p:nvSpPr>
          <p:cNvPr id="4350" name="AutoShape 2"/>
          <p:cNvSpPr>
            <a:spLocks noChangeArrowheads="1"/>
          </p:cNvSpPr>
          <p:nvPr/>
        </p:nvSpPr>
        <p:spPr>
          <a:xfrm>
            <a:off x="765752" y="2401821"/>
            <a:ext cx="8124826" cy="2123659"/>
          </a:xfrm>
          <a:prstGeom prst="roundRect">
            <a:avLst>
              <a:gd name="adj" fmla="val 9144"/>
            </a:avLst>
          </a:prstGeom>
          <a:solidFill>
            <a:srgbClr val="CCCCFF"/>
          </a:solidFill>
          <a:ln w="19050">
            <a:solidFill>
              <a:srgbClr val="002060"/>
            </a:solidFill>
            <a:prstDash val="dash"/>
            <a:round/>
            <a:headEnd/>
            <a:tailEnd/>
          </a:ln>
        </p:spPr>
        <p:txBody>
          <a:bodyPr wrap="none" anchor="ctr"/>
          <a:lstStyle/>
          <a:p>
            <a:endParaRPr lang="ja-JP" altLang="en-US"/>
          </a:p>
        </p:txBody>
      </p:sp>
      <p:sp>
        <p:nvSpPr>
          <p:cNvPr id="4351" name="Text Box 3"/>
          <p:cNvSpPr txBox="1">
            <a:spLocks noChangeArrowheads="1"/>
          </p:cNvSpPr>
          <p:nvPr/>
        </p:nvSpPr>
        <p:spPr>
          <a:xfrm>
            <a:off x="805128" y="2401821"/>
            <a:ext cx="8223250" cy="2123658"/>
          </a:xfrm>
          <a:prstGeom prst="rect">
            <a:avLst/>
          </a:prstGeom>
          <a:noFill/>
          <a:ln w="9525">
            <a:noFill/>
            <a:miter lim="800000"/>
            <a:headEnd/>
            <a:tailEnd/>
          </a:ln>
        </p:spPr>
        <p:txBody>
          <a:bodyPr>
            <a:spAutoFit/>
          </a:bodyPr>
          <a:lstStyle/>
          <a:p>
            <a:r>
              <a:rPr lang="en-US" altLang="ja-JP" sz="2200" dirty="0"/>
              <a:t>①</a:t>
            </a:r>
            <a:r>
              <a:rPr lang="ja-JP" altLang="en-US" sz="2200" dirty="0"/>
              <a:t>地区施設（生活道路、小公園、広場など）の配置</a:t>
            </a:r>
          </a:p>
          <a:p>
            <a:r>
              <a:rPr lang="ja-JP" altLang="en-US" sz="2200" dirty="0"/>
              <a:t>②建物の建て方や街並みのルール</a:t>
            </a:r>
          </a:p>
          <a:p>
            <a:r>
              <a:rPr lang="ja-JP" altLang="en-US" sz="2200" dirty="0"/>
              <a:t>   （用途、容積率、建蔽率、最低敷地面積、最低建築面積</a:t>
            </a:r>
          </a:p>
          <a:p>
            <a:r>
              <a:rPr lang="ja-JP" altLang="en-US" sz="2200" dirty="0"/>
              <a:t>     壁面の位置の制限、高さ、形態・意匠、緑化率など）</a:t>
            </a:r>
          </a:p>
          <a:p>
            <a:r>
              <a:rPr lang="ja-JP" altLang="en-US" sz="2200" dirty="0"/>
              <a:t>③保全すべき樹林地</a:t>
            </a:r>
            <a:endParaRPr lang="en-US" altLang="ja-JP" sz="2200" dirty="0"/>
          </a:p>
          <a:p>
            <a:r>
              <a:rPr lang="ja-JP" altLang="en-US" sz="2200" dirty="0"/>
              <a:t>④農地の開発規制</a:t>
            </a:r>
          </a:p>
        </p:txBody>
      </p:sp>
      <p:sp>
        <p:nvSpPr>
          <p:cNvPr id="4352" name="Text Box 4"/>
          <p:cNvSpPr txBox="1">
            <a:spLocks noChangeArrowheads="1"/>
          </p:cNvSpPr>
          <p:nvPr/>
        </p:nvSpPr>
        <p:spPr>
          <a:xfrm>
            <a:off x="251520" y="1993613"/>
            <a:ext cx="5688880" cy="461665"/>
          </a:xfrm>
          <a:prstGeom prst="rect">
            <a:avLst/>
          </a:prstGeom>
          <a:noFill/>
          <a:ln w="9525">
            <a:noFill/>
            <a:miter lim="800000"/>
            <a:headEnd/>
            <a:tailEnd/>
          </a:ln>
        </p:spPr>
        <p:txBody>
          <a:bodyPr wrap="square">
            <a:spAutoFit/>
          </a:bodyPr>
          <a:lstStyle/>
          <a:p>
            <a:r>
              <a:rPr lang="ja-JP" altLang="en-US" sz="2400" dirty="0"/>
              <a:t>○地区計画で定められるルール</a:t>
            </a:r>
          </a:p>
        </p:txBody>
      </p:sp>
      <p:sp>
        <p:nvSpPr>
          <p:cNvPr id="4353" name="Rectangle 12"/>
          <p:cNvSpPr>
            <a:spLocks noChangeArrowheads="1"/>
          </p:cNvSpPr>
          <p:nvPr/>
        </p:nvSpPr>
        <p:spPr>
          <a:xfrm>
            <a:off x="8656422" y="6527014"/>
            <a:ext cx="468312" cy="385264"/>
          </a:xfrm>
          <a:prstGeom prst="rect">
            <a:avLst/>
          </a:prstGeom>
          <a:noFill/>
          <a:ln w="38100" algn="ctr">
            <a:noFill/>
            <a:prstDash val="dash"/>
            <a:miter lim="800000"/>
            <a:headEnd/>
            <a:tailEnd/>
          </a:ln>
        </p:spPr>
        <p:txBody>
          <a:bodyPr wrap="none" anchor="ctr"/>
          <a:lstStyle/>
          <a:p>
            <a:pPr algn="ctr"/>
            <a:fld id="{47AD38C8-2CE5-4AC1-8227-3DA5D72B905D}" type="slidenum">
              <a:rPr lang="en-US" altLang="ja-JP" sz="1400"/>
              <a:pPr algn="ctr"/>
              <a:t>35</a:t>
            </a:fld>
            <a:endParaRPr lang="en-US" altLang="ja-JP" sz="1400"/>
          </a:p>
        </p:txBody>
      </p:sp>
      <p:sp>
        <p:nvSpPr>
          <p:cNvPr id="4354"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
        <p:nvSpPr>
          <p:cNvPr id="4355" name="正方形/長方形 2"/>
          <p:cNvSpPr/>
          <p:nvPr/>
        </p:nvSpPr>
        <p:spPr>
          <a:xfrm>
            <a:off x="107504" y="768096"/>
            <a:ext cx="8920874" cy="1200329"/>
          </a:xfrm>
          <a:prstGeom prst="rect">
            <a:avLst/>
          </a:prstGeom>
          <a:ln>
            <a:solidFill>
              <a:schemeClr val="tx1"/>
            </a:solidFill>
          </a:ln>
        </p:spPr>
        <p:txBody>
          <a:bodyPr wrap="square">
            <a:spAutoFit/>
          </a:bodyPr>
          <a:lstStyle/>
          <a:p>
            <a:r>
              <a:rPr lang="ja-JP" altLang="en-US" sz="2400" dirty="0"/>
              <a:t>それぞれの地区の特性に応じて良好な都市環境の形成を図ることを目的として、きめ細やかな土地利用に関する計画と、小規模な公共施設に関する計画を一体的に定める「地区レベルの都市計画」</a:t>
            </a:r>
          </a:p>
        </p:txBody>
      </p:sp>
    </p:spTree>
    <p:extLst>
      <p:ext uri="{BB962C8B-B14F-4D97-AF65-F5344CB8AC3E}">
        <p14:creationId xmlns:p14="http://schemas.microsoft.com/office/powerpoint/2010/main" val="3493266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2" name="Text Box 15"/>
          <p:cNvSpPr txBox="1">
            <a:spLocks noChangeArrowheads="1"/>
          </p:cNvSpPr>
          <p:nvPr/>
        </p:nvSpPr>
        <p:spPr>
          <a:xfrm>
            <a:off x="0" y="0"/>
            <a:ext cx="5184775" cy="646331"/>
          </a:xfrm>
          <a:prstGeom prst="rect">
            <a:avLst/>
          </a:prstGeom>
          <a:noFill/>
          <a:ln w="9525">
            <a:noFill/>
            <a:miter lim="800000"/>
            <a:headEnd/>
            <a:tailEnd/>
          </a:ln>
        </p:spPr>
        <p:txBody>
          <a:bodyPr>
            <a:spAutoFit/>
          </a:bodyPr>
          <a:lstStyle/>
          <a:p>
            <a:r>
              <a:rPr lang="ja-JP" altLang="en-US" sz="3600" dirty="0"/>
              <a:t>地区計画のイメージ</a:t>
            </a:r>
          </a:p>
        </p:txBody>
      </p:sp>
      <p:sp>
        <p:nvSpPr>
          <p:cNvPr id="4483" name="Rectangle 18"/>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FB226D5D-419D-416F-A159-8DF0CE479544}" type="slidenum">
              <a:rPr lang="en-US" altLang="ja-JP" sz="1400"/>
              <a:pPr algn="ctr"/>
              <a:t>36</a:t>
            </a:fld>
            <a:endParaRPr lang="en-US" altLang="ja-JP" sz="1400"/>
          </a:p>
        </p:txBody>
      </p:sp>
      <p:sp>
        <p:nvSpPr>
          <p:cNvPr id="4484"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pic>
        <p:nvPicPr>
          <p:cNvPr id="4485" name="Picture 3" descr="地区計画イメージ図"/>
          <p:cNvPicPr>
            <a:picLocks noChangeAspect="1" noChangeArrowheads="1"/>
          </p:cNvPicPr>
          <p:nvPr/>
        </p:nvPicPr>
        <p:blipFill>
          <a:blip r:embed="rId2"/>
          <a:stretch>
            <a:fillRect/>
          </a:stretch>
        </p:blipFill>
        <p:spPr>
          <a:xfrm>
            <a:off x="250700" y="1052735"/>
            <a:ext cx="8713787" cy="5362575"/>
          </a:xfrm>
          <a:prstGeom prst="rect">
            <a:avLst/>
          </a:prstGeom>
          <a:noFill/>
          <a:ln w="9525">
            <a:noFill/>
            <a:miter lim="800000"/>
            <a:headEnd/>
            <a:tailEnd/>
          </a:ln>
        </p:spPr>
      </p:pic>
      <p:sp>
        <p:nvSpPr>
          <p:cNvPr id="4486" name="Text Box 6"/>
          <p:cNvSpPr txBox="1">
            <a:spLocks noChangeArrowheads="1"/>
          </p:cNvSpPr>
          <p:nvPr/>
        </p:nvSpPr>
        <p:spPr>
          <a:xfrm>
            <a:off x="6370106" y="5587409"/>
            <a:ext cx="2329731" cy="565146"/>
          </a:xfrm>
          <a:prstGeom prst="rect">
            <a:avLst/>
          </a:prstGeom>
          <a:solidFill>
            <a:schemeClr val="bg1"/>
          </a:solidFill>
          <a:ln w="9525">
            <a:noFill/>
            <a:miter lim="800000"/>
            <a:headEnd/>
            <a:tailEnd/>
          </a:ln>
        </p:spPr>
        <p:txBody>
          <a:bodyPr wrap="none" lIns="36000" tIns="36000" rIns="36000" bIns="36000">
            <a:spAutoFit/>
          </a:bodyPr>
          <a:lstStyle/>
          <a:p>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ミニ開発はダメですよ。</a:t>
            </a:r>
          </a:p>
          <a:p>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道路の位置も違います。</a:t>
            </a:r>
          </a:p>
        </p:txBody>
      </p:sp>
      <p:sp>
        <p:nvSpPr>
          <p:cNvPr id="4487" name="Text Box 14"/>
          <p:cNvSpPr txBox="1">
            <a:spLocks noChangeArrowheads="1"/>
          </p:cNvSpPr>
          <p:nvPr/>
        </p:nvSpPr>
        <p:spPr>
          <a:xfrm>
            <a:off x="6742365" y="2257845"/>
            <a:ext cx="2179671"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88" name="Text Box 13"/>
          <p:cNvSpPr txBox="1">
            <a:spLocks noChangeArrowheads="1"/>
          </p:cNvSpPr>
          <p:nvPr/>
        </p:nvSpPr>
        <p:spPr>
          <a:xfrm>
            <a:off x="6752161" y="2238250"/>
            <a:ext cx="2406675" cy="503590"/>
          </a:xfrm>
          <a:prstGeom prst="rect">
            <a:avLst/>
          </a:prstGeom>
          <a:noFill/>
          <a:ln w="9525">
            <a:noFill/>
            <a:miter lim="800000"/>
            <a:headEnd/>
            <a:tailEnd/>
          </a:ln>
        </p:spPr>
        <p:txBody>
          <a:bodyPr wrap="non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商店街としていくために、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一階部分の用途を店舗に限定</a:t>
            </a:r>
          </a:p>
        </p:txBody>
      </p:sp>
      <p:sp>
        <p:nvSpPr>
          <p:cNvPr id="4489" name="Rectangle 18"/>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FB226D5D-419D-416F-A159-8DF0CE479544}" type="slidenum">
              <a:rPr lang="en-US" altLang="ja-JP" sz="1400">
                <a:solidFill>
                  <a:prstClr val="black"/>
                </a:solidFill>
              </a:rPr>
              <a:pPr algn="ctr"/>
              <a:t>36</a:t>
            </a:fld>
            <a:endParaRPr lang="en-US" altLang="ja-JP" sz="1400" dirty="0">
              <a:solidFill>
                <a:prstClr val="black"/>
              </a:solidFill>
            </a:endParaRPr>
          </a:p>
        </p:txBody>
      </p:sp>
      <p:sp>
        <p:nvSpPr>
          <p:cNvPr id="4490" name="Text Box 14"/>
          <p:cNvSpPr txBox="1">
            <a:spLocks noChangeArrowheads="1"/>
          </p:cNvSpPr>
          <p:nvPr/>
        </p:nvSpPr>
        <p:spPr>
          <a:xfrm>
            <a:off x="6806211" y="1238074"/>
            <a:ext cx="2051978"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1" name="Text Box 13"/>
          <p:cNvSpPr txBox="1">
            <a:spLocks noChangeArrowheads="1"/>
          </p:cNvSpPr>
          <p:nvPr/>
        </p:nvSpPr>
        <p:spPr>
          <a:xfrm>
            <a:off x="6835830" y="1330844"/>
            <a:ext cx="2047603" cy="288147"/>
          </a:xfrm>
          <a:prstGeom prst="rect">
            <a:avLst/>
          </a:prstGeom>
          <a:noFill/>
          <a:ln w="9525">
            <a:noFill/>
            <a:miter lim="800000"/>
            <a:headEnd/>
            <a:tailEnd/>
          </a:ln>
        </p:spPr>
        <p:txBody>
          <a:bodyPr wrap="non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高さの最低限度を決める</a:t>
            </a:r>
          </a:p>
        </p:txBody>
      </p:sp>
      <p:sp>
        <p:nvSpPr>
          <p:cNvPr id="4492" name="Text Box 14"/>
          <p:cNvSpPr txBox="1">
            <a:spLocks noChangeArrowheads="1"/>
          </p:cNvSpPr>
          <p:nvPr/>
        </p:nvSpPr>
        <p:spPr>
          <a:xfrm>
            <a:off x="6344948" y="3957366"/>
            <a:ext cx="2403516"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3" name="Text Box 7"/>
          <p:cNvSpPr txBox="1">
            <a:spLocks noChangeArrowheads="1"/>
          </p:cNvSpPr>
          <p:nvPr/>
        </p:nvSpPr>
        <p:spPr>
          <a:xfrm>
            <a:off x="6395560" y="3952485"/>
            <a:ext cx="2047603" cy="503590"/>
          </a:xfrm>
          <a:prstGeom prst="rect">
            <a:avLst/>
          </a:prstGeom>
          <a:noFill/>
          <a:ln w="9525">
            <a:noFill/>
            <a:miter lim="800000"/>
            <a:headEnd/>
            <a:tailEnd/>
          </a:ln>
        </p:spPr>
        <p:txBody>
          <a:bodyPr wrap="non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歩道を広くするために、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セットバックをルール化</a:t>
            </a:r>
          </a:p>
        </p:txBody>
      </p:sp>
      <p:sp>
        <p:nvSpPr>
          <p:cNvPr id="4494" name="Text Box 14"/>
          <p:cNvSpPr txBox="1">
            <a:spLocks noChangeArrowheads="1"/>
          </p:cNvSpPr>
          <p:nvPr/>
        </p:nvSpPr>
        <p:spPr>
          <a:xfrm>
            <a:off x="6370403" y="5526325"/>
            <a:ext cx="2305285" cy="596191"/>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5" name="Text Box 7"/>
          <p:cNvSpPr txBox="1">
            <a:spLocks noChangeArrowheads="1"/>
          </p:cNvSpPr>
          <p:nvPr/>
        </p:nvSpPr>
        <p:spPr>
          <a:xfrm>
            <a:off x="6426127" y="5680346"/>
            <a:ext cx="2495909" cy="503590"/>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狭小宅地としないために、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敷地面積の最低限度を決める</a:t>
            </a:r>
          </a:p>
        </p:txBody>
      </p:sp>
      <p:sp>
        <p:nvSpPr>
          <p:cNvPr id="4496" name="Text Box 14"/>
          <p:cNvSpPr txBox="1">
            <a:spLocks noChangeArrowheads="1"/>
          </p:cNvSpPr>
          <p:nvPr/>
        </p:nvSpPr>
        <p:spPr>
          <a:xfrm>
            <a:off x="-17227" y="4630308"/>
            <a:ext cx="2501352" cy="378995"/>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7" name="Text Box 7"/>
          <p:cNvSpPr txBox="1">
            <a:spLocks noChangeArrowheads="1"/>
          </p:cNvSpPr>
          <p:nvPr/>
        </p:nvSpPr>
        <p:spPr>
          <a:xfrm>
            <a:off x="323529" y="4541158"/>
            <a:ext cx="2057178"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垣・</a:t>
            </a:r>
            <a:r>
              <a:rPr lang="ja-JP" altLang="en-US" sz="14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さくの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構造を制限</a:t>
            </a:r>
          </a:p>
        </p:txBody>
      </p:sp>
      <p:sp>
        <p:nvSpPr>
          <p:cNvPr id="4498" name="Text Box 14"/>
          <p:cNvSpPr txBox="1">
            <a:spLocks noChangeArrowheads="1"/>
          </p:cNvSpPr>
          <p:nvPr/>
        </p:nvSpPr>
        <p:spPr>
          <a:xfrm>
            <a:off x="1192560" y="5489178"/>
            <a:ext cx="2501352" cy="378995"/>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9" name="Text Box 7"/>
          <p:cNvSpPr txBox="1">
            <a:spLocks noChangeArrowheads="1"/>
          </p:cNvSpPr>
          <p:nvPr/>
        </p:nvSpPr>
        <p:spPr>
          <a:xfrm>
            <a:off x="1475399" y="5455893"/>
            <a:ext cx="2416831"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容積率の最高限度を決める</a:t>
            </a:r>
          </a:p>
        </p:txBody>
      </p:sp>
      <p:sp>
        <p:nvSpPr>
          <p:cNvPr id="4500" name="Text Box 14"/>
          <p:cNvSpPr txBox="1">
            <a:spLocks noChangeArrowheads="1"/>
          </p:cNvSpPr>
          <p:nvPr/>
        </p:nvSpPr>
        <p:spPr>
          <a:xfrm>
            <a:off x="323528" y="3141941"/>
            <a:ext cx="136815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1" name="Text Box 7"/>
          <p:cNvSpPr txBox="1">
            <a:spLocks noChangeArrowheads="1"/>
          </p:cNvSpPr>
          <p:nvPr/>
        </p:nvSpPr>
        <p:spPr>
          <a:xfrm>
            <a:off x="13511" y="2943316"/>
            <a:ext cx="2386885" cy="503590"/>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住宅ゾーンとしていくために、工場を禁止</a:t>
            </a:r>
          </a:p>
        </p:txBody>
      </p:sp>
      <p:sp>
        <p:nvSpPr>
          <p:cNvPr id="4502" name="Text Box 14"/>
          <p:cNvSpPr txBox="1">
            <a:spLocks noChangeArrowheads="1"/>
          </p:cNvSpPr>
          <p:nvPr/>
        </p:nvSpPr>
        <p:spPr>
          <a:xfrm>
            <a:off x="250700" y="2424483"/>
            <a:ext cx="208741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3" name="Text Box 7"/>
          <p:cNvSpPr txBox="1">
            <a:spLocks noChangeArrowheads="1"/>
          </p:cNvSpPr>
          <p:nvPr/>
        </p:nvSpPr>
        <p:spPr>
          <a:xfrm>
            <a:off x="-21201" y="2372679"/>
            <a:ext cx="3221075"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生活道路・ポケットパークなどを配置</a:t>
            </a:r>
          </a:p>
        </p:txBody>
      </p:sp>
      <p:sp>
        <p:nvSpPr>
          <p:cNvPr id="4504" name="Text Box 14"/>
          <p:cNvSpPr txBox="1">
            <a:spLocks noChangeArrowheads="1"/>
          </p:cNvSpPr>
          <p:nvPr/>
        </p:nvSpPr>
        <p:spPr>
          <a:xfrm>
            <a:off x="948542" y="1655121"/>
            <a:ext cx="208741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5" name="Text Box 7"/>
          <p:cNvSpPr txBox="1">
            <a:spLocks noChangeArrowheads="1"/>
          </p:cNvSpPr>
          <p:nvPr/>
        </p:nvSpPr>
        <p:spPr>
          <a:xfrm>
            <a:off x="284734" y="1887661"/>
            <a:ext cx="2726113"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古くからある樹林地などを保全</a:t>
            </a:r>
          </a:p>
        </p:txBody>
      </p:sp>
      <p:sp>
        <p:nvSpPr>
          <p:cNvPr id="4506" name="Text Box 14"/>
          <p:cNvSpPr txBox="1">
            <a:spLocks noChangeArrowheads="1"/>
          </p:cNvSpPr>
          <p:nvPr/>
        </p:nvSpPr>
        <p:spPr>
          <a:xfrm>
            <a:off x="1828480" y="1067950"/>
            <a:ext cx="208741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7" name="Text Box 7"/>
          <p:cNvSpPr txBox="1">
            <a:spLocks noChangeArrowheads="1"/>
          </p:cNvSpPr>
          <p:nvPr/>
        </p:nvSpPr>
        <p:spPr>
          <a:xfrm>
            <a:off x="1999091" y="1148729"/>
            <a:ext cx="2401566"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高さの最高限度を決める</a:t>
            </a:r>
          </a:p>
        </p:txBody>
      </p:sp>
      <p:sp>
        <p:nvSpPr>
          <p:cNvPr id="4508" name="Text Box 14"/>
          <p:cNvSpPr txBox="1">
            <a:spLocks noChangeArrowheads="1"/>
          </p:cNvSpPr>
          <p:nvPr/>
        </p:nvSpPr>
        <p:spPr>
          <a:xfrm>
            <a:off x="6414908" y="3176474"/>
            <a:ext cx="2443281"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9" name="Text Box 13"/>
          <p:cNvSpPr txBox="1">
            <a:spLocks noChangeArrowheads="1"/>
          </p:cNvSpPr>
          <p:nvPr/>
        </p:nvSpPr>
        <p:spPr>
          <a:xfrm>
            <a:off x="6424703" y="3156879"/>
            <a:ext cx="2497333" cy="503590"/>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道路・公園の予定地に建物が建たないよう促す</a:t>
            </a:r>
          </a:p>
        </p:txBody>
      </p:sp>
    </p:spTree>
    <p:extLst>
      <p:ext uri="{BB962C8B-B14F-4D97-AF65-F5344CB8AC3E}">
        <p14:creationId xmlns:p14="http://schemas.microsoft.com/office/powerpoint/2010/main" val="1496763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25425" y="5154613"/>
            <a:ext cx="3803650" cy="838200"/>
          </a:xfrm>
          <a:prstGeom prst="rect">
            <a:avLst/>
          </a:prstGeom>
          <a:solidFill>
            <a:srgbClr val="FFFFCC"/>
          </a:solidFill>
          <a:ln w="38100" cmpd="dbl">
            <a:solidFill>
              <a:srgbClr val="FF9933"/>
            </a:solidFill>
            <a:miter lim="800000"/>
            <a:headEnd/>
            <a:tailEnd/>
          </a:ln>
        </p:spPr>
        <p:txBody>
          <a:bodyPr anchor="ctr"/>
          <a:lstStyle/>
          <a:p>
            <a:pPr algn="ctr"/>
            <a:r>
              <a:rPr lang="ja-JP" altLang="en-US" sz="2000" u="sng">
                <a:solidFill>
                  <a:srgbClr val="FF0000"/>
                </a:solidFill>
                <a:latin typeface="HGSｺﾞｼｯｸE" pitchFamily="50" charset="-128"/>
                <a:ea typeface="HGSｺﾞｼｯｸE" pitchFamily="50" charset="-128"/>
              </a:rPr>
              <a:t>Ｈ１２</a:t>
            </a:r>
          </a:p>
          <a:p>
            <a:pPr algn="ctr"/>
            <a:r>
              <a:rPr lang="ja-JP" altLang="en-US" sz="2000" u="sng">
                <a:solidFill>
                  <a:srgbClr val="FF0000"/>
                </a:solidFill>
                <a:latin typeface="HGSｺﾞｼｯｸE" pitchFamily="50" charset="-128"/>
                <a:ea typeface="HGSｺﾞｼｯｸE" pitchFamily="50" charset="-128"/>
              </a:rPr>
              <a:t>＜都市計画区域全域を対象へ＞</a:t>
            </a:r>
          </a:p>
        </p:txBody>
      </p:sp>
      <p:sp>
        <p:nvSpPr>
          <p:cNvPr id="60419" name="AutoShape 3"/>
          <p:cNvSpPr>
            <a:spLocks noChangeArrowheads="1"/>
          </p:cNvSpPr>
          <p:nvPr/>
        </p:nvSpPr>
        <p:spPr bwMode="auto">
          <a:xfrm>
            <a:off x="225425" y="3376613"/>
            <a:ext cx="3803650" cy="1858962"/>
          </a:xfrm>
          <a:prstGeom prst="downArrowCallout">
            <a:avLst>
              <a:gd name="adj1" fmla="val 7351"/>
              <a:gd name="adj2" fmla="val 13612"/>
              <a:gd name="adj3" fmla="val 12894"/>
              <a:gd name="adj4" fmla="val 80079"/>
            </a:avLst>
          </a:prstGeom>
          <a:gradFill rotWithShape="1">
            <a:gsLst>
              <a:gs pos="0">
                <a:srgbClr val="CCFF99"/>
              </a:gs>
              <a:gs pos="100000">
                <a:schemeClr val="bg1"/>
              </a:gs>
            </a:gsLst>
            <a:lin ang="5400000" scaled="1"/>
          </a:gradFill>
          <a:ln w="9525">
            <a:solidFill>
              <a:schemeClr val="accent2"/>
            </a:solidFill>
            <a:miter lim="800000"/>
            <a:headEnd/>
            <a:tailEnd/>
          </a:ln>
        </p:spPr>
        <p:txBody>
          <a:bodyPr anchor="ctr"/>
          <a:lstStyle/>
          <a:p>
            <a:pPr algn="ctr"/>
            <a:r>
              <a:rPr lang="ja-JP" altLang="en-US" sz="2000" dirty="0">
                <a:latin typeface="HGSｺﾞｼｯｸE" pitchFamily="50" charset="-128"/>
                <a:ea typeface="HGSｺﾞｼｯｸE" pitchFamily="50" charset="-128"/>
              </a:rPr>
              <a:t>Ｈ１０</a:t>
            </a:r>
          </a:p>
          <a:p>
            <a:pPr algn="ctr"/>
            <a:r>
              <a:rPr lang="ja-JP" altLang="en-US" sz="2000" dirty="0">
                <a:latin typeface="HGSｺﾞｼｯｸE" pitchFamily="50" charset="-128"/>
                <a:ea typeface="HGSｺﾞｼｯｸE" pitchFamily="50" charset="-128"/>
              </a:rPr>
              <a:t>＜市街化調整区域での</a:t>
            </a:r>
          </a:p>
          <a:p>
            <a:pPr algn="ctr"/>
            <a:r>
              <a:rPr lang="ja-JP" altLang="en-US" sz="2000" dirty="0">
                <a:latin typeface="HGSｺﾞｼｯｸE" pitchFamily="50" charset="-128"/>
                <a:ea typeface="HGSｺﾞｼｯｸE" pitchFamily="50" charset="-128"/>
              </a:rPr>
              <a:t>開発許可に、地区計画に</a:t>
            </a:r>
          </a:p>
          <a:p>
            <a:pPr algn="ctr"/>
            <a:r>
              <a:rPr lang="ja-JP" altLang="en-US" sz="2000" dirty="0">
                <a:latin typeface="HGSｺﾞｼｯｸE" pitchFamily="50" charset="-128"/>
                <a:ea typeface="HGSｺﾞｼｯｸE" pitchFamily="50" charset="-128"/>
              </a:rPr>
              <a:t>適合した開発を追加＞</a:t>
            </a:r>
          </a:p>
        </p:txBody>
      </p:sp>
      <p:sp>
        <p:nvSpPr>
          <p:cNvPr id="60420" name="Text Box 4"/>
          <p:cNvSpPr txBox="1">
            <a:spLocks noChangeArrowheads="1"/>
          </p:cNvSpPr>
          <p:nvPr/>
        </p:nvSpPr>
        <p:spPr bwMode="auto">
          <a:xfrm>
            <a:off x="4422776" y="1443044"/>
            <a:ext cx="4229100" cy="1569660"/>
          </a:xfrm>
          <a:prstGeom prst="rect">
            <a:avLst/>
          </a:prstGeom>
          <a:noFill/>
          <a:ln w="19050">
            <a:solidFill>
              <a:schemeClr val="tx1"/>
            </a:solidFill>
            <a:prstDash val="dash"/>
            <a:miter lim="800000"/>
            <a:headEnd/>
            <a:tailEnd/>
          </a:ln>
        </p:spPr>
        <p:txBody>
          <a:bodyPr>
            <a:spAutoFit/>
          </a:bodyPr>
          <a:lstStyle/>
          <a:p>
            <a:r>
              <a:rPr lang="ja-JP" altLang="en-US" sz="3200" dirty="0">
                <a:latin typeface="ＭＳ Ｐゴシック" charset="-128"/>
              </a:rPr>
              <a:t>地区数　 </a:t>
            </a:r>
            <a:r>
              <a:rPr lang="en-US" altLang="ja-JP" sz="3200" dirty="0">
                <a:latin typeface="ＭＳ Ｐゴシック" charset="-128"/>
              </a:rPr>
              <a:t>8,655</a:t>
            </a:r>
            <a:r>
              <a:rPr lang="ja-JP" altLang="en-US" sz="3200" dirty="0">
                <a:latin typeface="ＭＳ Ｐゴシック" charset="-128"/>
              </a:rPr>
              <a:t>地区　 </a:t>
            </a:r>
          </a:p>
          <a:p>
            <a:r>
              <a:rPr lang="ja-JP" altLang="en-US" sz="3200" dirty="0">
                <a:latin typeface="ＭＳ Ｐゴシック" charset="-128"/>
              </a:rPr>
              <a:t>　　　　　　（</a:t>
            </a:r>
            <a:r>
              <a:rPr lang="en-US" altLang="ja-JP" sz="3200" dirty="0">
                <a:latin typeface="ＭＳ Ｐゴシック" charset="-128"/>
              </a:rPr>
              <a:t>823</a:t>
            </a:r>
            <a:r>
              <a:rPr lang="ja-JP" altLang="en-US" sz="3200" dirty="0">
                <a:latin typeface="ＭＳ Ｐゴシック" charset="-128"/>
              </a:rPr>
              <a:t>市町村）</a:t>
            </a:r>
          </a:p>
          <a:p>
            <a:r>
              <a:rPr lang="ja-JP" altLang="en-US" sz="3200" dirty="0">
                <a:latin typeface="ＭＳ Ｐゴシック" charset="-128"/>
              </a:rPr>
              <a:t>面    積　</a:t>
            </a:r>
            <a:r>
              <a:rPr lang="en-US" altLang="ja-JP" sz="3200" dirty="0">
                <a:latin typeface="ＭＳ Ｐゴシック" charset="-128"/>
              </a:rPr>
              <a:t>181,025ha</a:t>
            </a:r>
            <a:r>
              <a:rPr lang="ja-JP" altLang="en-US" sz="3200" dirty="0">
                <a:latin typeface="ＭＳ Ｐゴシック" charset="-128"/>
              </a:rPr>
              <a:t>　</a:t>
            </a:r>
            <a:endParaRPr lang="ja-JP" altLang="en-US" dirty="0">
              <a:latin typeface="ＭＳ Ｐゴシック" charset="-128"/>
            </a:endParaRPr>
          </a:p>
        </p:txBody>
      </p:sp>
      <p:sp>
        <p:nvSpPr>
          <p:cNvPr id="60421" name="Rectangle 6"/>
          <p:cNvSpPr>
            <a:spLocks noChangeArrowheads="1"/>
          </p:cNvSpPr>
          <p:nvPr/>
        </p:nvSpPr>
        <p:spPr bwMode="auto">
          <a:xfrm>
            <a:off x="6588228" y="3068960"/>
            <a:ext cx="1986441" cy="369332"/>
          </a:xfrm>
          <a:prstGeom prst="rect">
            <a:avLst/>
          </a:prstGeom>
          <a:noFill/>
          <a:ln w="9525">
            <a:noFill/>
            <a:miter lim="800000"/>
            <a:headEnd/>
            <a:tailEnd/>
          </a:ln>
        </p:spPr>
        <p:txBody>
          <a:bodyPr wrap="none">
            <a:spAutoFit/>
          </a:bodyPr>
          <a:lstStyle/>
          <a:p>
            <a:r>
              <a:rPr lang="ja-JP" altLang="en-US" dirty="0">
                <a:latin typeface="+mn-ea"/>
              </a:rPr>
              <a:t>（</a:t>
            </a:r>
            <a:r>
              <a:rPr lang="en-US" altLang="ja-JP" dirty="0">
                <a:latin typeface="+mn-ea"/>
              </a:rPr>
              <a:t>R5</a:t>
            </a:r>
            <a:r>
              <a:rPr lang="ja-JP" altLang="en-US" dirty="0">
                <a:latin typeface="+mn-ea"/>
              </a:rPr>
              <a:t>年</a:t>
            </a:r>
            <a:r>
              <a:rPr lang="en-US" altLang="ja-JP" dirty="0">
                <a:latin typeface="+mn-ea"/>
              </a:rPr>
              <a:t>3</a:t>
            </a:r>
            <a:r>
              <a:rPr lang="ja-JP" altLang="en-US" dirty="0">
                <a:latin typeface="+mn-ea"/>
              </a:rPr>
              <a:t>月末現在）</a:t>
            </a:r>
          </a:p>
        </p:txBody>
      </p:sp>
      <p:sp>
        <p:nvSpPr>
          <p:cNvPr id="60422" name="Text Box 7"/>
          <p:cNvSpPr txBox="1">
            <a:spLocks noChangeArrowheads="1"/>
          </p:cNvSpPr>
          <p:nvPr/>
        </p:nvSpPr>
        <p:spPr bwMode="auto">
          <a:xfrm>
            <a:off x="4" y="4"/>
            <a:ext cx="5184775" cy="646331"/>
          </a:xfrm>
          <a:prstGeom prst="rect">
            <a:avLst/>
          </a:prstGeom>
          <a:noFill/>
          <a:ln w="9525">
            <a:noFill/>
            <a:miter lim="800000"/>
            <a:headEnd/>
            <a:tailEnd/>
          </a:ln>
        </p:spPr>
        <p:txBody>
          <a:bodyPr>
            <a:spAutoFit/>
          </a:bodyPr>
          <a:lstStyle/>
          <a:p>
            <a:r>
              <a:rPr lang="ja-JP" altLang="en-US" sz="3600" dirty="0">
                <a:latin typeface="+mj-ea"/>
                <a:ea typeface="+mj-ea"/>
              </a:rPr>
              <a:t>地区計画の策定実績</a:t>
            </a:r>
          </a:p>
        </p:txBody>
      </p:sp>
      <p:sp>
        <p:nvSpPr>
          <p:cNvPr id="60424" name="AutoShape 9"/>
          <p:cNvSpPr>
            <a:spLocks noChangeArrowheads="1"/>
          </p:cNvSpPr>
          <p:nvPr/>
        </p:nvSpPr>
        <p:spPr bwMode="auto">
          <a:xfrm>
            <a:off x="225425" y="2424113"/>
            <a:ext cx="3803650" cy="1033462"/>
          </a:xfrm>
          <a:prstGeom prst="downArrowCallout">
            <a:avLst>
              <a:gd name="adj1" fmla="val 13223"/>
              <a:gd name="adj2" fmla="val 24486"/>
              <a:gd name="adj3" fmla="val 19921"/>
              <a:gd name="adj4" fmla="val 66667"/>
            </a:avLst>
          </a:prstGeom>
          <a:gradFill rotWithShape="1">
            <a:gsLst>
              <a:gs pos="0">
                <a:srgbClr val="CCFF99"/>
              </a:gs>
              <a:gs pos="100000">
                <a:schemeClr val="bg1"/>
              </a:gs>
            </a:gsLst>
            <a:lin ang="5400000" scaled="1"/>
          </a:gradFill>
          <a:ln w="9525">
            <a:solidFill>
              <a:schemeClr val="accent2"/>
            </a:solidFill>
            <a:miter lim="800000"/>
            <a:headEnd/>
            <a:tailEnd/>
          </a:ln>
        </p:spPr>
        <p:txBody>
          <a:bodyPr anchor="ctr"/>
          <a:lstStyle/>
          <a:p>
            <a:pPr algn="ctr"/>
            <a:r>
              <a:rPr lang="ja-JP" altLang="en-US" sz="2000">
                <a:latin typeface="HGSｺﾞｼｯｸE" pitchFamily="50" charset="-128"/>
                <a:ea typeface="HGSｺﾞｼｯｸE" pitchFamily="50" charset="-128"/>
              </a:rPr>
              <a:t>Ｈ４</a:t>
            </a:r>
          </a:p>
          <a:p>
            <a:pPr algn="ctr"/>
            <a:r>
              <a:rPr lang="ja-JP" altLang="en-US" sz="2000">
                <a:latin typeface="HGSｺﾞｼｯｸE" pitchFamily="50" charset="-128"/>
                <a:ea typeface="HGSｺﾞｼｯｸE" pitchFamily="50" charset="-128"/>
              </a:rPr>
              <a:t>＜市街化調整区域にも適用＞</a:t>
            </a:r>
          </a:p>
        </p:txBody>
      </p:sp>
      <p:sp>
        <p:nvSpPr>
          <p:cNvPr id="60425" name="AutoShape 10"/>
          <p:cNvSpPr>
            <a:spLocks noChangeArrowheads="1"/>
          </p:cNvSpPr>
          <p:nvPr/>
        </p:nvSpPr>
        <p:spPr bwMode="auto">
          <a:xfrm>
            <a:off x="225425" y="1471613"/>
            <a:ext cx="3803650" cy="1033462"/>
          </a:xfrm>
          <a:prstGeom prst="downArrowCallout">
            <a:avLst>
              <a:gd name="adj1" fmla="val 13223"/>
              <a:gd name="adj2" fmla="val 24486"/>
              <a:gd name="adj3" fmla="val 19921"/>
              <a:gd name="adj4" fmla="val 66667"/>
            </a:avLst>
          </a:prstGeom>
          <a:gradFill rotWithShape="1">
            <a:gsLst>
              <a:gs pos="0">
                <a:srgbClr val="CCFF99"/>
              </a:gs>
              <a:gs pos="100000">
                <a:schemeClr val="bg1"/>
              </a:gs>
            </a:gsLst>
            <a:lin ang="5400000" scaled="1"/>
          </a:gradFill>
          <a:ln w="9525">
            <a:solidFill>
              <a:schemeClr val="accent2"/>
            </a:solidFill>
            <a:miter lim="800000"/>
            <a:headEnd/>
            <a:tailEnd/>
          </a:ln>
        </p:spPr>
        <p:txBody>
          <a:bodyPr anchor="ctr"/>
          <a:lstStyle/>
          <a:p>
            <a:pPr algn="ctr"/>
            <a:r>
              <a:rPr lang="ja-JP" altLang="en-US" sz="2000">
                <a:latin typeface="HGSｺﾞｼｯｸE" pitchFamily="50" charset="-128"/>
                <a:ea typeface="HGSｺﾞｼｯｸE" pitchFamily="50" charset="-128"/>
              </a:rPr>
              <a:t>Ｓ５５</a:t>
            </a:r>
          </a:p>
          <a:p>
            <a:pPr algn="ctr"/>
            <a:r>
              <a:rPr lang="ja-JP" altLang="en-US" sz="2000">
                <a:latin typeface="HGSｺﾞｼｯｸE" pitchFamily="50" charset="-128"/>
                <a:ea typeface="HGSｺﾞｼｯｸE" pitchFamily="50" charset="-128"/>
              </a:rPr>
              <a:t>＜市街化区域のみに限定＞</a:t>
            </a:r>
          </a:p>
        </p:txBody>
      </p:sp>
      <p:sp>
        <p:nvSpPr>
          <p:cNvPr id="60426" name="Rectangle 11"/>
          <p:cNvSpPr>
            <a:spLocks noChangeArrowheads="1"/>
          </p:cNvSpPr>
          <p:nvPr/>
        </p:nvSpPr>
        <p:spPr bwMode="auto">
          <a:xfrm>
            <a:off x="8675688" y="6524631"/>
            <a:ext cx="468312" cy="333375"/>
          </a:xfrm>
          <a:prstGeom prst="rect">
            <a:avLst/>
          </a:prstGeom>
          <a:noFill/>
          <a:ln w="38100">
            <a:noFill/>
            <a:prstDash val="dash"/>
            <a:miter lim="800000"/>
            <a:headEnd/>
            <a:tailEnd/>
          </a:ln>
        </p:spPr>
        <p:txBody>
          <a:bodyPr wrap="none" anchor="ctr"/>
          <a:lstStyle/>
          <a:p>
            <a:pPr algn="ctr"/>
            <a:fld id="{FF064C53-74AE-48D7-A9EE-0DDDB25A363E}" type="slidenum">
              <a:rPr lang="en-US" altLang="ja-JP" sz="1400"/>
              <a:pPr algn="ctr"/>
              <a:t>37</a:t>
            </a:fld>
            <a:endParaRPr lang="en-US" altLang="ja-JP" sz="1400"/>
          </a:p>
        </p:txBody>
      </p:sp>
      <p:sp>
        <p:nvSpPr>
          <p:cNvPr id="13" name="Line 41"/>
          <p:cNvSpPr>
            <a:spLocks noChangeShapeType="1"/>
          </p:cNvSpPr>
          <p:nvPr/>
        </p:nvSpPr>
        <p:spPr bwMode="auto">
          <a:xfrm>
            <a:off x="0" y="624106"/>
            <a:ext cx="9144000" cy="0"/>
          </a:xfrm>
          <a:prstGeom prst="line">
            <a:avLst/>
          </a:prstGeom>
          <a:noFill/>
          <a:ln w="57150">
            <a:solidFill>
              <a:srgbClr val="002060"/>
            </a:solidFill>
            <a:round/>
            <a:headEnd/>
            <a:tailEnd/>
          </a:ln>
        </p:spPr>
        <p:txBody>
          <a:bodyPr/>
          <a:lstStyle/>
          <a:p>
            <a:endParaRPr lang="ja-JP" altLang="en-US"/>
          </a:p>
        </p:txBody>
      </p:sp>
      <p:pic>
        <p:nvPicPr>
          <p:cNvPr id="2" name="図 1">
            <a:extLst>
              <a:ext uri="{FF2B5EF4-FFF2-40B4-BE49-F238E27FC236}">
                <a16:creationId xmlns:a16="http://schemas.microsoft.com/office/drawing/2014/main" id="{7537BE72-732D-1159-283F-B3D30A73584E}"/>
              </a:ext>
            </a:extLst>
          </p:cNvPr>
          <p:cNvPicPr>
            <a:picLocks noChangeAspect="1"/>
          </p:cNvPicPr>
          <p:nvPr/>
        </p:nvPicPr>
        <p:blipFill>
          <a:blip r:embed="rId2"/>
          <a:stretch>
            <a:fillRect/>
          </a:stretch>
        </p:blipFill>
        <p:spPr>
          <a:xfrm>
            <a:off x="4107167" y="3359699"/>
            <a:ext cx="4860318" cy="3164932"/>
          </a:xfrm>
          <a:prstGeom prst="rect">
            <a:avLst/>
          </a:prstGeom>
        </p:spPr>
      </p:pic>
    </p:spTree>
    <p:extLst>
      <p:ext uri="{BB962C8B-B14F-4D97-AF65-F5344CB8AC3E}">
        <p14:creationId xmlns:p14="http://schemas.microsoft.com/office/powerpoint/2010/main" val="2347360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 name="Text Box 5"/>
          <p:cNvSpPr txBox="1">
            <a:spLocks noChangeArrowheads="1"/>
          </p:cNvSpPr>
          <p:nvPr/>
        </p:nvSpPr>
        <p:spPr>
          <a:xfrm>
            <a:off x="0" y="9374"/>
            <a:ext cx="3416320" cy="646331"/>
          </a:xfrm>
          <a:prstGeom prst="rect">
            <a:avLst/>
          </a:prstGeom>
          <a:noFill/>
          <a:ln w="9525">
            <a:noFill/>
            <a:miter lim="800000"/>
            <a:headEnd/>
            <a:tailEnd/>
          </a:ln>
        </p:spPr>
        <p:txBody>
          <a:bodyPr wrap="none">
            <a:spAutoFit/>
          </a:bodyPr>
          <a:lstStyle/>
          <a:p>
            <a:r>
              <a:rPr lang="ja-JP" altLang="en-US" sz="3600" dirty="0"/>
              <a:t>再開発等促進区</a:t>
            </a:r>
          </a:p>
        </p:txBody>
      </p:sp>
      <p:sp>
        <p:nvSpPr>
          <p:cNvPr id="2478" name="Rectangle 6"/>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02AAA5F-E838-4986-9B11-4B33D3DEED44}" type="slidenum">
              <a:rPr lang="en-US" altLang="ja-JP" sz="1400"/>
              <a:pPr algn="ctr"/>
              <a:t>38</a:t>
            </a:fld>
            <a:endParaRPr lang="en-US" altLang="ja-JP" sz="1400"/>
          </a:p>
        </p:txBody>
      </p:sp>
      <p:sp>
        <p:nvSpPr>
          <p:cNvPr id="2479" name="Rectangle 3"/>
          <p:cNvSpPr>
            <a:spLocks noChangeArrowheads="1"/>
          </p:cNvSpPr>
          <p:nvPr/>
        </p:nvSpPr>
        <p:spPr>
          <a:xfrm>
            <a:off x="251520" y="836712"/>
            <a:ext cx="8640000" cy="1080000"/>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工場跡地等相当規模の低未利用地区等において、土地利用の転換を円滑に推進し良好なプロジェクトを誘導するため、地区内の公共施設の整備と併せて、容積率制限、用途制限の緩和等を行う。</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条の５第３項）</a:t>
            </a:r>
            <a:endParaRPr lang="ja-JP" altLang="en-US" dirty="0">
              <a:latin typeface="ＭＳ ゴシック" charset="-128"/>
            </a:endParaRPr>
          </a:p>
        </p:txBody>
      </p:sp>
      <p:sp>
        <p:nvSpPr>
          <p:cNvPr id="2480"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481" name="Text Box 4"/>
          <p:cNvSpPr txBox="1">
            <a:spLocks noChangeArrowheads="1"/>
          </p:cNvSpPr>
          <p:nvPr/>
        </p:nvSpPr>
        <p:spPr>
          <a:xfrm>
            <a:off x="211138" y="2149475"/>
            <a:ext cx="2005012" cy="277813"/>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800">
                <a:solidFill>
                  <a:srgbClr val="4087C8"/>
                </a:solidFill>
                <a:latin typeface="HGP創英角ｺﾞｼｯｸUB" panose="020B0900000000000000" pitchFamily="50" charset="-128"/>
                <a:ea typeface="HGP創英角ｺﾞｼｯｸUB" panose="020B0900000000000000" pitchFamily="50" charset="-128"/>
              </a:rPr>
              <a:t>◇制度のイメージ</a:t>
            </a:r>
          </a:p>
        </p:txBody>
      </p:sp>
      <p:sp>
        <p:nvSpPr>
          <p:cNvPr id="2482" name="Text Box 4"/>
          <p:cNvSpPr txBox="1">
            <a:spLocks noChangeArrowheads="1"/>
          </p:cNvSpPr>
          <p:nvPr/>
        </p:nvSpPr>
        <p:spPr>
          <a:xfrm>
            <a:off x="1105395" y="5766656"/>
            <a:ext cx="2460983" cy="538609"/>
          </a:xfrm>
          <a:prstGeom prst="rect">
            <a:avLst/>
          </a:prstGeom>
          <a:solidFill>
            <a:schemeClr val="bg1"/>
          </a:solidFill>
          <a:ln>
            <a:noFill/>
          </a:ln>
        </p:spPr>
        <p:txBody>
          <a:bodyPr wrap="squar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前</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工業専用地域・</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200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（原則、住宅、商業施設等は不可）</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endParaRPr lang="ja-JP" altLang="en-US" sz="1100" dirty="0">
              <a:solidFill>
                <a:srgbClr val="000000"/>
              </a:solidFill>
              <a:latin typeface="HGP創英角ｺﾞｼｯｸUB" panose="020B0900000000000000" pitchFamily="50" charset="-128"/>
              <a:ea typeface="ＤＦ平成ゴシック体W5" panose="020B0509000000000000" pitchFamily="49" charset="-128"/>
            </a:endParaRPr>
          </a:p>
        </p:txBody>
      </p:sp>
      <p:pic>
        <p:nvPicPr>
          <p:cNvPr id="2483" name="Picture 1"/>
          <p:cNvPicPr>
            <a:picLocks noChangeAspect="1" noChangeArrowheads="1"/>
          </p:cNvPicPr>
          <p:nvPr/>
        </p:nvPicPr>
        <p:blipFill>
          <a:blip r:embed="rId2"/>
          <a:srcRect t="12218" r="54166" b="54982"/>
          <a:stretch>
            <a:fillRect/>
          </a:stretch>
        </p:blipFill>
        <p:spPr>
          <a:xfrm>
            <a:off x="862865" y="3736274"/>
            <a:ext cx="2703513" cy="1143000"/>
          </a:xfrm>
          <a:prstGeom prst="rect">
            <a:avLst/>
          </a:prstGeom>
          <a:noFill/>
          <a:ln>
            <a:noFill/>
          </a:ln>
        </p:spPr>
      </p:pic>
      <p:sp>
        <p:nvSpPr>
          <p:cNvPr id="2484" name="Text Box 4"/>
          <p:cNvSpPr txBox="1">
            <a:spLocks noChangeArrowheads="1"/>
          </p:cNvSpPr>
          <p:nvPr/>
        </p:nvSpPr>
        <p:spPr>
          <a:xfrm>
            <a:off x="949325" y="3659166"/>
            <a:ext cx="528637" cy="307975"/>
          </a:xfrm>
          <a:prstGeom prst="rect">
            <a:avLst/>
          </a:prstGeom>
          <a:solidFill>
            <a:schemeClr val="tx1"/>
          </a:solidFill>
          <a:ln>
            <a:noFill/>
          </a:ln>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FFFFFF"/>
                </a:solidFill>
                <a:latin typeface="ＭＳ Ｐゴシック" panose="020B0600070205080204" pitchFamily="50" charset="-128"/>
              </a:rPr>
              <a:t>工場</a:t>
            </a:r>
            <a:endParaRPr lang="en-US" altLang="ja-JP" sz="1400" dirty="0">
              <a:solidFill>
                <a:srgbClr val="FFFFFF"/>
              </a:solidFill>
              <a:latin typeface="ＭＳ Ｐゴシック" panose="020B0600070205080204" pitchFamily="50" charset="-128"/>
            </a:endParaRPr>
          </a:p>
          <a:p>
            <a:pPr algn="just" eaLnBrk="1" hangingPunct="1">
              <a:spcBef>
                <a:spcPct val="0"/>
              </a:spcBef>
              <a:buFontTx/>
              <a:buNone/>
            </a:pPr>
            <a:endParaRPr lang="ja-JP" altLang="en-US" sz="600" dirty="0">
              <a:solidFill>
                <a:srgbClr val="000000"/>
              </a:solidFill>
              <a:latin typeface="HGP創英角ｺﾞｼｯｸUB" panose="020B0900000000000000" pitchFamily="50" charset="-128"/>
              <a:ea typeface="ＤＦ平成ゴシック体W5" panose="020B0509000000000000" pitchFamily="49" charset="-128"/>
            </a:endParaRPr>
          </a:p>
        </p:txBody>
      </p:sp>
      <p:grpSp>
        <p:nvGrpSpPr>
          <p:cNvPr id="2485" name="グループ化 28"/>
          <p:cNvGrpSpPr/>
          <p:nvPr/>
        </p:nvGrpSpPr>
        <p:grpSpPr>
          <a:xfrm>
            <a:off x="4775860" y="2149475"/>
            <a:ext cx="3921258" cy="3260273"/>
            <a:chOff x="2646804" y="2852936"/>
            <a:chExt cx="3720178" cy="3092903"/>
          </a:xfrm>
        </p:grpSpPr>
        <p:grpSp>
          <p:nvGrpSpPr>
            <p:cNvPr id="2486" name="グループ化 26"/>
            <p:cNvGrpSpPr/>
            <p:nvPr/>
          </p:nvGrpSpPr>
          <p:grpSpPr>
            <a:xfrm>
              <a:off x="2646804" y="2852936"/>
              <a:ext cx="3720178" cy="3092903"/>
              <a:chOff x="2646804" y="2852936"/>
              <a:chExt cx="3720178" cy="3092903"/>
            </a:xfrm>
          </p:grpSpPr>
          <p:pic>
            <p:nvPicPr>
              <p:cNvPr id="2487" name="Picture 1"/>
              <p:cNvPicPr>
                <a:picLocks noChangeAspect="1" noChangeArrowheads="1"/>
              </p:cNvPicPr>
              <p:nvPr/>
            </p:nvPicPr>
            <p:blipFill>
              <a:blip r:embed="rId2"/>
              <a:srcRect l="38277" t="10995" r="362" b="5498"/>
              <a:stretch>
                <a:fillRect/>
              </a:stretch>
            </p:blipFill>
            <p:spPr>
              <a:xfrm>
                <a:off x="2792086" y="2852936"/>
                <a:ext cx="3574896" cy="2875609"/>
              </a:xfrm>
              <a:prstGeom prst="rect">
                <a:avLst/>
              </a:prstGeom>
              <a:noFill/>
              <a:ln>
                <a:noFill/>
              </a:ln>
            </p:spPr>
          </p:pic>
          <p:grpSp>
            <p:nvGrpSpPr>
              <p:cNvPr id="2488" name="グループ化 25"/>
              <p:cNvGrpSpPr/>
              <p:nvPr/>
            </p:nvGrpSpPr>
            <p:grpSpPr>
              <a:xfrm>
                <a:off x="2646804" y="5369029"/>
                <a:ext cx="1261296" cy="576810"/>
                <a:chOff x="2430780" y="5369029"/>
                <a:chExt cx="1261296" cy="576810"/>
              </a:xfrm>
            </p:grpSpPr>
            <p:sp>
              <p:nvSpPr>
                <p:cNvPr id="2489" name="正方形/長方形 16"/>
                <p:cNvSpPr/>
                <p:nvPr/>
              </p:nvSpPr>
              <p:spPr>
                <a:xfrm>
                  <a:off x="2430780" y="5369029"/>
                  <a:ext cx="792205" cy="43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90" name="正方形/長方形 17"/>
                <p:cNvSpPr/>
                <p:nvPr/>
              </p:nvSpPr>
              <p:spPr>
                <a:xfrm>
                  <a:off x="3044456" y="5658192"/>
                  <a:ext cx="647620" cy="28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sp>
          <p:nvSpPr>
            <p:cNvPr id="2491" name="正方形/長方形 13"/>
            <p:cNvSpPr/>
            <p:nvPr/>
          </p:nvSpPr>
          <p:spPr>
            <a:xfrm>
              <a:off x="2792086" y="2852936"/>
              <a:ext cx="649126" cy="86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492" name="Text Box 4"/>
          <p:cNvSpPr txBox="1">
            <a:spLocks noChangeArrowheads="1"/>
          </p:cNvSpPr>
          <p:nvPr/>
        </p:nvSpPr>
        <p:spPr>
          <a:xfrm>
            <a:off x="5506970" y="5786128"/>
            <a:ext cx="3384550" cy="738664"/>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後</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（工業専用地域・</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200%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のままで）</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・住宅・商業施設も建築可能</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・容積率の割増も可能</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（例：</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200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500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p:txBody>
      </p:sp>
      <p:sp>
        <p:nvSpPr>
          <p:cNvPr id="2493" name="フローチャート: 処理 22"/>
          <p:cNvSpPr/>
          <p:nvPr/>
        </p:nvSpPr>
        <p:spPr>
          <a:xfrm>
            <a:off x="5739607" y="2229144"/>
            <a:ext cx="215900" cy="126047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tIns="0" bIns="0" anchor="ctr"/>
          <a:lstStyle/>
          <a:p>
            <a:pPr algn="ctr" eaLnBrk="1" hangingPunct="1">
              <a:defRPr/>
            </a:pPr>
            <a:r>
              <a:rPr lang="ja-JP" altLang="en-US" sz="1400" dirty="0">
                <a:solidFill>
                  <a:srgbClr val="000000"/>
                </a:solidFill>
              </a:rPr>
              <a:t>容積の移転も可</a:t>
            </a:r>
          </a:p>
        </p:txBody>
      </p:sp>
      <p:sp>
        <p:nvSpPr>
          <p:cNvPr id="2494" name="Text Box 4"/>
          <p:cNvSpPr txBox="1">
            <a:spLocks noChangeArrowheads="1"/>
          </p:cNvSpPr>
          <p:nvPr/>
        </p:nvSpPr>
        <p:spPr>
          <a:xfrm>
            <a:off x="7366794" y="3175294"/>
            <a:ext cx="1258888" cy="184150"/>
          </a:xfrm>
          <a:prstGeom prst="rect">
            <a:avLst/>
          </a:prstGeom>
          <a:solidFill>
            <a:schemeClr val="bg1"/>
          </a:solidFill>
          <a:ln>
            <a:noFill/>
          </a:ln>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000000"/>
                </a:solidFill>
                <a:latin typeface="ＭＳ Ｐゴシック" panose="020B0600070205080204" pitchFamily="50" charset="-128"/>
              </a:rPr>
              <a:t>段階的な開発も可</a:t>
            </a:r>
            <a:endParaRPr lang="en-US" altLang="ja-JP" sz="1200">
              <a:solidFill>
                <a:srgbClr val="000000"/>
              </a:solidFill>
              <a:latin typeface="ＭＳ Ｐゴシック" panose="020B0600070205080204" pitchFamily="50" charset="-128"/>
            </a:endParaRPr>
          </a:p>
        </p:txBody>
      </p:sp>
      <p:sp>
        <p:nvSpPr>
          <p:cNvPr id="2495" name="フローチャート: 処理 24"/>
          <p:cNvSpPr/>
          <p:nvPr/>
        </p:nvSpPr>
        <p:spPr>
          <a:xfrm>
            <a:off x="6487319" y="3064169"/>
            <a:ext cx="258763" cy="7429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1400" dirty="0">
                <a:solidFill>
                  <a:srgbClr val="000000"/>
                </a:solidFill>
              </a:rPr>
              <a:t>事務所</a:t>
            </a:r>
          </a:p>
        </p:txBody>
      </p:sp>
      <p:sp>
        <p:nvSpPr>
          <p:cNvPr id="2496" name="フローチャート: 処理 25"/>
          <p:cNvSpPr/>
          <p:nvPr/>
        </p:nvSpPr>
        <p:spPr>
          <a:xfrm>
            <a:off x="6847682" y="4359569"/>
            <a:ext cx="258762" cy="5524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1400" dirty="0">
                <a:solidFill>
                  <a:srgbClr val="000000"/>
                </a:solidFill>
              </a:rPr>
              <a:t>住宅</a:t>
            </a:r>
          </a:p>
        </p:txBody>
      </p:sp>
      <p:sp>
        <p:nvSpPr>
          <p:cNvPr id="2497" name="フローチャート: 処理 26"/>
          <p:cNvSpPr/>
          <p:nvPr/>
        </p:nvSpPr>
        <p:spPr>
          <a:xfrm>
            <a:off x="5407819" y="3567406"/>
            <a:ext cx="257175" cy="95408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1400" dirty="0">
                <a:solidFill>
                  <a:srgbClr val="000000"/>
                </a:solidFill>
              </a:rPr>
              <a:t>文化施設</a:t>
            </a:r>
          </a:p>
        </p:txBody>
      </p:sp>
      <p:sp>
        <p:nvSpPr>
          <p:cNvPr id="2498" name="フローチャート: 処理 27"/>
          <p:cNvSpPr/>
          <p:nvPr/>
        </p:nvSpPr>
        <p:spPr>
          <a:xfrm>
            <a:off x="7568407" y="3711869"/>
            <a:ext cx="307975" cy="7556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0" rIns="36000" bIns="0" anchor="ctr"/>
          <a:lstStyle/>
          <a:p>
            <a:pPr algn="ctr" eaLnBrk="1" hangingPunct="1">
              <a:defRPr/>
            </a:pPr>
            <a:r>
              <a:rPr lang="ja-JP" altLang="en-US" sz="1100" dirty="0">
                <a:solidFill>
                  <a:srgbClr val="000000"/>
                </a:solidFill>
              </a:rPr>
              <a:t>商業（予定）</a:t>
            </a:r>
          </a:p>
        </p:txBody>
      </p:sp>
      <p:sp>
        <p:nvSpPr>
          <p:cNvPr id="2499" name="正方形/長方形 31"/>
          <p:cNvSpPr/>
          <p:nvPr/>
        </p:nvSpPr>
        <p:spPr>
          <a:xfrm>
            <a:off x="4928995" y="4804115"/>
            <a:ext cx="682625" cy="30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500" name="Text Box 4"/>
          <p:cNvSpPr txBox="1">
            <a:spLocks noChangeArrowheads="1"/>
          </p:cNvSpPr>
          <p:nvPr/>
        </p:nvSpPr>
        <p:spPr>
          <a:xfrm>
            <a:off x="3939478" y="4814355"/>
            <a:ext cx="2365375" cy="508000"/>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dirty="0">
                <a:solidFill>
                  <a:srgbClr val="000000"/>
                </a:solidFill>
                <a:latin typeface="HGP創英角ｺﾞｼｯｸUB" panose="020B0900000000000000" pitchFamily="50" charset="-128"/>
                <a:ea typeface="ＤＦ平成ゴシック体W5" panose="020B0509000000000000" pitchFamily="49" charset="-128"/>
              </a:rPr>
              <a:t>土地の有効・高度利用を</a:t>
            </a:r>
            <a:endParaRPr lang="en-US" altLang="ja-JP" sz="11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100" dirty="0">
                <a:solidFill>
                  <a:srgbClr val="000000"/>
                </a:solidFill>
                <a:latin typeface="HGP創英角ｺﾞｼｯｸUB" panose="020B0900000000000000" pitchFamily="50" charset="-128"/>
                <a:ea typeface="ＤＦ平成ゴシック体W5" panose="020B0509000000000000" pitchFamily="49" charset="-128"/>
              </a:rPr>
              <a:t>図るため必要な公共施設</a:t>
            </a:r>
            <a:endParaRPr lang="en-US" altLang="ja-JP" sz="11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100" dirty="0">
                <a:solidFill>
                  <a:srgbClr val="000000"/>
                </a:solidFill>
                <a:latin typeface="HGP創英角ｺﾞｼｯｸUB" panose="020B0900000000000000" pitchFamily="50" charset="-128"/>
                <a:ea typeface="ＤＦ平成ゴシック体W5" panose="020B0509000000000000" pitchFamily="49" charset="-128"/>
              </a:rPr>
              <a:t>（道路、公園、屋上緑化空地等）</a:t>
            </a:r>
            <a:endParaRPr lang="en-US" altLang="ja-JP" sz="1100" dirty="0">
              <a:solidFill>
                <a:srgbClr val="000000"/>
              </a:solidFill>
              <a:latin typeface="HGP創英角ｺﾞｼｯｸUB" panose="020B0900000000000000" pitchFamily="50" charset="-128"/>
              <a:ea typeface="ＤＦ平成ゴシック体W5" panose="020B0509000000000000" pitchFamily="49" charset="-128"/>
            </a:endParaRPr>
          </a:p>
        </p:txBody>
      </p:sp>
    </p:spTree>
    <p:extLst>
      <p:ext uri="{BB962C8B-B14F-4D97-AF65-F5344CB8AC3E}">
        <p14:creationId xmlns:p14="http://schemas.microsoft.com/office/powerpoint/2010/main" val="37254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Text Box 6"/>
          <p:cNvSpPr txBox="1">
            <a:spLocks noChangeArrowheads="1"/>
          </p:cNvSpPr>
          <p:nvPr/>
        </p:nvSpPr>
        <p:spPr>
          <a:xfrm>
            <a:off x="179512"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都市計画区域・準都市計画区域</a:t>
            </a:r>
          </a:p>
        </p:txBody>
      </p:sp>
      <p:sp>
        <p:nvSpPr>
          <p:cNvPr id="1808" name="AutoShape 15"/>
          <p:cNvSpPr>
            <a:spLocks noChangeArrowheads="1"/>
          </p:cNvSpPr>
          <p:nvPr/>
        </p:nvSpPr>
        <p:spPr>
          <a:xfrm>
            <a:off x="4356324" y="6245499"/>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dirty="0">
                <a:latin typeface="ＭＳ ゴシック" pitchFamily="49" charset="-128"/>
                <a:ea typeface="ＭＳ ゴシック" pitchFamily="49" charset="-128"/>
              </a:rPr>
              <a:t>地区計画</a:t>
            </a:r>
            <a:endParaRPr lang="en-US" altLang="ja-JP" sz="2400" dirty="0">
              <a:latin typeface="ＭＳ ゴシック" pitchFamily="49" charset="-128"/>
              <a:ea typeface="ＭＳ ゴシック" pitchFamily="49" charset="-128"/>
            </a:endParaRPr>
          </a:p>
        </p:txBody>
      </p:sp>
      <p:sp>
        <p:nvSpPr>
          <p:cNvPr id="1809" name="AutoShape 17"/>
          <p:cNvSpPr>
            <a:spLocks noChangeArrowheads="1"/>
          </p:cNvSpPr>
          <p:nvPr/>
        </p:nvSpPr>
        <p:spPr>
          <a:xfrm>
            <a:off x="4178523" y="5237436"/>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1810" name="AutoShape 18"/>
          <p:cNvSpPr>
            <a:spLocks noChangeArrowheads="1"/>
          </p:cNvSpPr>
          <p:nvPr/>
        </p:nvSpPr>
        <p:spPr>
          <a:xfrm>
            <a:off x="5723954" y="5237436"/>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811" name="AutoShape 19"/>
          <p:cNvSpPr>
            <a:spLocks noChangeArrowheads="1"/>
          </p:cNvSpPr>
          <p:nvPr/>
        </p:nvSpPr>
        <p:spPr>
          <a:xfrm>
            <a:off x="7164611" y="5237436"/>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812" name="AutoShape 20"/>
          <p:cNvSpPr>
            <a:spLocks noChangeArrowheads="1"/>
          </p:cNvSpPr>
          <p:nvPr/>
        </p:nvSpPr>
        <p:spPr>
          <a:xfrm>
            <a:off x="6408167" y="4542744"/>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都市再開発の方針　等</a:t>
            </a:r>
            <a:endParaRPr lang="en-US" altLang="ja-JP" dirty="0">
              <a:latin typeface="ＭＳ ゴシック" pitchFamily="49" charset="-128"/>
              <a:ea typeface="ＭＳ ゴシック" pitchFamily="49" charset="-128"/>
            </a:endParaRPr>
          </a:p>
        </p:txBody>
      </p:sp>
      <p:sp>
        <p:nvSpPr>
          <p:cNvPr id="1813" name="Line 25"/>
          <p:cNvSpPr>
            <a:spLocks noChangeShapeType="1"/>
          </p:cNvSpPr>
          <p:nvPr/>
        </p:nvSpPr>
        <p:spPr>
          <a:xfrm flipH="1">
            <a:off x="6192267" y="4635771"/>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14" name="Line 29"/>
          <p:cNvSpPr>
            <a:spLocks noChangeShapeType="1"/>
          </p:cNvSpPr>
          <p:nvPr/>
        </p:nvSpPr>
        <p:spPr>
          <a:xfrm>
            <a:off x="4823842"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15" name="Line 31"/>
          <p:cNvSpPr>
            <a:spLocks noChangeShapeType="1"/>
          </p:cNvSpPr>
          <p:nvPr/>
        </p:nvSpPr>
        <p:spPr>
          <a:xfrm>
            <a:off x="6227986"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16" name="Line 33"/>
          <p:cNvSpPr>
            <a:spLocks noChangeShapeType="1"/>
          </p:cNvSpPr>
          <p:nvPr/>
        </p:nvSpPr>
        <p:spPr>
          <a:xfrm>
            <a:off x="7704361"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17" name="Line 34"/>
          <p:cNvSpPr>
            <a:spLocks noChangeShapeType="1"/>
          </p:cNvSpPr>
          <p:nvPr/>
        </p:nvSpPr>
        <p:spPr>
          <a:xfrm>
            <a:off x="4788123" y="4796109"/>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18" name="Line 35"/>
          <p:cNvSpPr>
            <a:spLocks noChangeShapeType="1"/>
          </p:cNvSpPr>
          <p:nvPr/>
        </p:nvSpPr>
        <p:spPr>
          <a:xfrm>
            <a:off x="7668642" y="4805634"/>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19" name="Line 36"/>
          <p:cNvSpPr>
            <a:spLocks noChangeShapeType="1"/>
          </p:cNvSpPr>
          <p:nvPr/>
        </p:nvSpPr>
        <p:spPr>
          <a:xfrm>
            <a:off x="4788124" y="4797696"/>
            <a:ext cx="2880519" cy="0"/>
          </a:xfrm>
          <a:prstGeom prst="line">
            <a:avLst/>
          </a:prstGeom>
          <a:noFill/>
          <a:ln w="12700">
            <a:solidFill>
              <a:srgbClr val="969696"/>
            </a:solidFill>
            <a:round/>
            <a:headEnd/>
            <a:tailEnd/>
          </a:ln>
        </p:spPr>
        <p:txBody>
          <a:bodyPr>
            <a:normAutofit fontScale="25000" lnSpcReduction="20000"/>
          </a:bodyPr>
          <a:lstStyle/>
          <a:p>
            <a:endParaRPr lang="ja-JP" altLang="en-US" dirty="0"/>
          </a:p>
        </p:txBody>
      </p:sp>
      <p:sp>
        <p:nvSpPr>
          <p:cNvPr id="1820" name="Line 28"/>
          <p:cNvSpPr>
            <a:spLocks noChangeShapeType="1"/>
          </p:cNvSpPr>
          <p:nvPr/>
        </p:nvSpPr>
        <p:spPr>
          <a:xfrm>
            <a:off x="6192267" y="3869802"/>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21" name="AutoShape 26"/>
          <p:cNvSpPr>
            <a:spLocks noChangeArrowheads="1"/>
          </p:cNvSpPr>
          <p:nvPr/>
        </p:nvSpPr>
        <p:spPr>
          <a:xfrm>
            <a:off x="4499992" y="4881835"/>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1822" name="AutoShape 20"/>
          <p:cNvSpPr>
            <a:spLocks noChangeArrowheads="1"/>
          </p:cNvSpPr>
          <p:nvPr/>
        </p:nvSpPr>
        <p:spPr>
          <a:xfrm>
            <a:off x="5111974" y="4272234"/>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区域区分</a:t>
            </a:r>
            <a:endParaRPr lang="en-US" altLang="ja-JP" dirty="0">
              <a:latin typeface="ＭＳ ゴシック" pitchFamily="49" charset="-128"/>
              <a:ea typeface="ＭＳ ゴシック" pitchFamily="49" charset="-128"/>
            </a:endParaRPr>
          </a:p>
        </p:txBody>
      </p:sp>
      <p:sp>
        <p:nvSpPr>
          <p:cNvPr id="1823" name="AutoShape 20"/>
          <p:cNvSpPr>
            <a:spLocks noChangeArrowheads="1"/>
          </p:cNvSpPr>
          <p:nvPr/>
        </p:nvSpPr>
        <p:spPr>
          <a:xfrm>
            <a:off x="5111974" y="3653108"/>
            <a:ext cx="2154238" cy="204788"/>
          </a:xfrm>
          <a:prstGeom prst="roundRect">
            <a:avLst>
              <a:gd name="adj" fmla="val 16667"/>
            </a:avLst>
          </a:prstGeom>
          <a:solidFill>
            <a:srgbClr val="FFFF00"/>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都市計画区域</a:t>
            </a:r>
            <a:endParaRPr lang="en-US" altLang="ja-JP" dirty="0">
              <a:latin typeface="ＭＳ ゴシック" pitchFamily="49" charset="-128"/>
              <a:ea typeface="ＭＳ ゴシック" pitchFamily="49" charset="-128"/>
            </a:endParaRPr>
          </a:p>
        </p:txBody>
      </p:sp>
      <p:sp>
        <p:nvSpPr>
          <p:cNvPr id="1824" name="AutoShape 13"/>
          <p:cNvSpPr>
            <a:spLocks noChangeArrowheads="1"/>
          </p:cNvSpPr>
          <p:nvPr/>
        </p:nvSpPr>
        <p:spPr>
          <a:xfrm>
            <a:off x="4319811" y="3941240"/>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1825" name="AutoShape 20"/>
          <p:cNvSpPr>
            <a:spLocks noChangeArrowheads="1"/>
          </p:cNvSpPr>
          <p:nvPr/>
        </p:nvSpPr>
        <p:spPr>
          <a:xfrm>
            <a:off x="7452283" y="3653108"/>
            <a:ext cx="1078260" cy="204788"/>
          </a:xfrm>
          <a:prstGeom prst="roundRect">
            <a:avLst>
              <a:gd name="adj" fmla="val 16667"/>
            </a:avLst>
          </a:prstGeom>
          <a:solidFill>
            <a:srgbClr val="FFFF00"/>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826" name="直線矢印コネクタ 24"/>
          <p:cNvCxnSpPr/>
          <p:nvPr/>
        </p:nvCxnSpPr>
        <p:spPr>
          <a:xfrm>
            <a:off x="7272263" y="3761119"/>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27" name="正方形/長方形 3"/>
          <p:cNvSpPr/>
          <p:nvPr/>
        </p:nvSpPr>
        <p:spPr>
          <a:xfrm>
            <a:off x="4067944" y="3501008"/>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28"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a:extLst>
              <a:ext uri="{FF2B5EF4-FFF2-40B4-BE49-F238E27FC236}">
                <a16:creationId xmlns:a16="http://schemas.microsoft.com/office/drawing/2014/main" id="{4949DDBB-82E0-DF5C-65DE-141E6E5725EB}"/>
              </a:ext>
            </a:extLst>
          </p:cNvPr>
          <p:cNvSpPr>
            <a:spLocks noGrp="1"/>
          </p:cNvSpPr>
          <p:nvPr>
            <p:ph type="sldNum" sz="quarter" idx="12"/>
          </p:nvPr>
        </p:nvSpPr>
        <p:spPr/>
        <p:txBody>
          <a:bodyPr/>
          <a:lstStyle/>
          <a:p>
            <a:fld id="{BBC6651C-975C-4D16-85EA-07A4540B3099}" type="slidenum">
              <a:rPr lang="ja-JP" altLang="en-US" smtClean="0"/>
              <a:pPr/>
              <a:t>3</a:t>
            </a:fld>
            <a:endParaRPr lang="ja-JP" altLang="en-US"/>
          </a:p>
        </p:txBody>
      </p:sp>
    </p:spTree>
    <p:extLst>
      <p:ext uri="{BB962C8B-B14F-4D97-AF65-F5344CB8AC3E}">
        <p14:creationId xmlns:p14="http://schemas.microsoft.com/office/powerpoint/2010/main" val="42484303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2" name="Text Box 5"/>
          <p:cNvSpPr txBox="1">
            <a:spLocks noChangeArrowheads="1"/>
          </p:cNvSpPr>
          <p:nvPr/>
        </p:nvSpPr>
        <p:spPr>
          <a:xfrm>
            <a:off x="0" y="9374"/>
            <a:ext cx="3416320" cy="646331"/>
          </a:xfrm>
          <a:prstGeom prst="rect">
            <a:avLst/>
          </a:prstGeom>
          <a:noFill/>
          <a:ln w="9525">
            <a:noFill/>
            <a:miter lim="800000"/>
            <a:headEnd/>
            <a:tailEnd/>
          </a:ln>
        </p:spPr>
        <p:txBody>
          <a:bodyPr wrap="none">
            <a:spAutoFit/>
          </a:bodyPr>
          <a:lstStyle/>
          <a:p>
            <a:r>
              <a:rPr lang="ja-JP" altLang="en-US" sz="3600" dirty="0"/>
              <a:t>開発整備促進区</a:t>
            </a:r>
          </a:p>
        </p:txBody>
      </p:sp>
      <p:sp>
        <p:nvSpPr>
          <p:cNvPr id="2503" name="Rectangle 6"/>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02AAA5F-E838-4986-9B11-4B33D3DEED44}" type="slidenum">
              <a:rPr lang="en-US" altLang="ja-JP" sz="1400"/>
              <a:pPr algn="ctr"/>
              <a:t>39</a:t>
            </a:fld>
            <a:endParaRPr lang="en-US" altLang="ja-JP" sz="1400"/>
          </a:p>
        </p:txBody>
      </p:sp>
      <p:sp>
        <p:nvSpPr>
          <p:cNvPr id="250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505" name="Text Box 4"/>
          <p:cNvSpPr txBox="1">
            <a:spLocks noChangeArrowheads="1"/>
          </p:cNvSpPr>
          <p:nvPr/>
        </p:nvSpPr>
        <p:spPr>
          <a:xfrm>
            <a:off x="360040" y="4301879"/>
            <a:ext cx="8568952" cy="641350"/>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dirty="0">
                <a:solidFill>
                  <a:srgbClr val="000000"/>
                </a:solidFill>
              </a:rPr>
              <a:t>　例えば、工業地域における工場跡地において、公共施設の整備と併せて、大規模集客施設を誘導。</a:t>
            </a:r>
          </a:p>
        </p:txBody>
      </p:sp>
      <p:sp>
        <p:nvSpPr>
          <p:cNvPr id="2506" name="AutoShape 7"/>
          <p:cNvSpPr>
            <a:spLocks noChangeArrowheads="1"/>
          </p:cNvSpPr>
          <p:nvPr/>
        </p:nvSpPr>
        <p:spPr>
          <a:xfrm>
            <a:off x="4917482" y="5527159"/>
            <a:ext cx="4037781" cy="852487"/>
          </a:xfrm>
          <a:prstGeom prst="parallelogram">
            <a:avLst>
              <a:gd name="adj" fmla="val 117974"/>
            </a:avLst>
          </a:prstGeom>
          <a:solidFill>
            <a:schemeClr val="bg1">
              <a:alpha val="50195"/>
            </a:schemeClr>
          </a:solidFill>
          <a:ln w="6350">
            <a:solidFill>
              <a:srgbClr val="00000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07" name="AutoShape 8"/>
          <p:cNvSpPr>
            <a:spLocks noChangeArrowheads="1"/>
          </p:cNvSpPr>
          <p:nvPr/>
        </p:nvSpPr>
        <p:spPr>
          <a:xfrm>
            <a:off x="5002486" y="6131996"/>
            <a:ext cx="3287384" cy="168275"/>
          </a:xfrm>
          <a:prstGeom prst="parallelogram">
            <a:avLst>
              <a:gd name="adj" fmla="val 120497"/>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08" name="AutoShape 9"/>
          <p:cNvSpPr>
            <a:spLocks noChangeArrowheads="1"/>
          </p:cNvSpPr>
          <p:nvPr/>
        </p:nvSpPr>
        <p:spPr>
          <a:xfrm>
            <a:off x="7370928" y="5535096"/>
            <a:ext cx="1244310" cy="836613"/>
          </a:xfrm>
          <a:prstGeom prst="parallelogram">
            <a:avLst>
              <a:gd name="adj" fmla="val 128992"/>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09" name="Picture 10"/>
          <p:cNvPicPr>
            <a:picLocks noChangeAspect="1" noChangeArrowheads="1"/>
          </p:cNvPicPr>
          <p:nvPr/>
        </p:nvPicPr>
        <p:blipFill>
          <a:blip r:embed="rId2"/>
          <a:stretch>
            <a:fillRect/>
          </a:stretch>
        </p:blipFill>
        <p:spPr>
          <a:xfrm>
            <a:off x="7505764" y="5436668"/>
            <a:ext cx="573057" cy="376238"/>
          </a:xfrm>
          <a:prstGeom prst="rect">
            <a:avLst/>
          </a:prstGeom>
          <a:noFill/>
          <a:ln w="9525">
            <a:noFill/>
            <a:miter lim="800000"/>
            <a:headEnd/>
            <a:tailEnd/>
          </a:ln>
        </p:spPr>
      </p:pic>
      <p:pic>
        <p:nvPicPr>
          <p:cNvPr id="2510" name="Picture 11"/>
          <p:cNvPicPr>
            <a:picLocks noChangeAspect="1" noChangeArrowheads="1"/>
          </p:cNvPicPr>
          <p:nvPr/>
        </p:nvPicPr>
        <p:blipFill>
          <a:blip r:embed="rId2"/>
          <a:stretch>
            <a:fillRect/>
          </a:stretch>
        </p:blipFill>
        <p:spPr>
          <a:xfrm>
            <a:off x="6517938" y="5363646"/>
            <a:ext cx="530554" cy="347663"/>
          </a:xfrm>
          <a:prstGeom prst="rect">
            <a:avLst/>
          </a:prstGeom>
          <a:noFill/>
          <a:ln w="9525">
            <a:noFill/>
            <a:miter lim="800000"/>
            <a:headEnd/>
            <a:tailEnd/>
          </a:ln>
        </p:spPr>
      </p:pic>
      <p:pic>
        <p:nvPicPr>
          <p:cNvPr id="2511" name="Picture 12"/>
          <p:cNvPicPr>
            <a:picLocks noChangeAspect="1" noChangeArrowheads="1"/>
          </p:cNvPicPr>
          <p:nvPr/>
        </p:nvPicPr>
        <p:blipFill>
          <a:blip r:embed="rId2"/>
          <a:stretch>
            <a:fillRect/>
          </a:stretch>
        </p:blipFill>
        <p:spPr>
          <a:xfrm>
            <a:off x="5823235" y="5385871"/>
            <a:ext cx="530554" cy="346075"/>
          </a:xfrm>
          <a:prstGeom prst="rect">
            <a:avLst/>
          </a:prstGeom>
          <a:noFill/>
          <a:ln w="9525">
            <a:noFill/>
            <a:miter lim="800000"/>
            <a:headEnd/>
            <a:tailEnd/>
          </a:ln>
        </p:spPr>
      </p:pic>
      <p:sp>
        <p:nvSpPr>
          <p:cNvPr id="2512" name="AutoShape 13"/>
          <p:cNvSpPr>
            <a:spLocks noChangeArrowheads="1"/>
          </p:cNvSpPr>
          <p:nvPr/>
        </p:nvSpPr>
        <p:spPr>
          <a:xfrm>
            <a:off x="5247244" y="5768456"/>
            <a:ext cx="1103612" cy="347662"/>
          </a:xfrm>
          <a:prstGeom prst="parallelogram">
            <a:avLst>
              <a:gd name="adj" fmla="val 119547"/>
            </a:avLst>
          </a:prstGeom>
          <a:solidFill>
            <a:srgbClr val="C0C0C0"/>
          </a:solidFill>
          <a:ln w="19050">
            <a:noFill/>
            <a:prstDash val="dash"/>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13" name="Text Box 14"/>
          <p:cNvSpPr txBox="1">
            <a:spLocks noChangeArrowheads="1"/>
          </p:cNvSpPr>
          <p:nvPr/>
        </p:nvSpPr>
        <p:spPr>
          <a:xfrm>
            <a:off x="5065508" y="4942959"/>
            <a:ext cx="1261884" cy="276999"/>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rPr>
              <a:t>大規模集客施設</a:t>
            </a:r>
          </a:p>
        </p:txBody>
      </p:sp>
      <p:sp>
        <p:nvSpPr>
          <p:cNvPr id="2514" name="AutoShape 15"/>
          <p:cNvSpPr>
            <a:spLocks noChangeArrowheads="1"/>
          </p:cNvSpPr>
          <p:nvPr/>
        </p:nvSpPr>
        <p:spPr>
          <a:xfrm>
            <a:off x="4970832" y="5735121"/>
            <a:ext cx="3373068" cy="576263"/>
          </a:xfrm>
          <a:prstGeom prst="parallelogram">
            <a:avLst>
              <a:gd name="adj" fmla="val 114729"/>
            </a:avLst>
          </a:prstGeom>
          <a:noFill/>
          <a:ln w="25400">
            <a:solidFill>
              <a:srgbClr val="CC0000"/>
            </a:solidFill>
            <a:prstDash val="dashDot"/>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15" name="Text Box 23"/>
          <p:cNvSpPr txBox="1">
            <a:spLocks noChangeArrowheads="1"/>
          </p:cNvSpPr>
          <p:nvPr/>
        </p:nvSpPr>
        <p:spPr>
          <a:xfrm>
            <a:off x="6696744" y="4965181"/>
            <a:ext cx="1077218" cy="18466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ja-JP" altLang="en-US" sz="1200" dirty="0">
                <a:solidFill>
                  <a:srgbClr val="000000"/>
                </a:solidFill>
                <a:latin typeface="ＭＳ Ｐゴシック" charset="-128"/>
              </a:rPr>
              <a:t>公共施設の整備</a:t>
            </a:r>
          </a:p>
        </p:txBody>
      </p:sp>
      <p:sp>
        <p:nvSpPr>
          <p:cNvPr id="2516" name="Line 24"/>
          <p:cNvSpPr>
            <a:spLocks noChangeShapeType="1"/>
          </p:cNvSpPr>
          <p:nvPr/>
        </p:nvSpPr>
        <p:spPr>
          <a:xfrm>
            <a:off x="5096286" y="6217718"/>
            <a:ext cx="3093922" cy="0"/>
          </a:xfrm>
          <a:prstGeom prst="line">
            <a:avLst/>
          </a:prstGeom>
          <a:noFill/>
          <a:ln w="12700">
            <a:solidFill>
              <a:schemeClr val="bg1"/>
            </a:solidFill>
            <a:prstDash val="dash"/>
            <a:round/>
            <a:headEnd/>
            <a:tailEnd/>
          </a:ln>
        </p:spPr>
        <p:txBody>
          <a:bodyPr/>
          <a:lstStyle/>
          <a:p>
            <a:pPr fontAlgn="base">
              <a:spcBef>
                <a:spcPct val="0"/>
              </a:spcBef>
              <a:spcAft>
                <a:spcPct val="0"/>
              </a:spcAft>
            </a:pPr>
            <a:endParaRPr lang="ja-JP" altLang="en-US">
              <a:solidFill>
                <a:srgbClr val="000000"/>
              </a:solidFill>
            </a:endParaRPr>
          </a:p>
        </p:txBody>
      </p:sp>
      <p:sp>
        <p:nvSpPr>
          <p:cNvPr id="2517" name="Text Box 25"/>
          <p:cNvSpPr txBox="1">
            <a:spLocks noChangeArrowheads="1"/>
          </p:cNvSpPr>
          <p:nvPr/>
        </p:nvSpPr>
        <p:spPr>
          <a:xfrm>
            <a:off x="4932040" y="6531109"/>
            <a:ext cx="1538883" cy="18466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ja-JP" altLang="en-US" sz="1200" dirty="0">
                <a:solidFill>
                  <a:srgbClr val="CC0000"/>
                </a:solidFill>
              </a:rPr>
              <a:t>開発整備促進区の区域</a:t>
            </a:r>
          </a:p>
        </p:txBody>
      </p:sp>
      <p:sp>
        <p:nvSpPr>
          <p:cNvPr id="2518" name="Line 26"/>
          <p:cNvSpPr>
            <a:spLocks noChangeShapeType="1"/>
          </p:cNvSpPr>
          <p:nvPr/>
        </p:nvSpPr>
        <p:spPr>
          <a:xfrm flipH="1" flipV="1">
            <a:off x="6732240" y="6095087"/>
            <a:ext cx="360040" cy="504056"/>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19" name="AutoShape 28"/>
          <p:cNvSpPr>
            <a:spLocks noChangeArrowheads="1"/>
          </p:cNvSpPr>
          <p:nvPr/>
        </p:nvSpPr>
        <p:spPr>
          <a:xfrm>
            <a:off x="278795" y="5535093"/>
            <a:ext cx="4037782" cy="850900"/>
          </a:xfrm>
          <a:prstGeom prst="parallelogram">
            <a:avLst>
              <a:gd name="adj" fmla="val 118195"/>
            </a:avLst>
          </a:prstGeom>
          <a:solidFill>
            <a:schemeClr val="bg1">
              <a:alpha val="50195"/>
            </a:schemeClr>
          </a:solidFill>
          <a:ln w="6350">
            <a:solidFill>
              <a:srgbClr val="00000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20" name="AutoShape 29"/>
          <p:cNvSpPr>
            <a:spLocks noChangeArrowheads="1"/>
          </p:cNvSpPr>
          <p:nvPr/>
        </p:nvSpPr>
        <p:spPr>
          <a:xfrm>
            <a:off x="444410" y="6158984"/>
            <a:ext cx="3211172" cy="85725"/>
          </a:xfrm>
          <a:prstGeom prst="parallelogram">
            <a:avLst>
              <a:gd name="adj" fmla="val 128485"/>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21" name="AutoShape 30"/>
          <p:cNvSpPr>
            <a:spLocks noChangeArrowheads="1"/>
          </p:cNvSpPr>
          <p:nvPr/>
        </p:nvSpPr>
        <p:spPr>
          <a:xfrm>
            <a:off x="2922773" y="5543031"/>
            <a:ext cx="1075765" cy="836612"/>
          </a:xfrm>
          <a:prstGeom prst="parallelogram">
            <a:avLst>
              <a:gd name="adj" fmla="val 115950"/>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22" name="Picture 31"/>
          <p:cNvPicPr>
            <a:picLocks noChangeAspect="1" noChangeArrowheads="1"/>
          </p:cNvPicPr>
          <p:nvPr/>
        </p:nvPicPr>
        <p:blipFill>
          <a:blip r:embed="rId2"/>
          <a:stretch>
            <a:fillRect/>
          </a:stretch>
        </p:blipFill>
        <p:spPr>
          <a:xfrm>
            <a:off x="2867079" y="5474768"/>
            <a:ext cx="551073" cy="361950"/>
          </a:xfrm>
          <a:prstGeom prst="rect">
            <a:avLst/>
          </a:prstGeom>
          <a:noFill/>
          <a:ln w="9525">
            <a:noFill/>
            <a:miter lim="800000"/>
            <a:headEnd/>
            <a:tailEnd/>
          </a:ln>
        </p:spPr>
      </p:pic>
      <p:pic>
        <p:nvPicPr>
          <p:cNvPr id="2523" name="Picture 32"/>
          <p:cNvPicPr>
            <a:picLocks noChangeAspect="1" noChangeArrowheads="1"/>
          </p:cNvPicPr>
          <p:nvPr/>
        </p:nvPicPr>
        <p:blipFill>
          <a:blip r:embed="rId2"/>
          <a:stretch>
            <a:fillRect/>
          </a:stretch>
        </p:blipFill>
        <p:spPr>
          <a:xfrm>
            <a:off x="1877786" y="5403334"/>
            <a:ext cx="510036" cy="331787"/>
          </a:xfrm>
          <a:prstGeom prst="rect">
            <a:avLst/>
          </a:prstGeom>
          <a:noFill/>
          <a:ln w="9525">
            <a:noFill/>
            <a:miter lim="800000"/>
            <a:headEnd/>
            <a:tailEnd/>
          </a:ln>
        </p:spPr>
      </p:pic>
      <p:sp>
        <p:nvSpPr>
          <p:cNvPr id="2524" name="Rectangle 33"/>
          <p:cNvSpPr>
            <a:spLocks noChangeArrowheads="1"/>
          </p:cNvSpPr>
          <p:nvPr/>
        </p:nvSpPr>
        <p:spPr>
          <a:xfrm>
            <a:off x="3265728" y="5139806"/>
            <a:ext cx="36641" cy="403225"/>
          </a:xfrm>
          <a:prstGeom prst="rect">
            <a:avLst/>
          </a:prstGeom>
          <a:solidFill>
            <a:srgbClr val="C0C0C0"/>
          </a:solidFill>
          <a:ln w="3175">
            <a:solidFill>
              <a:srgbClr val="DDDDDD"/>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25" name="Picture 34"/>
          <p:cNvPicPr>
            <a:picLocks noChangeAspect="1" noChangeArrowheads="1"/>
          </p:cNvPicPr>
          <p:nvPr/>
        </p:nvPicPr>
        <p:blipFill>
          <a:blip r:embed="rId2"/>
          <a:stretch>
            <a:fillRect/>
          </a:stretch>
        </p:blipFill>
        <p:spPr>
          <a:xfrm>
            <a:off x="2421532" y="5758934"/>
            <a:ext cx="602370" cy="384175"/>
          </a:xfrm>
          <a:prstGeom prst="rect">
            <a:avLst/>
          </a:prstGeom>
          <a:noFill/>
          <a:ln w="9525">
            <a:noFill/>
            <a:miter lim="800000"/>
            <a:headEnd/>
            <a:tailEnd/>
          </a:ln>
        </p:spPr>
      </p:pic>
      <p:pic>
        <p:nvPicPr>
          <p:cNvPr id="2526" name="Picture 35"/>
          <p:cNvPicPr>
            <a:picLocks noChangeAspect="1" noChangeArrowheads="1"/>
          </p:cNvPicPr>
          <p:nvPr/>
        </p:nvPicPr>
        <p:blipFill>
          <a:blip r:embed="rId2"/>
          <a:stretch>
            <a:fillRect/>
          </a:stretch>
        </p:blipFill>
        <p:spPr>
          <a:xfrm>
            <a:off x="1183084" y="5425556"/>
            <a:ext cx="508569" cy="330200"/>
          </a:xfrm>
          <a:prstGeom prst="rect">
            <a:avLst/>
          </a:prstGeom>
          <a:noFill/>
          <a:ln w="9525">
            <a:noFill/>
            <a:miter lim="800000"/>
            <a:headEnd/>
            <a:tailEnd/>
          </a:ln>
        </p:spPr>
      </p:pic>
      <p:sp>
        <p:nvSpPr>
          <p:cNvPr id="2527" name="AutoShape 36"/>
          <p:cNvSpPr>
            <a:spLocks noChangeArrowheads="1"/>
          </p:cNvSpPr>
          <p:nvPr/>
        </p:nvSpPr>
        <p:spPr>
          <a:xfrm>
            <a:off x="756586" y="5808146"/>
            <a:ext cx="1689860" cy="320675"/>
          </a:xfrm>
          <a:prstGeom prst="parallelogram">
            <a:avLst>
              <a:gd name="adj" fmla="val 120289"/>
            </a:avLst>
          </a:prstGeom>
          <a:solidFill>
            <a:srgbClr val="9999FF">
              <a:alpha val="50195"/>
            </a:srgbClr>
          </a:solidFill>
          <a:ln w="19050">
            <a:solidFill>
              <a:srgbClr val="000080"/>
            </a:solidFill>
            <a:prstDash val="dash"/>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28" name="Text Box 37"/>
          <p:cNvSpPr txBox="1">
            <a:spLocks noChangeArrowheads="1"/>
          </p:cNvSpPr>
          <p:nvPr/>
        </p:nvSpPr>
        <p:spPr>
          <a:xfrm>
            <a:off x="1263693" y="5889106"/>
            <a:ext cx="631682" cy="184666"/>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ja-JP" altLang="en-US" sz="1200" dirty="0">
                <a:solidFill>
                  <a:srgbClr val="000000"/>
                </a:solidFill>
              </a:rPr>
              <a:t>工場跡地</a:t>
            </a:r>
          </a:p>
        </p:txBody>
      </p:sp>
      <p:sp>
        <p:nvSpPr>
          <p:cNvPr id="2529" name="AutoShape 38"/>
          <p:cNvSpPr>
            <a:spLocks noChangeArrowheads="1"/>
          </p:cNvSpPr>
          <p:nvPr/>
        </p:nvSpPr>
        <p:spPr>
          <a:xfrm>
            <a:off x="4562801" y="5158859"/>
            <a:ext cx="274070" cy="1152525"/>
          </a:xfrm>
          <a:prstGeom prst="rightArrow">
            <a:avLst>
              <a:gd name="adj1" fmla="val 49833"/>
              <a:gd name="adj2" fmla="val 59375"/>
            </a:avLst>
          </a:prstGeom>
          <a:solidFill>
            <a:srgbClr val="C0C2EA"/>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30" name="Rectangle 39"/>
          <p:cNvSpPr>
            <a:spLocks noChangeArrowheads="1"/>
          </p:cNvSpPr>
          <p:nvPr/>
        </p:nvSpPr>
        <p:spPr>
          <a:xfrm>
            <a:off x="7946915" y="5087420"/>
            <a:ext cx="35175" cy="403225"/>
          </a:xfrm>
          <a:prstGeom prst="rect">
            <a:avLst/>
          </a:prstGeom>
          <a:solidFill>
            <a:srgbClr val="C0C0C0"/>
          </a:solidFill>
          <a:ln w="3175">
            <a:solidFill>
              <a:srgbClr val="DDDDDD"/>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31" name="Line 40"/>
          <p:cNvSpPr>
            <a:spLocks noChangeShapeType="1"/>
          </p:cNvSpPr>
          <p:nvPr/>
        </p:nvSpPr>
        <p:spPr>
          <a:xfrm flipH="1">
            <a:off x="7452319" y="5525150"/>
            <a:ext cx="1088430" cy="857968"/>
          </a:xfrm>
          <a:prstGeom prst="line">
            <a:avLst/>
          </a:prstGeom>
          <a:noFill/>
          <a:ln w="12700">
            <a:solidFill>
              <a:schemeClr val="bg1"/>
            </a:solidFill>
            <a:prstDash val="dash"/>
            <a:round/>
            <a:headEnd/>
            <a:tailEnd/>
          </a:ln>
        </p:spPr>
        <p:txBody>
          <a:bodyPr/>
          <a:lstStyle/>
          <a:p>
            <a:pPr fontAlgn="base">
              <a:spcBef>
                <a:spcPct val="0"/>
              </a:spcBef>
              <a:spcAft>
                <a:spcPct val="0"/>
              </a:spcAft>
            </a:pPr>
            <a:endParaRPr lang="ja-JP" altLang="en-US">
              <a:solidFill>
                <a:srgbClr val="000000"/>
              </a:solidFill>
            </a:endParaRPr>
          </a:p>
        </p:txBody>
      </p:sp>
      <p:sp>
        <p:nvSpPr>
          <p:cNvPr id="2532" name="Line 41"/>
          <p:cNvSpPr>
            <a:spLocks noChangeShapeType="1"/>
          </p:cNvSpPr>
          <p:nvPr/>
        </p:nvSpPr>
        <p:spPr>
          <a:xfrm>
            <a:off x="7365067" y="5235059"/>
            <a:ext cx="581850" cy="700087"/>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33" name="Text Box 4"/>
          <p:cNvSpPr txBox="1">
            <a:spLocks noChangeArrowheads="1"/>
          </p:cNvSpPr>
          <p:nvPr/>
        </p:nvSpPr>
        <p:spPr>
          <a:xfrm>
            <a:off x="396163" y="2516114"/>
            <a:ext cx="7992888" cy="369332"/>
          </a:xfrm>
          <a:prstGeom prst="rect">
            <a:avLst/>
          </a:prstGeom>
          <a:noFill/>
          <a:ln w="9525">
            <a:noFill/>
            <a:miter lim="800000"/>
            <a:headEnd/>
            <a:tailEnd/>
          </a:ln>
        </p:spPr>
        <p:txBody>
          <a:bodyPr wrap="square">
            <a:spAutoFit/>
          </a:bodyPr>
          <a:lstStyle/>
          <a:p>
            <a:pPr fontAlgn="base">
              <a:spcBef>
                <a:spcPct val="50000"/>
              </a:spcBef>
              <a:spcAft>
                <a:spcPct val="0"/>
              </a:spcAft>
            </a:pPr>
            <a:r>
              <a:rPr lang="ja-JP" altLang="en-US" dirty="0">
                <a:solidFill>
                  <a:srgbClr val="000000"/>
                </a:solidFill>
              </a:rPr>
              <a:t>開発整備促進区における地区整備計画において、</a:t>
            </a:r>
          </a:p>
        </p:txBody>
      </p:sp>
      <p:sp>
        <p:nvSpPr>
          <p:cNvPr id="2534" name="Text Box 5"/>
          <p:cNvSpPr txBox="1">
            <a:spLocks noChangeArrowheads="1"/>
          </p:cNvSpPr>
          <p:nvPr/>
        </p:nvSpPr>
        <p:spPr>
          <a:xfrm>
            <a:off x="396163" y="3525967"/>
            <a:ext cx="8136904" cy="646331"/>
          </a:xfrm>
          <a:prstGeom prst="rect">
            <a:avLst/>
          </a:prstGeom>
          <a:noFill/>
          <a:ln w="9525">
            <a:noFill/>
            <a:miter lim="800000"/>
            <a:headEnd/>
            <a:tailEnd/>
          </a:ln>
        </p:spPr>
        <p:txBody>
          <a:bodyPr wrap="square">
            <a:spAutoFit/>
          </a:bodyPr>
          <a:lstStyle/>
          <a:p>
            <a:pPr fontAlgn="base">
              <a:spcBef>
                <a:spcPct val="50000"/>
              </a:spcBef>
              <a:spcAft>
                <a:spcPct val="0"/>
              </a:spcAft>
            </a:pPr>
            <a:r>
              <a:rPr lang="ja-JP" altLang="en-US" dirty="0">
                <a:solidFill>
                  <a:srgbClr val="000000"/>
                </a:solidFill>
              </a:rPr>
              <a:t>　を定め、特定行政庁の認定を受けることにより、大規模集客施設に係る用途規制を緩和することができる。　</a:t>
            </a:r>
            <a:endParaRPr lang="ja-JP" altLang="en-US" b="1" u="sng" dirty="0">
              <a:solidFill>
                <a:srgbClr val="333399"/>
              </a:solidFill>
            </a:endParaRPr>
          </a:p>
        </p:txBody>
      </p:sp>
      <p:sp>
        <p:nvSpPr>
          <p:cNvPr id="2535" name="Text Box 8"/>
          <p:cNvSpPr txBox="1">
            <a:spLocks noChangeArrowheads="1"/>
          </p:cNvSpPr>
          <p:nvPr/>
        </p:nvSpPr>
        <p:spPr>
          <a:xfrm>
            <a:off x="756203" y="2876154"/>
            <a:ext cx="7664098"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altLang="ja-JP" b="1" dirty="0">
                <a:solidFill>
                  <a:srgbClr val="333399"/>
                </a:solidFill>
              </a:rPr>
              <a:t>○</a:t>
            </a:r>
            <a:r>
              <a:rPr lang="ja-JP" altLang="en-US" b="1" dirty="0">
                <a:solidFill>
                  <a:srgbClr val="333399"/>
                </a:solidFill>
              </a:rPr>
              <a:t>　劇場、店舗、飲食店等の用途のうち、誘導すべき用途</a:t>
            </a:r>
          </a:p>
          <a:p>
            <a:pPr fontAlgn="base">
              <a:spcBef>
                <a:spcPct val="0"/>
              </a:spcBef>
              <a:spcAft>
                <a:spcPct val="0"/>
              </a:spcAft>
            </a:pPr>
            <a:r>
              <a:rPr lang="ja-JP" altLang="en-US" b="1" dirty="0">
                <a:solidFill>
                  <a:srgbClr val="333399"/>
                </a:solidFill>
              </a:rPr>
              <a:t>○　当該誘導すべき用途に供する建築物の敷地として利用すべき土地の区域</a:t>
            </a:r>
          </a:p>
        </p:txBody>
      </p:sp>
      <p:sp>
        <p:nvSpPr>
          <p:cNvPr id="2536" name="AutoShape 15"/>
          <p:cNvSpPr>
            <a:spLocks noChangeArrowheads="1"/>
          </p:cNvSpPr>
          <p:nvPr/>
        </p:nvSpPr>
        <p:spPr>
          <a:xfrm>
            <a:off x="5963012" y="5879063"/>
            <a:ext cx="1296144" cy="216223"/>
          </a:xfrm>
          <a:prstGeom prst="parallelogram">
            <a:avLst>
              <a:gd name="adj" fmla="val 115178"/>
            </a:avLst>
          </a:prstGeom>
          <a:noFill/>
          <a:ln w="25400">
            <a:solidFill>
              <a:srgbClr val="CC0000"/>
            </a:solidFill>
            <a:prstDash val="sysDot"/>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37" name="Picture 21"/>
          <p:cNvPicPr>
            <a:picLocks noChangeAspect="1" noChangeArrowheads="1"/>
          </p:cNvPicPr>
          <p:nvPr/>
        </p:nvPicPr>
        <p:blipFill>
          <a:blip r:embed="rId2"/>
          <a:stretch>
            <a:fillRect/>
          </a:stretch>
        </p:blipFill>
        <p:spPr>
          <a:xfrm>
            <a:off x="7225137" y="5716071"/>
            <a:ext cx="628751" cy="404813"/>
          </a:xfrm>
          <a:prstGeom prst="rect">
            <a:avLst/>
          </a:prstGeom>
          <a:noFill/>
          <a:ln w="9525">
            <a:noFill/>
            <a:miter lim="800000"/>
            <a:headEnd/>
            <a:tailEnd/>
          </a:ln>
        </p:spPr>
      </p:pic>
      <p:grpSp>
        <p:nvGrpSpPr>
          <p:cNvPr id="2538" name="Group 16"/>
          <p:cNvGrpSpPr/>
          <p:nvPr/>
        </p:nvGrpSpPr>
        <p:grpSpPr>
          <a:xfrm>
            <a:off x="6084313" y="5481125"/>
            <a:ext cx="1077039" cy="573090"/>
            <a:chOff x="3206" y="3067"/>
            <a:chExt cx="1715" cy="909"/>
          </a:xfrm>
        </p:grpSpPr>
        <p:sp>
          <p:nvSpPr>
            <p:cNvPr id="2539" name="AutoShape 17"/>
            <p:cNvSpPr>
              <a:spLocks noChangeArrowheads="1"/>
            </p:cNvSpPr>
            <p:nvPr/>
          </p:nvSpPr>
          <p:spPr>
            <a:xfrm>
              <a:off x="3560" y="3067"/>
              <a:ext cx="498" cy="590"/>
            </a:xfrm>
            <a:prstGeom prst="cube">
              <a:avLst>
                <a:gd name="adj" fmla="val 41759"/>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40" name="AutoShape 18"/>
            <p:cNvSpPr>
              <a:spLocks noChangeArrowheads="1"/>
            </p:cNvSpPr>
            <p:nvPr/>
          </p:nvSpPr>
          <p:spPr>
            <a:xfrm>
              <a:off x="3206" y="3584"/>
              <a:ext cx="853" cy="391"/>
            </a:xfrm>
            <a:prstGeom prst="cube">
              <a:avLst>
                <a:gd name="adj" fmla="val 41759"/>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41" name="AutoShape 19"/>
            <p:cNvSpPr>
              <a:spLocks noChangeArrowheads="1"/>
            </p:cNvSpPr>
            <p:nvPr/>
          </p:nvSpPr>
          <p:spPr>
            <a:xfrm>
              <a:off x="3923" y="3249"/>
              <a:ext cx="998" cy="727"/>
            </a:xfrm>
            <a:prstGeom prst="cube">
              <a:avLst>
                <a:gd name="adj" fmla="val 37194"/>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42" name="AutoShape 20"/>
            <p:cNvSpPr>
              <a:spLocks noChangeArrowheads="1"/>
            </p:cNvSpPr>
            <p:nvPr/>
          </p:nvSpPr>
          <p:spPr>
            <a:xfrm>
              <a:off x="4286" y="3343"/>
              <a:ext cx="363" cy="132"/>
            </a:xfrm>
            <a:prstGeom prst="cube">
              <a:avLst>
                <a:gd name="adj" fmla="val 41759"/>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grpSp>
      <p:sp>
        <p:nvSpPr>
          <p:cNvPr id="2543" name="Line 27"/>
          <p:cNvSpPr>
            <a:spLocks noChangeShapeType="1"/>
          </p:cNvSpPr>
          <p:nvPr/>
        </p:nvSpPr>
        <p:spPr>
          <a:xfrm>
            <a:off x="7214105" y="5227122"/>
            <a:ext cx="278894" cy="91715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4" name="Line 22"/>
          <p:cNvSpPr>
            <a:spLocks noChangeShapeType="1"/>
          </p:cNvSpPr>
          <p:nvPr/>
        </p:nvSpPr>
        <p:spPr>
          <a:xfrm>
            <a:off x="6073854" y="5231881"/>
            <a:ext cx="360542" cy="5762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5" name="Text Box 25"/>
          <p:cNvSpPr txBox="1">
            <a:spLocks noChangeArrowheads="1"/>
          </p:cNvSpPr>
          <p:nvPr/>
        </p:nvSpPr>
        <p:spPr>
          <a:xfrm>
            <a:off x="6660232" y="6561887"/>
            <a:ext cx="1970931" cy="153888"/>
          </a:xfrm>
          <a:prstGeom prst="rect">
            <a:avLst/>
          </a:prstGeom>
          <a:noFill/>
          <a:ln w="9525">
            <a:noFill/>
            <a:miter lim="800000"/>
            <a:headEnd/>
            <a:tailEnd/>
          </a:ln>
        </p:spPr>
        <p:txBody>
          <a:bodyPr wrap="square" lIns="0" tIns="0" rIns="0" bIns="0">
            <a:spAutoFit/>
          </a:bodyPr>
          <a:lstStyle/>
          <a:p>
            <a:pPr fontAlgn="base">
              <a:spcBef>
                <a:spcPct val="0"/>
              </a:spcBef>
              <a:spcAft>
                <a:spcPct val="0"/>
              </a:spcAft>
            </a:pPr>
            <a:r>
              <a:rPr lang="ja-JP" altLang="en-US" sz="1000" dirty="0"/>
              <a:t>認定により大規模集客施設が立地</a:t>
            </a:r>
          </a:p>
        </p:txBody>
      </p:sp>
      <p:sp>
        <p:nvSpPr>
          <p:cNvPr id="2546" name="Line 26"/>
          <p:cNvSpPr>
            <a:spLocks noChangeShapeType="1"/>
          </p:cNvSpPr>
          <p:nvPr/>
        </p:nvSpPr>
        <p:spPr>
          <a:xfrm flipV="1">
            <a:off x="5508105" y="6311111"/>
            <a:ext cx="144016" cy="216024"/>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7" name="Line 26"/>
          <p:cNvSpPr>
            <a:spLocks noChangeShapeType="1"/>
          </p:cNvSpPr>
          <p:nvPr/>
        </p:nvSpPr>
        <p:spPr>
          <a:xfrm flipH="1" flipV="1">
            <a:off x="8388424" y="6023079"/>
            <a:ext cx="360040" cy="36004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8" name="Text Box 25"/>
          <p:cNvSpPr txBox="1">
            <a:spLocks noChangeArrowheads="1"/>
          </p:cNvSpPr>
          <p:nvPr/>
        </p:nvSpPr>
        <p:spPr>
          <a:xfrm>
            <a:off x="8167071" y="6383119"/>
            <a:ext cx="1008112" cy="153888"/>
          </a:xfrm>
          <a:prstGeom prst="rect">
            <a:avLst/>
          </a:prstGeom>
          <a:noFill/>
          <a:ln w="9525">
            <a:noFill/>
            <a:miter lim="800000"/>
            <a:headEnd/>
            <a:tailEnd/>
          </a:ln>
        </p:spPr>
        <p:txBody>
          <a:bodyPr wrap="square" lIns="0" tIns="0" rIns="0" bIns="0">
            <a:spAutoFit/>
          </a:bodyPr>
          <a:lstStyle/>
          <a:p>
            <a:pPr fontAlgn="base">
              <a:spcBef>
                <a:spcPct val="0"/>
              </a:spcBef>
              <a:spcAft>
                <a:spcPct val="0"/>
              </a:spcAft>
            </a:pPr>
            <a:r>
              <a:rPr lang="ja-JP" altLang="en-US" sz="1000" dirty="0"/>
              <a:t>地区計画の区域</a:t>
            </a:r>
          </a:p>
        </p:txBody>
      </p:sp>
      <p:sp>
        <p:nvSpPr>
          <p:cNvPr id="2549" name="Rectangle 3"/>
          <p:cNvSpPr>
            <a:spLocks noChangeArrowheads="1"/>
          </p:cNvSpPr>
          <p:nvPr/>
        </p:nvSpPr>
        <p:spPr>
          <a:xfrm>
            <a:off x="251520" y="759942"/>
            <a:ext cx="8640000" cy="1479444"/>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大規模な劇場、店舗、飲食店等の整備による商業その他の業務の利便の増進を図るため、一体的かつ総合的な市街地の開発整備を実施すべき区域を、開発整備促進区として地区計画に定めることができる </a:t>
            </a:r>
            <a:r>
              <a:rPr lang="en-US" altLang="ja-JP" sz="1400" dirty="0">
                <a:latin typeface="ＭＳ ゴシック" charset="-128"/>
              </a:rPr>
              <a:t>(※)</a:t>
            </a:r>
            <a:r>
              <a:rPr lang="ja-JP" altLang="en-US" dirty="0" err="1">
                <a:latin typeface="ＭＳ ゴシック" charset="-128"/>
              </a:rPr>
              <a:t>。</a:t>
            </a:r>
            <a:r>
              <a:rPr lang="ja-JP" altLang="en-US" sz="1400" dirty="0">
                <a:latin typeface="ＭＳ ゴシック" charset="-128"/>
              </a:rPr>
              <a:t>（都市計画法第</a:t>
            </a:r>
            <a:r>
              <a:rPr lang="en-US" altLang="ja-JP" sz="1400" dirty="0">
                <a:latin typeface="ＭＳ ゴシック" charset="-128"/>
              </a:rPr>
              <a:t>12</a:t>
            </a:r>
            <a:r>
              <a:rPr lang="ja-JP" altLang="en-US" sz="1400" dirty="0">
                <a:latin typeface="ＭＳ ゴシック" charset="-128"/>
              </a:rPr>
              <a:t>条の５第４項）</a:t>
            </a:r>
            <a:endParaRPr lang="en-US" altLang="ja-JP" sz="1400" dirty="0">
              <a:latin typeface="ＭＳ ゴシック" charset="-128"/>
            </a:endParaRPr>
          </a:p>
          <a:p>
            <a:pPr marL="93663">
              <a:defRPr/>
            </a:pPr>
            <a:endParaRPr lang="en-US" altLang="ja-JP" sz="800" dirty="0">
              <a:latin typeface="ＭＳ ゴシック" charset="-128"/>
            </a:endParaRPr>
          </a:p>
          <a:p>
            <a:pPr marL="93663">
              <a:defRPr/>
            </a:pPr>
            <a:r>
              <a:rPr lang="en-US" altLang="ja-JP" sz="1400" dirty="0">
                <a:latin typeface="ＭＳ ゴシック" charset="-128"/>
              </a:rPr>
              <a:t>※ </a:t>
            </a:r>
            <a:r>
              <a:rPr lang="ja-JP" altLang="en-US" sz="1400" dirty="0">
                <a:latin typeface="ＭＳ ゴシック" charset="-128"/>
              </a:rPr>
              <a:t>開発整備促進区を定める地区計画は、第二種住居地域、準住居地域、工業地域、非線引き都市計画区域内</a:t>
            </a:r>
            <a:endParaRPr lang="en-US" altLang="ja-JP" sz="1400" dirty="0">
              <a:latin typeface="ＭＳ ゴシック" charset="-128"/>
            </a:endParaRPr>
          </a:p>
          <a:p>
            <a:pPr marL="93663">
              <a:defRPr/>
            </a:pPr>
            <a:r>
              <a:rPr lang="ja-JP" altLang="en-US" sz="1400" dirty="0">
                <a:latin typeface="ＭＳ ゴシック" charset="-128"/>
              </a:rPr>
              <a:t>　の用途地域の指定のない地域において策定可能。</a:t>
            </a:r>
          </a:p>
        </p:txBody>
      </p:sp>
    </p:spTree>
    <p:extLst>
      <p:ext uri="{BB962C8B-B14F-4D97-AF65-F5344CB8AC3E}">
        <p14:creationId xmlns:p14="http://schemas.microsoft.com/office/powerpoint/2010/main" val="2011379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1" name="Rectangle 4"/>
          <p:cNvSpPr>
            <a:spLocks noChangeArrowheads="1"/>
          </p:cNvSpPr>
          <p:nvPr/>
        </p:nvSpPr>
        <p:spPr>
          <a:xfrm>
            <a:off x="251520" y="763741"/>
            <a:ext cx="8640000" cy="1081087"/>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地区整備計画において、公共施設が未整備な段階の容積率（暫定容積率）と公共施設整備後の容積率（目標容積率）の２つを定め明示することで、土地の有効高度利用を誘導する。</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条の６）</a:t>
            </a:r>
          </a:p>
        </p:txBody>
      </p:sp>
      <p:pic>
        <p:nvPicPr>
          <p:cNvPr id="2552" name="Picture 21"/>
          <p:cNvPicPr>
            <a:picLocks noChangeAspect="1" noChangeArrowheads="1"/>
          </p:cNvPicPr>
          <p:nvPr/>
        </p:nvPicPr>
        <p:blipFill>
          <a:blip r:embed="rId3"/>
          <a:stretch>
            <a:fillRect/>
          </a:stretch>
        </p:blipFill>
        <p:spPr>
          <a:xfrm>
            <a:off x="1828800" y="2366969"/>
            <a:ext cx="6858000" cy="2357437"/>
          </a:xfrm>
          <a:prstGeom prst="rect">
            <a:avLst/>
          </a:prstGeom>
          <a:noFill/>
          <a:ln w="9525">
            <a:noFill/>
            <a:miter lim="800000"/>
            <a:headEnd/>
            <a:tailEnd/>
          </a:ln>
        </p:spPr>
      </p:pic>
      <p:sp>
        <p:nvSpPr>
          <p:cNvPr id="2553" name="Text Box 6"/>
          <p:cNvSpPr txBox="1">
            <a:spLocks noChangeArrowheads="1"/>
          </p:cNvSpPr>
          <p:nvPr/>
        </p:nvSpPr>
        <p:spPr>
          <a:xfrm>
            <a:off x="152400" y="2576518"/>
            <a:ext cx="2209800" cy="276999"/>
          </a:xfrm>
          <a:prstGeom prst="rect">
            <a:avLst/>
          </a:prstGeom>
          <a:noFill/>
          <a:ln w="19050">
            <a:noFill/>
            <a:miter lim="800000"/>
            <a:headEnd/>
            <a:tailEnd/>
          </a:ln>
        </p:spPr>
        <p:txBody>
          <a:bodyPr lIns="0" tIns="0" rIns="0" bIns="0">
            <a:spAutoFit/>
          </a:bodyPr>
          <a:lstStyle/>
          <a:p>
            <a:pPr algn="just"/>
            <a:r>
              <a:rPr lang="en-US" altLang="ja-JP" dirty="0">
                <a:latin typeface="ＤＦ平成明朝体W3" pitchFamily="1" charset="-128"/>
                <a:ea typeface="ＤＦ平成明朝体W3" pitchFamily="1" charset="-128"/>
              </a:rPr>
              <a:t>①</a:t>
            </a:r>
            <a:r>
              <a:rPr lang="ja-JP" altLang="en-US" dirty="0">
                <a:latin typeface="ＤＦ平成明朝体W3" pitchFamily="1" charset="-128"/>
                <a:ea typeface="ＤＦ平成明朝体W3" pitchFamily="1" charset="-128"/>
              </a:rPr>
              <a:t>暫定容積率の適用</a:t>
            </a:r>
          </a:p>
        </p:txBody>
      </p:sp>
      <p:grpSp>
        <p:nvGrpSpPr>
          <p:cNvPr id="2554" name="Group 25"/>
          <p:cNvGrpSpPr/>
          <p:nvPr/>
        </p:nvGrpSpPr>
        <p:grpSpPr>
          <a:xfrm>
            <a:off x="152401" y="4729169"/>
            <a:ext cx="7874000" cy="2116137"/>
            <a:chOff x="96" y="2979"/>
            <a:chExt cx="4960" cy="1333"/>
          </a:xfrm>
        </p:grpSpPr>
        <p:pic>
          <p:nvPicPr>
            <p:cNvPr id="2555" name="Picture 22"/>
            <p:cNvPicPr>
              <a:picLocks noChangeAspect="1" noChangeArrowheads="1"/>
            </p:cNvPicPr>
            <p:nvPr/>
          </p:nvPicPr>
          <p:blipFill>
            <a:blip r:embed="rId4"/>
            <a:stretch>
              <a:fillRect/>
            </a:stretch>
          </p:blipFill>
          <p:spPr>
            <a:xfrm>
              <a:off x="1216" y="2979"/>
              <a:ext cx="3840" cy="1333"/>
            </a:xfrm>
            <a:prstGeom prst="rect">
              <a:avLst/>
            </a:prstGeom>
            <a:noFill/>
            <a:ln w="9525">
              <a:noFill/>
              <a:miter lim="800000"/>
              <a:headEnd/>
              <a:tailEnd/>
            </a:ln>
          </p:spPr>
        </p:pic>
        <p:sp>
          <p:nvSpPr>
            <p:cNvPr id="2556" name="Text Box 24"/>
            <p:cNvSpPr txBox="1">
              <a:spLocks noChangeArrowheads="1"/>
            </p:cNvSpPr>
            <p:nvPr/>
          </p:nvSpPr>
          <p:spPr>
            <a:xfrm>
              <a:off x="96" y="3024"/>
              <a:ext cx="1344" cy="174"/>
            </a:xfrm>
            <a:prstGeom prst="rect">
              <a:avLst/>
            </a:prstGeom>
            <a:noFill/>
            <a:ln w="19050">
              <a:noFill/>
              <a:miter lim="800000"/>
              <a:headEnd/>
              <a:tailEnd/>
            </a:ln>
          </p:spPr>
          <p:txBody>
            <a:bodyPr lIns="0" tIns="0" rIns="0" bIns="0">
              <a:spAutoFit/>
            </a:bodyPr>
            <a:lstStyle/>
            <a:p>
              <a:pPr algn="just"/>
              <a:r>
                <a:rPr lang="en-US" altLang="ja-JP" dirty="0">
                  <a:latin typeface="ＤＦ平成明朝体W3" pitchFamily="1" charset="-128"/>
                  <a:ea typeface="ＤＦ平成明朝体W3" pitchFamily="1" charset="-128"/>
                </a:rPr>
                <a:t>②</a:t>
              </a:r>
              <a:r>
                <a:rPr lang="ja-JP" altLang="en-US" dirty="0">
                  <a:latin typeface="ＤＦ平成明朝体W3" pitchFamily="1" charset="-128"/>
                  <a:ea typeface="ＤＦ平成明朝体W3" pitchFamily="1" charset="-128"/>
                </a:rPr>
                <a:t>目標容積率の適用</a:t>
              </a:r>
            </a:p>
          </p:txBody>
        </p:sp>
      </p:grpSp>
      <p:sp>
        <p:nvSpPr>
          <p:cNvPr id="2557" name="タイトル 10"/>
          <p:cNvSpPr>
            <a:spLocks noGrp="1"/>
          </p:cNvSpPr>
          <p:nvPr>
            <p:ph type="title"/>
          </p:nvPr>
        </p:nvSpPr>
        <p:spPr>
          <a:xfrm>
            <a:off x="0" y="4"/>
            <a:ext cx="4339650" cy="646331"/>
          </a:xfrm>
        </p:spPr>
        <p:txBody>
          <a:bodyPr wrap="none">
            <a:spAutoFit/>
          </a:bodyPr>
          <a:lstStyle/>
          <a:p>
            <a:pPr algn="l"/>
            <a:r>
              <a:rPr lang="ja-JP" altLang="en-US" sz="3600" dirty="0"/>
              <a:t>誘導容積型地区計画</a:t>
            </a:r>
          </a:p>
        </p:txBody>
      </p:sp>
      <p:sp>
        <p:nvSpPr>
          <p:cNvPr id="2558"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0BE6E3B-B552-41DA-A98A-14E638B9A113}" type="slidenum">
              <a:rPr lang="en-US" altLang="ja-JP" sz="1400"/>
              <a:pPr algn="ctr"/>
              <a:t>40</a:t>
            </a:fld>
            <a:endParaRPr lang="en-US" altLang="ja-JP" sz="1400"/>
          </a:p>
        </p:txBody>
      </p:sp>
      <p:sp>
        <p:nvSpPr>
          <p:cNvPr id="2559"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365259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54"/>
                                        </p:tgtEl>
                                        <p:attrNameLst>
                                          <p:attrName>style.visibility</p:attrName>
                                        </p:attrNameLst>
                                      </p:cBhvr>
                                      <p:to>
                                        <p:strVal val="visible"/>
                                      </p:to>
                                    </p:set>
                                    <p:animEffect transition="in" filter="wipe(up)">
                                      <p:cBhvr>
                                        <p:cTn id="7" dur="500"/>
                                        <p:tgtEl>
                                          <p:spTgt spid="2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5" name="Rectangle 9"/>
          <p:cNvSpPr>
            <a:spLocks noChangeArrowheads="1"/>
          </p:cNvSpPr>
          <p:nvPr/>
        </p:nvSpPr>
        <p:spPr>
          <a:xfrm>
            <a:off x="298450" y="836807"/>
            <a:ext cx="8640000" cy="968393"/>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適正な配置及び規模の公共施設を備えた土地の区域において、それぞれの地区の特性に応じた良好な市街地環境の形成及び合理的な土地利用の促進を図るため、用途地域で指定された容積の範囲内で、区域内において容積を配分する。</a:t>
            </a:r>
            <a:r>
              <a:rPr lang="ja-JP" altLang="en-US" sz="1400" dirty="0">
                <a:latin typeface="ＭＳ ゴシック" charset="-128"/>
              </a:rPr>
              <a:t>（都市計画法第</a:t>
            </a:r>
            <a:r>
              <a:rPr lang="en-US" altLang="ja-JP" sz="1400" dirty="0">
                <a:latin typeface="ＭＳ ゴシック" charset="-128"/>
              </a:rPr>
              <a:t>12</a:t>
            </a:r>
            <a:r>
              <a:rPr lang="ja-JP" altLang="en-US" sz="1400" dirty="0">
                <a:latin typeface="ＭＳ ゴシック" charset="-128"/>
              </a:rPr>
              <a:t>条の７）</a:t>
            </a:r>
            <a:endParaRPr lang="ja-JP" altLang="en-US" dirty="0">
              <a:latin typeface="ＭＳ ゴシック" charset="-128"/>
            </a:endParaRPr>
          </a:p>
        </p:txBody>
      </p:sp>
      <p:pic>
        <p:nvPicPr>
          <p:cNvPr id="2566" name="Picture 14"/>
          <p:cNvPicPr>
            <a:picLocks noChangeAspect="1" noChangeArrowheads="1"/>
          </p:cNvPicPr>
          <p:nvPr/>
        </p:nvPicPr>
        <p:blipFill>
          <a:blip r:embed="rId2"/>
          <a:stretch>
            <a:fillRect/>
          </a:stretch>
        </p:blipFill>
        <p:spPr>
          <a:xfrm>
            <a:off x="414435" y="2846388"/>
            <a:ext cx="8190017" cy="2321912"/>
          </a:xfrm>
          <a:prstGeom prst="rect">
            <a:avLst/>
          </a:prstGeom>
          <a:noFill/>
          <a:ln w="9525">
            <a:noFill/>
            <a:miter lim="800000"/>
            <a:headEnd/>
            <a:tailEnd/>
          </a:ln>
        </p:spPr>
      </p:pic>
      <p:sp>
        <p:nvSpPr>
          <p:cNvPr id="2567" name="Text Box 18"/>
          <p:cNvSpPr txBox="1">
            <a:spLocks noChangeArrowheads="1"/>
          </p:cNvSpPr>
          <p:nvPr/>
        </p:nvSpPr>
        <p:spPr>
          <a:xfrm>
            <a:off x="424184" y="5517232"/>
            <a:ext cx="8396288" cy="923330"/>
          </a:xfrm>
          <a:prstGeom prst="rect">
            <a:avLst/>
          </a:prstGeom>
          <a:noFill/>
          <a:ln w="9525">
            <a:noFill/>
            <a:miter lim="800000"/>
            <a:headEnd/>
            <a:tailEnd/>
          </a:ln>
        </p:spPr>
        <p:txBody>
          <a:bodyPr wrap="square">
            <a:spAutoFit/>
          </a:bodyPr>
          <a:lstStyle/>
          <a:p>
            <a:pPr marL="268288" indent="-268288"/>
            <a:r>
              <a:rPr lang="ja-JP" altLang="en-US" dirty="0">
                <a:latin typeface="ＤＦ平成明朝体W7" pitchFamily="1" charset="-128"/>
                <a:ea typeface="ＤＦ平成明朝体W7" pitchFamily="1" charset="-128"/>
              </a:rPr>
              <a:t>・地区内の総容積が指定容積の総量（地区面積</a:t>
            </a:r>
            <a:r>
              <a:rPr lang="en-US" altLang="ja-JP" dirty="0">
                <a:latin typeface="ＤＦ平成明朝体W7" pitchFamily="1" charset="-128"/>
                <a:ea typeface="ＤＦ平成明朝体W7" pitchFamily="1" charset="-128"/>
              </a:rPr>
              <a:t>×</a:t>
            </a:r>
            <a:r>
              <a:rPr lang="ja-JP" altLang="en-US" dirty="0">
                <a:latin typeface="ＤＦ平成明朝体W7" pitchFamily="1" charset="-128"/>
                <a:ea typeface="ＤＦ平成明朝体W7" pitchFamily="1" charset="-128"/>
              </a:rPr>
              <a:t>指定容積率）を超えることはできない。</a:t>
            </a:r>
          </a:p>
          <a:p>
            <a:pPr marL="268288" indent="-268288"/>
            <a:r>
              <a:rPr lang="ja-JP" altLang="en-US" dirty="0">
                <a:latin typeface="ＤＦ平成明朝体W7" pitchFamily="1" charset="-128"/>
                <a:ea typeface="ＤＦ平成明朝体W7" pitchFamily="1" charset="-128"/>
              </a:rPr>
              <a:t>・適正な配置及び規模の公共施設を備えた土地の区域であることが必要。</a:t>
            </a:r>
          </a:p>
        </p:txBody>
      </p:sp>
      <p:sp>
        <p:nvSpPr>
          <p:cNvPr id="2568" name="AutoShape 19"/>
          <p:cNvSpPr>
            <a:spLocks noChangeArrowheads="1"/>
          </p:cNvSpPr>
          <p:nvPr/>
        </p:nvSpPr>
        <p:spPr>
          <a:xfrm rot="-9958012">
            <a:off x="2555879" y="2524125"/>
            <a:ext cx="3097213" cy="369888"/>
          </a:xfrm>
          <a:prstGeom prst="curvedUpArrow">
            <a:avLst>
              <a:gd name="adj1" fmla="val 48573"/>
              <a:gd name="adj2" fmla="val 149131"/>
              <a:gd name="adj3" fmla="val 42889"/>
            </a:avLst>
          </a:prstGeom>
          <a:solidFill>
            <a:srgbClr val="99CCFF"/>
          </a:solidFill>
          <a:ln w="9525">
            <a:noFill/>
            <a:miter lim="800000"/>
            <a:headEnd/>
            <a:tailEnd/>
          </a:ln>
        </p:spPr>
        <p:txBody>
          <a:bodyPr anchor="ctr">
            <a:spAutoFit/>
          </a:bodyPr>
          <a:lstStyle/>
          <a:p>
            <a:endParaRPr lang="ja-JP" altLang="en-US"/>
          </a:p>
        </p:txBody>
      </p:sp>
      <p:sp>
        <p:nvSpPr>
          <p:cNvPr id="2569" name="タイトル 8"/>
          <p:cNvSpPr>
            <a:spLocks noGrp="1"/>
          </p:cNvSpPr>
          <p:nvPr>
            <p:ph type="title"/>
          </p:nvPr>
        </p:nvSpPr>
        <p:spPr>
          <a:xfrm>
            <a:off x="4" y="4"/>
            <a:ext cx="5262979" cy="646331"/>
          </a:xfrm>
        </p:spPr>
        <p:txBody>
          <a:bodyPr wrap="none">
            <a:spAutoFit/>
          </a:bodyPr>
          <a:lstStyle/>
          <a:p>
            <a:pPr algn="l"/>
            <a:r>
              <a:rPr lang="ja-JP" altLang="en-US" sz="3600" dirty="0"/>
              <a:t>容積適正配分型地区計画</a:t>
            </a:r>
          </a:p>
        </p:txBody>
      </p:sp>
      <p:sp>
        <p:nvSpPr>
          <p:cNvPr id="2570"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B058188A-D156-404A-A06B-337939D127A7}" type="slidenum">
              <a:rPr lang="en-US" altLang="ja-JP" sz="1400"/>
              <a:pPr algn="ctr"/>
              <a:t>41</a:t>
            </a:fld>
            <a:endParaRPr lang="en-US" altLang="ja-JP" sz="1400"/>
          </a:p>
        </p:txBody>
      </p:sp>
      <p:sp>
        <p:nvSpPr>
          <p:cNvPr id="2571"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22749771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 name="Rectangle 5"/>
          <p:cNvSpPr>
            <a:spLocks noChangeArrowheads="1"/>
          </p:cNvSpPr>
          <p:nvPr/>
        </p:nvSpPr>
        <p:spPr>
          <a:xfrm>
            <a:off x="251520" y="836872"/>
            <a:ext cx="8640000" cy="1440000"/>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84138">
              <a:defRPr/>
            </a:pPr>
            <a:r>
              <a:rPr lang="ja-JP" altLang="en-US" dirty="0">
                <a:latin typeface="ＭＳ ゴシック" charset="-128"/>
              </a:rPr>
              <a:t>適正な配置及び規模の公共施設を備えた土地の区域について、建物の容積率の最高限度及び最低限度、建蔽率の最高限度、建築面積の最低限度等を定め、道路に接して有効な空地を確保し、容積率制限及び斜線制限を適用除外とすることにより、その合理的かつ健全な高度利用と都市機能の更新とを図る。</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条の８）</a:t>
            </a:r>
          </a:p>
        </p:txBody>
      </p:sp>
      <p:sp>
        <p:nvSpPr>
          <p:cNvPr id="2574" name="タイトル 10"/>
          <p:cNvSpPr>
            <a:spLocks noGrp="1"/>
          </p:cNvSpPr>
          <p:nvPr>
            <p:ph type="title"/>
          </p:nvPr>
        </p:nvSpPr>
        <p:spPr>
          <a:xfrm>
            <a:off x="-21668" y="4"/>
            <a:ext cx="4339650" cy="646331"/>
          </a:xfrm>
        </p:spPr>
        <p:txBody>
          <a:bodyPr wrap="none">
            <a:spAutoFit/>
          </a:bodyPr>
          <a:lstStyle/>
          <a:p>
            <a:pPr algn="l"/>
            <a:r>
              <a:rPr lang="ja-JP" altLang="en-US" sz="3600" dirty="0"/>
              <a:t>高度利用型地区計画</a:t>
            </a:r>
          </a:p>
        </p:txBody>
      </p:sp>
      <p:pic>
        <p:nvPicPr>
          <p:cNvPr id="2575" name="Picture 8"/>
          <p:cNvPicPr>
            <a:picLocks noChangeAspect="1" noChangeArrowheads="1"/>
          </p:cNvPicPr>
          <p:nvPr/>
        </p:nvPicPr>
        <p:blipFill>
          <a:blip r:embed="rId2"/>
          <a:stretch>
            <a:fillRect/>
          </a:stretch>
        </p:blipFill>
        <p:spPr>
          <a:xfrm>
            <a:off x="546100" y="2865438"/>
            <a:ext cx="8134350" cy="3300412"/>
          </a:xfrm>
          <a:prstGeom prst="rect">
            <a:avLst/>
          </a:prstGeom>
          <a:noFill/>
          <a:ln w="9525">
            <a:noFill/>
            <a:miter lim="800000"/>
            <a:headEnd/>
            <a:tailEnd/>
          </a:ln>
        </p:spPr>
      </p:pic>
      <p:sp>
        <p:nvSpPr>
          <p:cNvPr id="2576"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0A511DA9-579E-436F-BB28-49A1667C5B09}" type="slidenum">
              <a:rPr lang="en-US" altLang="ja-JP" sz="1400"/>
              <a:pPr algn="ctr"/>
              <a:t>42</a:t>
            </a:fld>
            <a:endParaRPr lang="en-US" altLang="ja-JP" sz="1400"/>
          </a:p>
        </p:txBody>
      </p:sp>
      <p:sp>
        <p:nvSpPr>
          <p:cNvPr id="257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1540119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3"/>
          <p:cNvSpPr>
            <a:spLocks noChangeArrowheads="1"/>
          </p:cNvSpPr>
          <p:nvPr/>
        </p:nvSpPr>
        <p:spPr>
          <a:xfrm>
            <a:off x="251520" y="836808"/>
            <a:ext cx="8640000" cy="864000"/>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84138">
              <a:defRPr/>
            </a:pPr>
            <a:r>
              <a:rPr lang="ja-JP" altLang="en-US" dirty="0">
                <a:latin typeface="ＭＳ ゴシック" charset="-128"/>
              </a:rPr>
              <a:t>都心周辺部等の住商併存地域における住宅の立地誘導を図るため、住宅を設けた場合に容積率制限の緩和を行う。</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条の９）</a:t>
            </a:r>
          </a:p>
        </p:txBody>
      </p:sp>
      <p:sp>
        <p:nvSpPr>
          <p:cNvPr id="2580" name="Text Box 6"/>
          <p:cNvSpPr txBox="1">
            <a:spLocks noChangeArrowheads="1"/>
          </p:cNvSpPr>
          <p:nvPr/>
        </p:nvSpPr>
        <p:spPr>
          <a:xfrm>
            <a:off x="381000" y="2209806"/>
            <a:ext cx="1600200" cy="276225"/>
          </a:xfrm>
          <a:prstGeom prst="rect">
            <a:avLst/>
          </a:prstGeom>
          <a:noFill/>
          <a:ln w="19050">
            <a:noFill/>
            <a:miter lim="800000"/>
            <a:headEnd/>
            <a:tailEnd/>
          </a:ln>
        </p:spPr>
        <p:txBody>
          <a:bodyPr lIns="0" tIns="0" rIns="0" bIns="0">
            <a:spAutoFit/>
          </a:bodyPr>
          <a:lstStyle/>
          <a:p>
            <a:pPr algn="just"/>
            <a:r>
              <a:rPr lang="en-US" altLang="ja-JP" dirty="0">
                <a:solidFill>
                  <a:srgbClr val="4087C8"/>
                </a:solidFill>
                <a:latin typeface="ＤＦ平成明朝体W3" pitchFamily="1" charset="-128"/>
                <a:ea typeface="ＤＦ平成明朝体W3" pitchFamily="1" charset="-128"/>
              </a:rPr>
              <a:t>◇</a:t>
            </a:r>
            <a:r>
              <a:rPr lang="ja-JP" altLang="en-US" dirty="0">
                <a:solidFill>
                  <a:srgbClr val="4087C8"/>
                </a:solidFill>
                <a:latin typeface="ＤＦ平成明朝体W3" pitchFamily="1" charset="-128"/>
                <a:ea typeface="ＤＦ平成明朝体W3" pitchFamily="1" charset="-128"/>
              </a:rPr>
              <a:t>制度イメージ</a:t>
            </a:r>
          </a:p>
        </p:txBody>
      </p:sp>
      <p:pic>
        <p:nvPicPr>
          <p:cNvPr id="2581" name="Picture 7"/>
          <p:cNvPicPr>
            <a:picLocks noChangeAspect="1" noChangeArrowheads="1"/>
          </p:cNvPicPr>
          <p:nvPr/>
        </p:nvPicPr>
        <p:blipFill>
          <a:blip r:embed="rId2"/>
          <a:srcRect r="7594" b="11192"/>
          <a:stretch>
            <a:fillRect/>
          </a:stretch>
        </p:blipFill>
        <p:spPr>
          <a:xfrm>
            <a:off x="718120" y="2246319"/>
            <a:ext cx="7886328" cy="4433887"/>
          </a:xfrm>
          <a:prstGeom prst="rect">
            <a:avLst/>
          </a:prstGeom>
          <a:noFill/>
          <a:ln w="9525">
            <a:noFill/>
            <a:miter lim="800000"/>
            <a:headEnd/>
            <a:tailEnd/>
          </a:ln>
        </p:spPr>
      </p:pic>
      <p:sp>
        <p:nvSpPr>
          <p:cNvPr id="2582" name="タイトル 7"/>
          <p:cNvSpPr>
            <a:spLocks noGrp="1"/>
          </p:cNvSpPr>
          <p:nvPr>
            <p:ph type="title"/>
          </p:nvPr>
        </p:nvSpPr>
        <p:spPr>
          <a:xfrm>
            <a:off x="0" y="-13447"/>
            <a:ext cx="4801314" cy="646331"/>
          </a:xfrm>
        </p:spPr>
        <p:txBody>
          <a:bodyPr wrap="none">
            <a:spAutoFit/>
          </a:bodyPr>
          <a:lstStyle/>
          <a:p>
            <a:pPr algn="l"/>
            <a:r>
              <a:rPr lang="ja-JP" altLang="en-US" sz="3600" dirty="0"/>
              <a:t>用途別容積型地区計画</a:t>
            </a:r>
          </a:p>
        </p:txBody>
      </p:sp>
      <p:sp>
        <p:nvSpPr>
          <p:cNvPr id="2583"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A1A8FD26-9F6D-472D-9513-0916502A45A0}" type="slidenum">
              <a:rPr lang="en-US" altLang="ja-JP" sz="1400"/>
              <a:pPr algn="ctr"/>
              <a:t>43</a:t>
            </a:fld>
            <a:endParaRPr lang="en-US" altLang="ja-JP" sz="1400"/>
          </a:p>
        </p:txBody>
      </p:sp>
      <p:sp>
        <p:nvSpPr>
          <p:cNvPr id="258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42314870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6" name="Text Box 6"/>
          <p:cNvSpPr txBox="1">
            <a:spLocks noChangeArrowheads="1"/>
          </p:cNvSpPr>
          <p:nvPr/>
        </p:nvSpPr>
        <p:spPr>
          <a:xfrm>
            <a:off x="0" y="4"/>
            <a:ext cx="4801314" cy="646331"/>
          </a:xfrm>
          <a:prstGeom prst="rect">
            <a:avLst/>
          </a:prstGeom>
          <a:noFill/>
          <a:ln w="9525">
            <a:noFill/>
            <a:miter lim="800000"/>
            <a:headEnd/>
            <a:tailEnd/>
          </a:ln>
        </p:spPr>
        <p:txBody>
          <a:bodyPr wrap="none">
            <a:spAutoFit/>
          </a:bodyPr>
          <a:lstStyle/>
          <a:p>
            <a:r>
              <a:rPr lang="ja-JP" altLang="en-US" sz="3600" dirty="0"/>
              <a:t>街並み誘導型地区計画</a:t>
            </a:r>
          </a:p>
        </p:txBody>
      </p:sp>
      <p:sp>
        <p:nvSpPr>
          <p:cNvPr id="2587" name="Rectangle 7"/>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85E6DEB0-21C0-4D24-9B53-F2B69257B01C}" type="slidenum">
              <a:rPr lang="en-US" altLang="ja-JP" sz="1400"/>
              <a:pPr algn="ctr"/>
              <a:t>44</a:t>
            </a:fld>
            <a:endParaRPr lang="en-US" altLang="ja-JP" sz="1400"/>
          </a:p>
        </p:txBody>
      </p:sp>
      <p:pic>
        <p:nvPicPr>
          <p:cNvPr id="2588" name="Picture 3" descr="街並み誘導"/>
          <p:cNvPicPr>
            <a:picLocks noChangeAspect="1" noChangeArrowheads="1"/>
          </p:cNvPicPr>
          <p:nvPr/>
        </p:nvPicPr>
        <p:blipFill>
          <a:blip r:embed="rId2">
            <a:lum contrast="60000"/>
          </a:blip>
          <a:srcRect l="2777" t="21712" b="1962"/>
          <a:stretch>
            <a:fillRect/>
          </a:stretch>
        </p:blipFill>
        <p:spPr>
          <a:xfrm>
            <a:off x="757808" y="2204864"/>
            <a:ext cx="7630616" cy="4536504"/>
          </a:xfrm>
          <a:prstGeom prst="rect">
            <a:avLst/>
          </a:prstGeom>
          <a:noFill/>
          <a:ln w="9525">
            <a:noFill/>
            <a:miter lim="800000"/>
            <a:headEnd/>
            <a:tailEnd/>
          </a:ln>
        </p:spPr>
      </p:pic>
      <p:sp>
        <p:nvSpPr>
          <p:cNvPr id="2589" name="Text Box 4"/>
          <p:cNvSpPr txBox="1">
            <a:spLocks noChangeArrowheads="1"/>
          </p:cNvSpPr>
          <p:nvPr/>
        </p:nvSpPr>
        <p:spPr>
          <a:xfrm>
            <a:off x="5675639" y="3068960"/>
            <a:ext cx="3000821" cy="553998"/>
          </a:xfrm>
          <a:prstGeom prst="rect">
            <a:avLst/>
          </a:prstGeom>
          <a:noFill/>
          <a:ln w="19050">
            <a:noFill/>
            <a:miter lim="800000"/>
            <a:headEnd/>
            <a:tailEnd/>
          </a:ln>
        </p:spPr>
        <p:txBody>
          <a:bodyPr wrap="none" lIns="0" tIns="0" rIns="0" bIns="0">
            <a:spAutoFit/>
          </a:bodyPr>
          <a:lstStyle/>
          <a:p>
            <a:pPr algn="just"/>
            <a:r>
              <a:rPr lang="ja-JP" altLang="en-US" dirty="0">
                <a:latin typeface="ＤＦ平成明朝体W3" pitchFamily="1" charset="-128"/>
                <a:ea typeface="ＤＦ平成明朝体W3" pitchFamily="1" charset="-128"/>
              </a:rPr>
              <a:t>街並み誘導型地区計画による</a:t>
            </a:r>
            <a:endParaRPr lang="en-US" altLang="ja-JP" dirty="0">
              <a:latin typeface="ＤＦ平成明朝体W3" pitchFamily="1" charset="-128"/>
              <a:ea typeface="ＤＦ平成明朝体W3" pitchFamily="1" charset="-128"/>
            </a:endParaRPr>
          </a:p>
          <a:p>
            <a:pPr algn="just"/>
            <a:r>
              <a:rPr lang="ja-JP" altLang="en-US" dirty="0">
                <a:latin typeface="ＤＦ平成明朝体W3" pitchFamily="1" charset="-128"/>
                <a:ea typeface="ＤＦ平成明朝体W3" pitchFamily="1" charset="-128"/>
              </a:rPr>
              <a:t>市街地イメージ</a:t>
            </a:r>
          </a:p>
        </p:txBody>
      </p:sp>
      <p:sp>
        <p:nvSpPr>
          <p:cNvPr id="2590" name="Text Box 5"/>
          <p:cNvSpPr txBox="1">
            <a:spLocks noChangeArrowheads="1"/>
          </p:cNvSpPr>
          <p:nvPr/>
        </p:nvSpPr>
        <p:spPr>
          <a:xfrm>
            <a:off x="6876256" y="6381332"/>
            <a:ext cx="1612900" cy="276225"/>
          </a:xfrm>
          <a:prstGeom prst="rect">
            <a:avLst/>
          </a:prstGeom>
          <a:noFill/>
          <a:ln w="9525">
            <a:solidFill>
              <a:schemeClr val="tx1"/>
            </a:solidFill>
            <a:miter lim="800000"/>
            <a:headEnd/>
            <a:tailEnd/>
          </a:ln>
        </p:spPr>
        <p:txBody>
          <a:bodyPr lIns="0" tIns="0" rIns="0" bIns="0">
            <a:spAutoFit/>
          </a:bodyPr>
          <a:lstStyle/>
          <a:p>
            <a:pPr algn="just"/>
            <a:r>
              <a:rPr lang="en-US" altLang="ja-JP">
                <a:latin typeface="ＭＳ ゴシック" charset="-128"/>
                <a:ea typeface="ＭＳ ゴシック" charset="-128"/>
              </a:rPr>
              <a:t> </a:t>
            </a:r>
            <a:r>
              <a:rPr lang="ja-JP" altLang="en-US">
                <a:latin typeface="ＭＳ ゴシック" charset="-128"/>
                <a:ea typeface="ＭＳ ゴシック" charset="-128"/>
              </a:rPr>
              <a:t>セットバック</a:t>
            </a:r>
          </a:p>
        </p:txBody>
      </p:sp>
      <p:sp>
        <p:nvSpPr>
          <p:cNvPr id="2591" name="Text Box 6"/>
          <p:cNvSpPr txBox="1">
            <a:spLocks noChangeArrowheads="1"/>
          </p:cNvSpPr>
          <p:nvPr/>
        </p:nvSpPr>
        <p:spPr>
          <a:xfrm>
            <a:off x="4860032" y="3717036"/>
            <a:ext cx="1295400" cy="276225"/>
          </a:xfrm>
          <a:prstGeom prst="rect">
            <a:avLst/>
          </a:prstGeom>
          <a:noFill/>
          <a:ln w="9525">
            <a:solidFill>
              <a:schemeClr val="tx1"/>
            </a:solidFill>
            <a:miter lim="800000"/>
            <a:headEnd/>
            <a:tailEnd/>
          </a:ln>
        </p:spPr>
        <p:txBody>
          <a:bodyPr lIns="0" tIns="0" rIns="0" bIns="0">
            <a:spAutoFit/>
          </a:bodyPr>
          <a:lstStyle/>
          <a:p>
            <a:pPr algn="just"/>
            <a:r>
              <a:rPr lang="en-US" altLang="ja-JP" dirty="0">
                <a:latin typeface="ＭＳ ゴシック" charset="-128"/>
                <a:ea typeface="ＭＳ ゴシック" charset="-128"/>
              </a:rPr>
              <a:t> </a:t>
            </a:r>
            <a:r>
              <a:rPr lang="ja-JP" altLang="en-US" dirty="0">
                <a:latin typeface="ＭＳ ゴシック" charset="-128"/>
                <a:ea typeface="ＭＳ ゴシック" charset="-128"/>
              </a:rPr>
              <a:t>高さ制限</a:t>
            </a:r>
          </a:p>
        </p:txBody>
      </p:sp>
      <p:sp>
        <p:nvSpPr>
          <p:cNvPr id="2592" name="Text Box 7"/>
          <p:cNvSpPr txBox="1">
            <a:spLocks noChangeArrowheads="1"/>
          </p:cNvSpPr>
          <p:nvPr/>
        </p:nvSpPr>
        <p:spPr>
          <a:xfrm>
            <a:off x="467548" y="4725144"/>
            <a:ext cx="1846659" cy="553998"/>
          </a:xfrm>
          <a:prstGeom prst="rect">
            <a:avLst/>
          </a:prstGeom>
          <a:noFill/>
          <a:ln w="19050">
            <a:noFill/>
            <a:miter lim="800000"/>
            <a:headEnd/>
            <a:tailEnd/>
          </a:ln>
        </p:spPr>
        <p:txBody>
          <a:bodyPr wrap="none" lIns="0" tIns="0" rIns="0" bIns="0">
            <a:spAutoFit/>
          </a:bodyPr>
          <a:lstStyle/>
          <a:p>
            <a:pPr algn="just"/>
            <a:r>
              <a:rPr lang="ja-JP" altLang="en-US" dirty="0">
                <a:latin typeface="ＤＦ平成明朝体W3" pitchFamily="1" charset="-128"/>
                <a:ea typeface="ＤＦ平成明朝体W3" pitchFamily="1" charset="-128"/>
              </a:rPr>
              <a:t>一般的に見られる</a:t>
            </a:r>
            <a:endParaRPr lang="en-US" altLang="ja-JP" dirty="0">
              <a:latin typeface="ＤＦ平成明朝体W3" pitchFamily="1" charset="-128"/>
              <a:ea typeface="ＤＦ平成明朝体W3" pitchFamily="1" charset="-128"/>
            </a:endParaRPr>
          </a:p>
          <a:p>
            <a:pPr algn="just"/>
            <a:r>
              <a:rPr lang="ja-JP" altLang="en-US" dirty="0">
                <a:latin typeface="ＤＦ平成明朝体W3" pitchFamily="1" charset="-128"/>
                <a:ea typeface="ＤＦ平成明朝体W3" pitchFamily="1" charset="-128"/>
              </a:rPr>
              <a:t>市街地イメージ</a:t>
            </a:r>
          </a:p>
        </p:txBody>
      </p:sp>
      <p:sp>
        <p:nvSpPr>
          <p:cNvPr id="2593" name="Rectangle 9"/>
          <p:cNvSpPr>
            <a:spLocks noChangeArrowheads="1"/>
          </p:cNvSpPr>
          <p:nvPr/>
        </p:nvSpPr>
        <p:spPr>
          <a:xfrm>
            <a:off x="251520" y="980848"/>
            <a:ext cx="8640000" cy="1080000"/>
          </a:xfrm>
          <a:prstGeom prst="rect">
            <a:avLst/>
          </a:prstGeom>
          <a:solidFill>
            <a:schemeClr val="bg1"/>
          </a:solidFill>
          <a:ln w="28575">
            <a:solidFill>
              <a:srgbClr val="0070C0"/>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統一的な街並みを誘導するため、壁面の位置の制限、建築物の高さの最高限度等を定めるとともに、前面道路幅員による容積率制限、斜線制限を適用除外とする。</a:t>
            </a:r>
            <a:endParaRPr lang="en-US" altLang="ja-JP" dirty="0">
              <a:latin typeface="ＭＳ ゴシック" charset="-128"/>
            </a:endParaRPr>
          </a:p>
          <a:p>
            <a:pPr marL="93663" algn="r">
              <a:defRPr/>
            </a:pP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a:t>
            </a:r>
            <a:r>
              <a:rPr lang="en-US" altLang="ja-JP" sz="1600" dirty="0">
                <a:latin typeface="ＭＳ ゴシック" charset="-128"/>
              </a:rPr>
              <a:t>10</a:t>
            </a:r>
            <a:r>
              <a:rPr lang="ja-JP" altLang="en-US" sz="1600" dirty="0">
                <a:latin typeface="ＭＳ ゴシック" charset="-128"/>
              </a:rPr>
              <a:t>）</a:t>
            </a:r>
          </a:p>
        </p:txBody>
      </p:sp>
      <p:sp>
        <p:nvSpPr>
          <p:cNvPr id="2594" name="Text Box 13"/>
          <p:cNvSpPr txBox="1">
            <a:spLocks noChangeArrowheads="1"/>
          </p:cNvSpPr>
          <p:nvPr/>
        </p:nvSpPr>
        <p:spPr>
          <a:xfrm>
            <a:off x="323528" y="2348884"/>
            <a:ext cx="1885950" cy="277813"/>
          </a:xfrm>
          <a:prstGeom prst="rect">
            <a:avLst/>
          </a:prstGeom>
          <a:noFill/>
          <a:ln w="19050">
            <a:noFill/>
            <a:miter lim="800000"/>
            <a:headEnd/>
            <a:tailEnd/>
          </a:ln>
        </p:spPr>
        <p:txBody>
          <a:bodyPr lIns="0" tIns="0" rIns="0" bIns="0">
            <a:spAutoFit/>
          </a:bodyPr>
          <a:lstStyle/>
          <a:p>
            <a:pPr algn="just"/>
            <a:r>
              <a:rPr lang="ja-JP" altLang="en-US" dirty="0">
                <a:solidFill>
                  <a:srgbClr val="4087C8"/>
                </a:solidFill>
                <a:latin typeface="ＭＳ Ｐゴシック" charset="-128"/>
              </a:rPr>
              <a:t>＜制度イメージ＞</a:t>
            </a:r>
          </a:p>
        </p:txBody>
      </p:sp>
      <p:sp>
        <p:nvSpPr>
          <p:cNvPr id="2595"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1055806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7"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都市計画の決定権者と決定手続き</a:t>
            </a:r>
          </a:p>
        </p:txBody>
      </p:sp>
      <p:sp>
        <p:nvSpPr>
          <p:cNvPr id="2598"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83016177-7564-3FE0-72BF-287084EAEA36}"/>
              </a:ext>
            </a:extLst>
          </p:cNvPr>
          <p:cNvSpPr>
            <a:spLocks noGrp="1"/>
          </p:cNvSpPr>
          <p:nvPr>
            <p:ph type="sldNum" sz="quarter" idx="12"/>
          </p:nvPr>
        </p:nvSpPr>
        <p:spPr/>
        <p:txBody>
          <a:bodyPr/>
          <a:lstStyle/>
          <a:p>
            <a:fld id="{BBC6651C-975C-4D16-85EA-07A4540B3099}" type="slidenum">
              <a:rPr lang="ja-JP" altLang="en-US" smtClean="0"/>
              <a:pPr/>
              <a:t>45</a:t>
            </a:fld>
            <a:endParaRPr lang="ja-JP" altLang="en-US"/>
          </a:p>
        </p:txBody>
      </p:sp>
    </p:spTree>
    <p:extLst>
      <p:ext uri="{BB962C8B-B14F-4D97-AF65-F5344CB8AC3E}">
        <p14:creationId xmlns:p14="http://schemas.microsoft.com/office/powerpoint/2010/main" val="397383328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4" name="テキスト ボックス 351"/>
          <p:cNvSpPr txBox="1"/>
          <p:nvPr/>
        </p:nvSpPr>
        <p:spPr>
          <a:xfrm>
            <a:off x="107504" y="1190361"/>
            <a:ext cx="8892480" cy="5262979"/>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marL="1708150" indent="-1708150">
              <a:tabLst>
                <a:tab pos="1708150" algn="l"/>
              </a:tabLst>
              <a:defRPr/>
            </a:pPr>
            <a:r>
              <a:rPr lang="ja-JP" altLang="en-US" sz="2800" dirty="0">
                <a:solidFill>
                  <a:schemeClr val="tx1"/>
                </a:solidFill>
                <a:latin typeface="ＭＳ Ｐゴシック" charset="-128"/>
              </a:rPr>
              <a:t>・都道府県：線引き等、市町村の区域を超える影響を持つ広域的・根幹的な都市計画の決定主体</a:t>
            </a:r>
            <a:endParaRPr lang="en-US" altLang="ja-JP" sz="2800" dirty="0">
              <a:solidFill>
                <a:schemeClr val="tx1"/>
              </a:solidFill>
              <a:latin typeface="ＭＳ Ｐゴシック" charset="-128"/>
            </a:endParaRPr>
          </a:p>
          <a:p>
            <a:pPr>
              <a:defRPr/>
            </a:pPr>
            <a:endParaRPr lang="en-US" altLang="ja-JP" sz="2800" dirty="0">
              <a:solidFill>
                <a:schemeClr val="tx1"/>
              </a:solidFill>
              <a:latin typeface="ＭＳ Ｐゴシック" charset="-128"/>
            </a:endParaRPr>
          </a:p>
          <a:p>
            <a:pPr marL="1612900" indent="-1612900">
              <a:defRPr/>
            </a:pPr>
            <a:r>
              <a:rPr lang="ja-JP" altLang="en-US" sz="2800" dirty="0">
                <a:solidFill>
                  <a:schemeClr val="tx1"/>
                </a:solidFill>
                <a:latin typeface="ＭＳ Ｐゴシック" charset="-128"/>
              </a:rPr>
              <a:t>・市 町 村：「まちづくりの現場」に最も近い市町村が都市計画決定の中心的な主体（市町村の定める都市計画は都道府県が定めた都市計画に適合したものでなければならない）</a:t>
            </a:r>
            <a:endParaRPr lang="en-US" altLang="ja-JP" sz="2800" dirty="0">
              <a:solidFill>
                <a:schemeClr val="tx1"/>
              </a:solidFill>
              <a:latin typeface="ＭＳ Ｐゴシック" charset="-128"/>
            </a:endParaRPr>
          </a:p>
          <a:p>
            <a:pPr>
              <a:defRPr/>
            </a:pPr>
            <a:endParaRPr lang="en-US" altLang="ja-JP" sz="2800" dirty="0">
              <a:solidFill>
                <a:schemeClr val="tx1"/>
              </a:solidFill>
              <a:latin typeface="ＭＳ Ｐゴシック" charset="-128"/>
            </a:endParaRPr>
          </a:p>
          <a:p>
            <a:pPr marL="631825" indent="-363538">
              <a:defRPr/>
            </a:pPr>
            <a:r>
              <a:rPr lang="ja-JP" altLang="en-US" sz="2800" dirty="0">
                <a:solidFill>
                  <a:schemeClr val="tx1"/>
                </a:solidFill>
                <a:latin typeface="ＭＳ Ｐゴシック" charset="-128"/>
              </a:rPr>
              <a:t>→広域的・根幹的な観点から定められる都道府県決定の都市計画と、まちづくりの現場に近い観点から定められる市町村決定の都市計画が調和をもって決定されることで、一体的なまちづくりが可能に</a:t>
            </a:r>
            <a:endParaRPr lang="en-US" altLang="ja-JP" sz="2800" dirty="0">
              <a:solidFill>
                <a:schemeClr val="tx1"/>
              </a:solidFill>
              <a:latin typeface="ＭＳ Ｐゴシック" charset="-128"/>
            </a:endParaRPr>
          </a:p>
        </p:txBody>
      </p:sp>
      <p:sp>
        <p:nvSpPr>
          <p:cNvPr id="2605" name="Text Box 6"/>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都市計画の決定権者</a:t>
            </a:r>
          </a:p>
        </p:txBody>
      </p:sp>
      <p:sp>
        <p:nvSpPr>
          <p:cNvPr id="2606" name="Rectangle 2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FB1E9C3D-0F3C-402B-9095-DEC6257A6902}" type="slidenum">
              <a:rPr lang="en-US" altLang="ja-JP" sz="1400"/>
              <a:pPr algn="ctr"/>
              <a:t>46</a:t>
            </a:fld>
            <a:endParaRPr lang="en-US" altLang="ja-JP" sz="1400"/>
          </a:p>
        </p:txBody>
      </p:sp>
      <p:sp>
        <p:nvSpPr>
          <p:cNvPr id="260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811517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 name="Text Box 2"/>
          <p:cNvSpPr txBox="1">
            <a:spLocks noChangeArrowheads="1"/>
          </p:cNvSpPr>
          <p:nvPr/>
        </p:nvSpPr>
        <p:spPr>
          <a:xfrm>
            <a:off x="755650" y="1588288"/>
            <a:ext cx="8064500" cy="4142673"/>
          </a:xfrm>
          <a:prstGeom prst="rect">
            <a:avLst/>
          </a:prstGeom>
          <a:noFill/>
          <a:ln w="9525">
            <a:noFill/>
            <a:miter lim="800000"/>
            <a:headEnd/>
            <a:tailEnd/>
          </a:ln>
        </p:spPr>
        <p:txBody>
          <a:bodyPr>
            <a:spAutoFit/>
          </a:bodyPr>
          <a:lstStyle/>
          <a:p>
            <a:r>
              <a:rPr lang="ja-JP" altLang="en-US" sz="2800" u="sng" dirty="0">
                <a:latin typeface="Tahoma" pitchFamily="34" charset="0"/>
              </a:rPr>
              <a:t>ただし、以下については都道府県が決定</a:t>
            </a:r>
            <a:r>
              <a:rPr lang="ja-JP" altLang="en-US" sz="1600" u="sng" dirty="0">
                <a:latin typeface="Tahoma" pitchFamily="34" charset="0"/>
              </a:rPr>
              <a:t>（主なものを例示）</a:t>
            </a:r>
          </a:p>
          <a:p>
            <a:pPr>
              <a:lnSpc>
                <a:spcPct val="120000"/>
              </a:lnSpc>
            </a:pPr>
            <a:r>
              <a:rPr lang="ja-JP" altLang="en-US" sz="2800" dirty="0">
                <a:latin typeface="Tahoma" pitchFamily="34" charset="0"/>
              </a:rPr>
              <a:t>　</a:t>
            </a:r>
            <a:r>
              <a:rPr lang="ja-JP" altLang="en-US" sz="2800" dirty="0">
                <a:solidFill>
                  <a:srgbClr val="FF0000"/>
                </a:solidFill>
                <a:latin typeface="Tahoma" pitchFamily="34" charset="0"/>
              </a:rPr>
              <a:t>・</a:t>
            </a:r>
            <a:r>
              <a:rPr lang="ja-JP" altLang="en-US" sz="2800" u="sng" dirty="0">
                <a:solidFill>
                  <a:srgbClr val="FF0000"/>
                </a:solidFill>
                <a:latin typeface="Tahoma" pitchFamily="34" charset="0"/>
              </a:rPr>
              <a:t>都市計画区域</a:t>
            </a:r>
          </a:p>
          <a:p>
            <a:pPr>
              <a:lnSpc>
                <a:spcPct val="120000"/>
              </a:lnSpc>
            </a:pPr>
            <a:r>
              <a:rPr lang="ja-JP" altLang="en-US" sz="2800" dirty="0">
                <a:solidFill>
                  <a:srgbClr val="FF0000"/>
                </a:solidFill>
                <a:latin typeface="Tahoma" pitchFamily="34" charset="0"/>
              </a:rPr>
              <a:t>　・</a:t>
            </a:r>
            <a:r>
              <a:rPr lang="ja-JP" altLang="en-US" sz="2800" u="sng" dirty="0">
                <a:solidFill>
                  <a:srgbClr val="FF0000"/>
                </a:solidFill>
                <a:latin typeface="Tahoma" pitchFamily="34" charset="0"/>
              </a:rPr>
              <a:t>都市計画区域マスタープラン（＊１）</a:t>
            </a:r>
            <a:endParaRPr lang="en-US" altLang="ja-JP" sz="2800" u="sng" dirty="0">
              <a:solidFill>
                <a:srgbClr val="FF0000"/>
              </a:solidFill>
              <a:latin typeface="Tahoma" pitchFamily="34" charset="0"/>
            </a:endParaRPr>
          </a:p>
          <a:p>
            <a:pPr>
              <a:lnSpc>
                <a:spcPct val="120000"/>
              </a:lnSpc>
            </a:pPr>
            <a:r>
              <a:rPr lang="ja-JP" altLang="en-US" sz="2800" dirty="0">
                <a:solidFill>
                  <a:srgbClr val="FF0000"/>
                </a:solidFill>
                <a:latin typeface="Tahoma" pitchFamily="34" charset="0"/>
              </a:rPr>
              <a:t>　・</a:t>
            </a:r>
            <a:r>
              <a:rPr lang="ja-JP" altLang="en-US" sz="2800" u="sng" dirty="0">
                <a:solidFill>
                  <a:srgbClr val="FF0000"/>
                </a:solidFill>
                <a:latin typeface="Tahoma" pitchFamily="34" charset="0"/>
              </a:rPr>
              <a:t>区域区分（＊１）</a:t>
            </a:r>
          </a:p>
          <a:p>
            <a:pPr>
              <a:lnSpc>
                <a:spcPct val="120000"/>
              </a:lnSpc>
            </a:pPr>
            <a:r>
              <a:rPr lang="ja-JP" altLang="en-US" sz="2800" dirty="0">
                <a:latin typeface="Tahoma" pitchFamily="34" charset="0"/>
              </a:rPr>
              <a:t>　・特殊な地域地区</a:t>
            </a:r>
            <a:endParaRPr lang="en-US" altLang="ja-JP" sz="2800" dirty="0">
              <a:latin typeface="Tahoma" pitchFamily="34" charset="0"/>
            </a:endParaRPr>
          </a:p>
          <a:p>
            <a:pPr>
              <a:lnSpc>
                <a:spcPct val="120000"/>
              </a:lnSpc>
            </a:pPr>
            <a:r>
              <a:rPr lang="ja-JP" altLang="en-US" sz="2800" dirty="0">
                <a:latin typeface="Tahoma" pitchFamily="34" charset="0"/>
              </a:rPr>
              <a:t>　　　都市再生特別地区等（＊１）</a:t>
            </a:r>
            <a:endParaRPr lang="en-US" altLang="ja-JP" sz="2800" dirty="0">
              <a:latin typeface="Tahoma" pitchFamily="34" charset="0"/>
            </a:endParaRPr>
          </a:p>
          <a:p>
            <a:pPr>
              <a:lnSpc>
                <a:spcPct val="120000"/>
              </a:lnSpc>
            </a:pPr>
            <a:r>
              <a:rPr lang="ja-JP" altLang="en-US" sz="2800" dirty="0">
                <a:latin typeface="Tahoma" pitchFamily="34" charset="0"/>
              </a:rPr>
              <a:t>　・広域の見地から決定すべき都市施設等</a:t>
            </a:r>
            <a:endParaRPr lang="en-US" altLang="ja-JP" sz="2800" dirty="0">
              <a:latin typeface="Tahoma" pitchFamily="34" charset="0"/>
            </a:endParaRPr>
          </a:p>
          <a:p>
            <a:pPr>
              <a:lnSpc>
                <a:spcPct val="120000"/>
              </a:lnSpc>
            </a:pPr>
            <a:r>
              <a:rPr lang="ja-JP" altLang="en-US" sz="2800" dirty="0">
                <a:latin typeface="Tahoma" pitchFamily="34" charset="0"/>
              </a:rPr>
              <a:t>　　　国道（＊１）、</a:t>
            </a:r>
            <a:r>
              <a:rPr lang="ja-JP" altLang="en-US" sz="2800" dirty="0"/>
              <a:t>空港　等</a:t>
            </a:r>
            <a:r>
              <a:rPr lang="ja-JP" altLang="en-US" sz="2800" dirty="0">
                <a:latin typeface="Tahoma" pitchFamily="34" charset="0"/>
              </a:rPr>
              <a:t>　　</a:t>
            </a:r>
          </a:p>
        </p:txBody>
      </p:sp>
      <p:sp>
        <p:nvSpPr>
          <p:cNvPr id="2614" name="Text Box 3"/>
          <p:cNvSpPr txBox="1">
            <a:spLocks noChangeArrowheads="1"/>
          </p:cNvSpPr>
          <p:nvPr/>
        </p:nvSpPr>
        <p:spPr>
          <a:xfrm>
            <a:off x="768355" y="797718"/>
            <a:ext cx="7550465" cy="646331"/>
          </a:xfrm>
          <a:prstGeom prst="rect">
            <a:avLst/>
          </a:prstGeom>
          <a:noFill/>
          <a:ln w="19050">
            <a:solidFill>
              <a:schemeClr val="tx1"/>
            </a:solidFill>
            <a:prstDash val="dash"/>
            <a:miter lim="800000"/>
            <a:headEnd/>
            <a:tailEnd/>
          </a:ln>
        </p:spPr>
        <p:txBody>
          <a:bodyPr wrap="none">
            <a:spAutoFit/>
          </a:bodyPr>
          <a:lstStyle/>
          <a:p>
            <a:r>
              <a:rPr lang="ja-JP" altLang="en-US" sz="3600"/>
              <a:t>原則として、市町村が都市計画を決定</a:t>
            </a:r>
          </a:p>
        </p:txBody>
      </p:sp>
      <p:sp>
        <p:nvSpPr>
          <p:cNvPr id="2615" name="Text Box 4"/>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都市計画の決定権者</a:t>
            </a:r>
          </a:p>
        </p:txBody>
      </p:sp>
      <p:sp>
        <p:nvSpPr>
          <p:cNvPr id="2616" name="Text Box 7"/>
          <p:cNvSpPr txBox="1">
            <a:spLocks noChangeArrowheads="1"/>
          </p:cNvSpPr>
          <p:nvPr/>
        </p:nvSpPr>
        <p:spPr>
          <a:xfrm>
            <a:off x="619287" y="5733256"/>
            <a:ext cx="7848599" cy="1017844"/>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9525">
            <a:solidFill>
              <a:schemeClr val="tx1"/>
            </a:solidFill>
            <a:miter lim="800000"/>
            <a:headEnd/>
            <a:tailEnd/>
          </a:ln>
        </p:spPr>
        <p:txBody>
          <a:bodyPr wrap="square" lIns="90000" tIns="46800" rIns="90000" bIns="46800">
            <a:spAutoFit/>
          </a:bodyPr>
          <a:lstStyle/>
          <a:p>
            <a:pPr algn="ctr">
              <a:defRPr/>
            </a:pPr>
            <a:r>
              <a:rPr lang="ja-JP" altLang="en-US" sz="2400" dirty="0">
                <a:latin typeface="ＭＳ Ｐゴシック" pitchFamily="50" charset="-128"/>
                <a:ea typeface="ＭＳ Ｐゴシック" pitchFamily="50" charset="-128"/>
              </a:rPr>
              <a:t>＊１　指定都市の区域においては、指定都市が決定</a:t>
            </a:r>
            <a:endParaRPr lang="en-US" altLang="ja-JP" sz="2400" dirty="0">
              <a:latin typeface="ＭＳ Ｐゴシック" pitchFamily="50" charset="-128"/>
              <a:ea typeface="ＭＳ Ｐゴシック" pitchFamily="50" charset="-128"/>
            </a:endParaRPr>
          </a:p>
          <a:p>
            <a:pPr>
              <a:defRPr/>
            </a:pPr>
            <a:r>
              <a:rPr lang="ja-JP" altLang="en-US" dirty="0">
                <a:latin typeface="ＭＳ Ｐゴシック" pitchFamily="50" charset="-128"/>
                <a:ea typeface="ＭＳ Ｐゴシック" pitchFamily="50" charset="-128"/>
              </a:rPr>
              <a:t>（ただし、広域都市計画区域に係る都市計画区域マスタープラン等については、都道府県が決定する）</a:t>
            </a:r>
          </a:p>
        </p:txBody>
      </p:sp>
      <p:sp>
        <p:nvSpPr>
          <p:cNvPr id="2617" name="Rectangle 8"/>
          <p:cNvSpPr>
            <a:spLocks noChangeArrowheads="1"/>
          </p:cNvSpPr>
          <p:nvPr/>
        </p:nvSpPr>
        <p:spPr>
          <a:xfrm>
            <a:off x="8675688" y="6524631"/>
            <a:ext cx="468312" cy="333375"/>
          </a:xfrm>
          <a:prstGeom prst="rect">
            <a:avLst/>
          </a:prstGeom>
          <a:noFill/>
          <a:ln w="38100" algn="ctr">
            <a:noFill/>
            <a:prstDash val="dash"/>
            <a:miter lim="800000"/>
            <a:headEnd/>
            <a:tailEnd/>
          </a:ln>
        </p:spPr>
        <p:txBody>
          <a:bodyPr wrap="none" anchor="ctr"/>
          <a:lstStyle/>
          <a:p>
            <a:pPr algn="ctr"/>
            <a:fld id="{44CDB559-C620-4F1E-8609-4FFC00CD4942}" type="slidenum">
              <a:rPr lang="en-US" altLang="ja-JP" sz="1400"/>
              <a:pPr algn="ctr"/>
              <a:t>47</a:t>
            </a:fld>
            <a:endParaRPr lang="en-US" altLang="ja-JP" sz="1400" dirty="0"/>
          </a:p>
        </p:txBody>
      </p:sp>
      <p:sp>
        <p:nvSpPr>
          <p:cNvPr id="2618"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166062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20" name="AutoShape 13"/>
          <p:cNvCxnSpPr>
            <a:cxnSpLocks noChangeShapeType="1"/>
            <a:stCxn id="2623" idx="2"/>
            <a:endCxn id="2624" idx="0"/>
          </p:cNvCxnSpPr>
          <p:nvPr/>
        </p:nvCxnSpPr>
        <p:spPr>
          <a:xfrm>
            <a:off x="3563992" y="3501008"/>
            <a:ext cx="0" cy="216088"/>
          </a:xfrm>
          <a:prstGeom prst="straightConnector1">
            <a:avLst/>
          </a:prstGeom>
          <a:noFill/>
          <a:ln w="25400">
            <a:solidFill>
              <a:schemeClr val="tx1"/>
            </a:solidFill>
            <a:round/>
            <a:headEnd/>
            <a:tailEnd type="arrow" w="med" len="med"/>
          </a:ln>
        </p:spPr>
      </p:cxnSp>
      <p:sp>
        <p:nvSpPr>
          <p:cNvPr id="2621" name="Text Box 2"/>
          <p:cNvSpPr txBox="1">
            <a:spLocks noChangeArrowheads="1"/>
          </p:cNvSpPr>
          <p:nvPr/>
        </p:nvSpPr>
        <p:spPr>
          <a:xfrm>
            <a:off x="7164488" y="162880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公聴会の開催等</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住民意見の反映</a:t>
            </a:r>
          </a:p>
        </p:txBody>
      </p:sp>
      <p:sp>
        <p:nvSpPr>
          <p:cNvPr id="2622" name="Text Box 3"/>
          <p:cNvSpPr txBox="1">
            <a:spLocks noChangeArrowheads="1"/>
          </p:cNvSpPr>
          <p:nvPr/>
        </p:nvSpPr>
        <p:spPr>
          <a:xfrm>
            <a:off x="7164488" y="2853016"/>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住民等による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意見の提出</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（縦覧期間中）</a:t>
            </a:r>
          </a:p>
        </p:txBody>
      </p:sp>
      <p:sp>
        <p:nvSpPr>
          <p:cNvPr id="2623" name="Text Box 4"/>
          <p:cNvSpPr txBox="1">
            <a:spLocks noChangeArrowheads="1"/>
          </p:cNvSpPr>
          <p:nvPr/>
        </p:nvSpPr>
        <p:spPr>
          <a:xfrm>
            <a:off x="2627992" y="29250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mj-ea"/>
                <a:ea typeface="+mj-ea"/>
              </a:rPr>
              <a:t>都市計画の案の</a:t>
            </a:r>
            <a:endParaRPr lang="en-US" altLang="ja-JP" sz="1600" b="1" dirty="0">
              <a:latin typeface="+mj-ea"/>
              <a:ea typeface="+mj-ea"/>
            </a:endParaRPr>
          </a:p>
          <a:p>
            <a:pPr algn="ctr">
              <a:spcBef>
                <a:spcPct val="0"/>
              </a:spcBef>
              <a:buFontTx/>
              <a:buNone/>
            </a:pPr>
            <a:r>
              <a:rPr lang="ja-JP" altLang="en-US" sz="1600" b="1" dirty="0">
                <a:latin typeface="+mj-ea"/>
                <a:ea typeface="+mj-ea"/>
              </a:rPr>
              <a:t>公告・縦覧（２週間）</a:t>
            </a:r>
          </a:p>
        </p:txBody>
      </p:sp>
      <p:sp>
        <p:nvSpPr>
          <p:cNvPr id="2624" name="Text Box 5"/>
          <p:cNvSpPr txBox="1">
            <a:spLocks noChangeArrowheads="1"/>
          </p:cNvSpPr>
          <p:nvPr/>
        </p:nvSpPr>
        <p:spPr>
          <a:xfrm>
            <a:off x="2627992" y="371709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都道府県</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都市計画審議会</a:t>
            </a:r>
            <a:endParaRPr lang="en-US" altLang="ja-JP" sz="1600" b="1" dirty="0">
              <a:latin typeface="Times New Roman" panose="02020603050405020304" pitchFamily="18" charset="0"/>
            </a:endParaRPr>
          </a:p>
        </p:txBody>
      </p:sp>
      <p:sp>
        <p:nvSpPr>
          <p:cNvPr id="2625" name="Text Box 7"/>
          <p:cNvSpPr txBox="1">
            <a:spLocks noChangeArrowheads="1"/>
          </p:cNvSpPr>
          <p:nvPr/>
        </p:nvSpPr>
        <p:spPr>
          <a:xfrm>
            <a:off x="2627992" y="53012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都市計画の決定</a:t>
            </a:r>
          </a:p>
        </p:txBody>
      </p:sp>
      <p:sp>
        <p:nvSpPr>
          <p:cNvPr id="2626" name="Text Box 8"/>
          <p:cNvSpPr txBox="1">
            <a:spLocks noChangeArrowheads="1"/>
          </p:cNvSpPr>
          <p:nvPr/>
        </p:nvSpPr>
        <p:spPr>
          <a:xfrm>
            <a:off x="2627992" y="623737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a:latin typeface="Times New Roman" panose="02020603050405020304" pitchFamily="18" charset="0"/>
              </a:rPr>
              <a:t>告示・縦覧</a:t>
            </a:r>
          </a:p>
        </p:txBody>
      </p:sp>
      <p:sp>
        <p:nvSpPr>
          <p:cNvPr id="2627" name="Line 9"/>
          <p:cNvSpPr>
            <a:spLocks noChangeShapeType="1"/>
          </p:cNvSpPr>
          <p:nvPr/>
        </p:nvSpPr>
        <p:spPr>
          <a:xfrm flipH="1">
            <a:off x="2051720" y="4509152"/>
            <a:ext cx="1512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28" name="Line 10"/>
          <p:cNvSpPr>
            <a:spLocks noChangeShapeType="1"/>
          </p:cNvSpPr>
          <p:nvPr/>
        </p:nvSpPr>
        <p:spPr>
          <a:xfrm flipV="1">
            <a:off x="2051720" y="4653168"/>
            <a:ext cx="1512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cxnSp>
        <p:nvCxnSpPr>
          <p:cNvPr id="2629" name="AutoShape 11"/>
          <p:cNvCxnSpPr>
            <a:cxnSpLocks noChangeShapeType="1"/>
            <a:stCxn id="2621" idx="1"/>
            <a:endCxn id="2633" idx="3"/>
          </p:cNvCxnSpPr>
          <p:nvPr/>
        </p:nvCxnSpPr>
        <p:spPr>
          <a:xfrm flipH="1">
            <a:off x="4499992" y="1988800"/>
            <a:ext cx="2664496" cy="72"/>
          </a:xfrm>
          <a:prstGeom prst="straightConnector1">
            <a:avLst/>
          </a:prstGeom>
          <a:noFill/>
          <a:ln w="25400">
            <a:solidFill>
              <a:schemeClr val="tx1"/>
            </a:solidFill>
            <a:prstDash val="sysDot"/>
            <a:round/>
            <a:headEnd/>
            <a:tailEnd type="arrow" w="med" len="med"/>
          </a:ln>
        </p:spPr>
      </p:cxnSp>
      <p:cxnSp>
        <p:nvCxnSpPr>
          <p:cNvPr id="2630" name="AutoShape 12"/>
          <p:cNvCxnSpPr>
            <a:cxnSpLocks noChangeShapeType="1"/>
            <a:stCxn id="2633" idx="2"/>
            <a:endCxn id="2623" idx="0"/>
          </p:cNvCxnSpPr>
          <p:nvPr/>
        </p:nvCxnSpPr>
        <p:spPr>
          <a:xfrm>
            <a:off x="3563992" y="2276872"/>
            <a:ext cx="0" cy="648136"/>
          </a:xfrm>
          <a:prstGeom prst="straightConnector1">
            <a:avLst/>
          </a:prstGeom>
          <a:noFill/>
          <a:ln w="25400">
            <a:solidFill>
              <a:schemeClr val="tx1"/>
            </a:solidFill>
            <a:round/>
            <a:headEnd/>
            <a:tailEnd type="arrow" w="med" len="med"/>
          </a:ln>
        </p:spPr>
      </p:cxnSp>
      <p:cxnSp>
        <p:nvCxnSpPr>
          <p:cNvPr id="2631" name="AutoShape 14"/>
          <p:cNvCxnSpPr>
            <a:cxnSpLocks noChangeShapeType="1"/>
            <a:stCxn id="2622" idx="1"/>
            <a:endCxn id="2623" idx="3"/>
          </p:cNvCxnSpPr>
          <p:nvPr/>
        </p:nvCxnSpPr>
        <p:spPr>
          <a:xfrm flipH="1" flipV="1">
            <a:off x="4499992" y="3213008"/>
            <a:ext cx="2664496" cy="8"/>
          </a:xfrm>
          <a:prstGeom prst="straightConnector1">
            <a:avLst/>
          </a:prstGeom>
          <a:noFill/>
          <a:ln w="25400">
            <a:solidFill>
              <a:schemeClr val="tx1"/>
            </a:solidFill>
            <a:round/>
            <a:headEnd/>
            <a:tailEnd type="arrow" w="med" len="med"/>
          </a:ln>
        </p:spPr>
      </p:cxnSp>
      <p:cxnSp>
        <p:nvCxnSpPr>
          <p:cNvPr id="2632" name="AutoShape 15"/>
          <p:cNvCxnSpPr>
            <a:cxnSpLocks noChangeShapeType="1"/>
            <a:stCxn id="2624" idx="2"/>
            <a:endCxn id="2625" idx="0"/>
          </p:cNvCxnSpPr>
          <p:nvPr/>
        </p:nvCxnSpPr>
        <p:spPr>
          <a:xfrm>
            <a:off x="3563992" y="4293096"/>
            <a:ext cx="0" cy="1008112"/>
          </a:xfrm>
          <a:prstGeom prst="straightConnector1">
            <a:avLst/>
          </a:prstGeom>
          <a:noFill/>
          <a:ln w="25400">
            <a:solidFill>
              <a:schemeClr val="tx1"/>
            </a:solidFill>
            <a:round/>
            <a:headEnd/>
            <a:tailEnd type="arrow" w="med" len="med"/>
          </a:ln>
        </p:spPr>
      </p:cxnSp>
      <p:sp>
        <p:nvSpPr>
          <p:cNvPr id="2633" name="Text Box 16"/>
          <p:cNvSpPr txBox="1">
            <a:spLocks noChangeArrowheads="1"/>
          </p:cNvSpPr>
          <p:nvPr/>
        </p:nvSpPr>
        <p:spPr>
          <a:xfrm>
            <a:off x="2627992" y="1700872"/>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案の作成</a:t>
            </a:r>
          </a:p>
        </p:txBody>
      </p:sp>
      <p:cxnSp>
        <p:nvCxnSpPr>
          <p:cNvPr id="2634" name="AutoShape 18"/>
          <p:cNvCxnSpPr>
            <a:cxnSpLocks noChangeShapeType="1"/>
            <a:stCxn id="2625" idx="2"/>
            <a:endCxn id="2626" idx="0"/>
          </p:cNvCxnSpPr>
          <p:nvPr/>
        </p:nvCxnSpPr>
        <p:spPr>
          <a:xfrm>
            <a:off x="3563992" y="5877208"/>
            <a:ext cx="0" cy="360168"/>
          </a:xfrm>
          <a:prstGeom prst="straightConnector1">
            <a:avLst/>
          </a:prstGeom>
          <a:noFill/>
          <a:ln w="25400">
            <a:solidFill>
              <a:schemeClr val="tx1"/>
            </a:solidFill>
            <a:round/>
            <a:headEnd/>
            <a:tailEnd type="arrow" w="med" len="med"/>
          </a:ln>
        </p:spPr>
      </p:cxnSp>
      <p:sp>
        <p:nvSpPr>
          <p:cNvPr id="2635" name="テキスト ボックス 28"/>
          <p:cNvSpPr txBox="1">
            <a:spLocks noChangeArrowheads="1"/>
          </p:cNvSpPr>
          <p:nvPr/>
        </p:nvSpPr>
        <p:spPr>
          <a:xfrm>
            <a:off x="2776698" y="692696"/>
            <a:ext cx="157927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FF0000"/>
                </a:solidFill>
              </a:rPr>
              <a:t>＜都道府県＞</a:t>
            </a:r>
          </a:p>
        </p:txBody>
      </p:sp>
      <p:sp>
        <p:nvSpPr>
          <p:cNvPr id="2636" name="テキスト ボックス 29"/>
          <p:cNvSpPr txBox="1">
            <a:spLocks noChangeArrowheads="1"/>
          </p:cNvSpPr>
          <p:nvPr/>
        </p:nvSpPr>
        <p:spPr>
          <a:xfrm>
            <a:off x="7409636" y="694161"/>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＜住民等＞</a:t>
            </a:r>
          </a:p>
        </p:txBody>
      </p:sp>
      <p:sp>
        <p:nvSpPr>
          <p:cNvPr id="2637" name="Text Box 23"/>
          <p:cNvSpPr txBox="1">
            <a:spLocks noChangeArrowheads="1"/>
          </p:cNvSpPr>
          <p:nvPr/>
        </p:nvSpPr>
        <p:spPr>
          <a:xfrm>
            <a:off x="30422" y="3646769"/>
            <a:ext cx="2160240" cy="646331"/>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１　国の利害との調整を図る必要があるものに限る。（区域マス、区域区分等）</a:t>
            </a:r>
            <a:endParaRPr lang="en-US" altLang="ja-JP" sz="1200" dirty="0"/>
          </a:p>
        </p:txBody>
      </p:sp>
      <p:sp>
        <p:nvSpPr>
          <p:cNvPr id="2638" name="Text Box 19"/>
          <p:cNvSpPr txBox="1">
            <a:spLocks noChangeArrowheads="1"/>
          </p:cNvSpPr>
          <p:nvPr/>
        </p:nvSpPr>
        <p:spPr>
          <a:xfrm>
            <a:off x="4" y="4"/>
            <a:ext cx="7172325" cy="646331"/>
          </a:xfrm>
          <a:prstGeom prst="rect">
            <a:avLst/>
          </a:prstGeom>
          <a:noFill/>
          <a:ln w="9525">
            <a:noFill/>
            <a:miter lim="800000"/>
            <a:headEnd/>
            <a:tailEnd/>
          </a:ln>
        </p:spPr>
        <p:txBody>
          <a:bodyPr>
            <a:spAutoFit/>
          </a:bodyPr>
          <a:lstStyle/>
          <a:p>
            <a:r>
              <a:rPr lang="ja-JP" altLang="en-US" sz="3600" dirty="0"/>
              <a:t>都市計画の決定手続き（都道府県）</a:t>
            </a:r>
          </a:p>
        </p:txBody>
      </p:sp>
      <p:sp>
        <p:nvSpPr>
          <p:cNvPr id="2639"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640" name="Text Box 6"/>
          <p:cNvSpPr txBox="1">
            <a:spLocks noChangeArrowheads="1"/>
          </p:cNvSpPr>
          <p:nvPr/>
        </p:nvSpPr>
        <p:spPr>
          <a:xfrm>
            <a:off x="179512" y="4293096"/>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国土交通大臣の</a:t>
            </a:r>
            <a:endParaRPr lang="en-US" altLang="ja-JP" sz="1600" b="1" dirty="0">
              <a:latin typeface="+mn-ea"/>
              <a:ea typeface="+mn-ea"/>
            </a:endParaRPr>
          </a:p>
          <a:p>
            <a:pPr algn="ctr">
              <a:defRPr/>
            </a:pPr>
            <a:r>
              <a:rPr lang="ja-JP" altLang="en-US" sz="1600" b="1" dirty="0">
                <a:latin typeface="+mn-ea"/>
                <a:ea typeface="+mn-ea"/>
              </a:rPr>
              <a:t>同意</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１）</a:t>
            </a:r>
          </a:p>
        </p:txBody>
      </p:sp>
      <p:sp>
        <p:nvSpPr>
          <p:cNvPr id="2641" name="テキスト ボックス 27"/>
          <p:cNvSpPr txBox="1">
            <a:spLocks noChangeArrowheads="1"/>
          </p:cNvSpPr>
          <p:nvPr/>
        </p:nvSpPr>
        <p:spPr>
          <a:xfrm>
            <a:off x="670505" y="679502"/>
            <a:ext cx="877163"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＜国＞</a:t>
            </a:r>
          </a:p>
        </p:txBody>
      </p:sp>
      <p:sp>
        <p:nvSpPr>
          <p:cNvPr id="2642" name="Text Box 6"/>
          <p:cNvSpPr txBox="1">
            <a:spLocks noChangeArrowheads="1"/>
          </p:cNvSpPr>
          <p:nvPr/>
        </p:nvSpPr>
        <p:spPr>
          <a:xfrm>
            <a:off x="179512" y="5157256"/>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他の行政機関等</a:t>
            </a:r>
            <a:endParaRPr lang="en-US" altLang="ja-JP" sz="1600" b="1" dirty="0">
              <a:latin typeface="+mn-ea"/>
              <a:ea typeface="+mn-ea"/>
            </a:endParaRPr>
          </a:p>
          <a:p>
            <a:pPr algn="ctr">
              <a:defRPr/>
            </a:pPr>
            <a:r>
              <a:rPr lang="ja-JP" altLang="en-US" sz="1600" b="1" dirty="0">
                <a:latin typeface="+mn-ea"/>
                <a:ea typeface="+mn-ea"/>
              </a:rPr>
              <a:t>との調整等</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２）</a:t>
            </a:r>
          </a:p>
        </p:txBody>
      </p:sp>
      <p:sp>
        <p:nvSpPr>
          <p:cNvPr id="2643" name="Text Box 23"/>
          <p:cNvSpPr txBox="1">
            <a:spLocks noChangeArrowheads="1"/>
          </p:cNvSpPr>
          <p:nvPr/>
        </p:nvSpPr>
        <p:spPr>
          <a:xfrm>
            <a:off x="21188" y="5733260"/>
            <a:ext cx="2448000" cy="1200329"/>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２　区域区分（＊）、都市施設等に関するものに限る。</a:t>
            </a:r>
            <a:endParaRPr lang="en-US" altLang="ja-JP" sz="1200" dirty="0"/>
          </a:p>
          <a:p>
            <a:pPr>
              <a:spcBef>
                <a:spcPct val="0"/>
              </a:spcBef>
              <a:buFontTx/>
              <a:buNone/>
            </a:pPr>
            <a:r>
              <a:rPr lang="ja-JP" altLang="en-US" sz="1200" dirty="0"/>
              <a:t>　＊　農林水産大臣協議は、市街化区域に定められることとなる土地の区域に農用地区域等を含む場合に限る。</a:t>
            </a:r>
            <a:endParaRPr lang="en-US" altLang="ja-JP" sz="1200" dirty="0"/>
          </a:p>
        </p:txBody>
      </p:sp>
      <p:cxnSp>
        <p:nvCxnSpPr>
          <p:cNvPr id="2644" name="AutoShape 13"/>
          <p:cNvCxnSpPr>
            <a:cxnSpLocks noChangeShapeType="1"/>
          </p:cNvCxnSpPr>
          <p:nvPr/>
        </p:nvCxnSpPr>
        <p:spPr>
          <a:xfrm>
            <a:off x="1043384" y="4869192"/>
            <a:ext cx="0" cy="288000"/>
          </a:xfrm>
          <a:prstGeom prst="straightConnector1">
            <a:avLst/>
          </a:prstGeom>
          <a:noFill/>
          <a:ln w="25400">
            <a:solidFill>
              <a:schemeClr val="tx1"/>
            </a:solidFill>
            <a:round/>
            <a:headEnd/>
            <a:tailEnd type="arrow" w="med" len="med"/>
          </a:ln>
        </p:spPr>
      </p:cxnSp>
      <p:cxnSp>
        <p:nvCxnSpPr>
          <p:cNvPr id="2645" name="AutoShape 13"/>
          <p:cNvCxnSpPr>
            <a:cxnSpLocks noChangeShapeType="1"/>
          </p:cNvCxnSpPr>
          <p:nvPr/>
        </p:nvCxnSpPr>
        <p:spPr>
          <a:xfrm>
            <a:off x="1187400" y="4869192"/>
            <a:ext cx="0" cy="288000"/>
          </a:xfrm>
          <a:prstGeom prst="straightConnector1">
            <a:avLst/>
          </a:prstGeom>
          <a:noFill/>
          <a:ln w="25400">
            <a:solidFill>
              <a:schemeClr val="tx1"/>
            </a:solidFill>
            <a:round/>
            <a:headEnd type="arrow"/>
            <a:tailEnd type="none" w="med" len="med"/>
          </a:ln>
        </p:spPr>
      </p:cxnSp>
      <p:sp>
        <p:nvSpPr>
          <p:cNvPr id="2646" name="Text Box 5"/>
          <p:cNvSpPr txBox="1">
            <a:spLocks noChangeArrowheads="1"/>
          </p:cNvSpPr>
          <p:nvPr/>
        </p:nvSpPr>
        <p:spPr>
          <a:xfrm>
            <a:off x="4932248" y="227693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市町村への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意見聴取</a:t>
            </a:r>
            <a:endParaRPr lang="en-US" altLang="ja-JP" sz="1600" b="1" dirty="0">
              <a:latin typeface="Times New Roman" panose="02020603050405020304" pitchFamily="18" charset="0"/>
            </a:endParaRPr>
          </a:p>
        </p:txBody>
      </p:sp>
      <p:sp>
        <p:nvSpPr>
          <p:cNvPr id="2647" name="テキスト ボックス 28"/>
          <p:cNvSpPr txBox="1">
            <a:spLocks noChangeArrowheads="1"/>
          </p:cNvSpPr>
          <p:nvPr/>
        </p:nvSpPr>
        <p:spPr>
          <a:xfrm>
            <a:off x="5220072" y="683404"/>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＜市町村＞</a:t>
            </a:r>
          </a:p>
        </p:txBody>
      </p:sp>
      <p:sp>
        <p:nvSpPr>
          <p:cNvPr id="2648" name="Line 9"/>
          <p:cNvSpPr>
            <a:spLocks noChangeShapeType="1"/>
          </p:cNvSpPr>
          <p:nvPr/>
        </p:nvSpPr>
        <p:spPr>
          <a:xfrm flipH="1">
            <a:off x="3563888" y="2636912"/>
            <a:ext cx="1368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49" name="Line 10"/>
          <p:cNvSpPr>
            <a:spLocks noChangeShapeType="1"/>
          </p:cNvSpPr>
          <p:nvPr/>
        </p:nvSpPr>
        <p:spPr>
          <a:xfrm flipV="1">
            <a:off x="3563888" y="2492896"/>
            <a:ext cx="1368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50" name="Text Box 5"/>
          <p:cNvSpPr txBox="1">
            <a:spLocks noChangeArrowheads="1"/>
          </p:cNvSpPr>
          <p:nvPr/>
        </p:nvSpPr>
        <p:spPr>
          <a:xfrm>
            <a:off x="4932248" y="105273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市町村</a:t>
            </a:r>
            <a:endParaRPr lang="en-US" altLang="ja-JP" sz="1600" b="1" dirty="0">
              <a:latin typeface="Times New Roman" panose="02020603050405020304" pitchFamily="18" charset="0"/>
            </a:endParaRPr>
          </a:p>
        </p:txBody>
      </p:sp>
      <p:sp>
        <p:nvSpPr>
          <p:cNvPr id="2651" name="Line 10"/>
          <p:cNvSpPr>
            <a:spLocks noChangeShapeType="1"/>
          </p:cNvSpPr>
          <p:nvPr/>
        </p:nvSpPr>
        <p:spPr>
          <a:xfrm flipV="1">
            <a:off x="3563888" y="1268760"/>
            <a:ext cx="1368000" cy="0"/>
          </a:xfrm>
          <a:prstGeom prst="line">
            <a:avLst/>
          </a:prstGeom>
          <a:noFill/>
          <a:ln w="25400">
            <a:solidFill>
              <a:schemeClr val="tx1"/>
            </a:solidFill>
            <a:prstDash val="sysDot"/>
            <a:round/>
            <a:headEnd/>
            <a:tailEnd type="arrow" w="med" len="med"/>
          </a:ln>
        </p:spPr>
        <p:txBody>
          <a:bodyPr vert="eaVert" anchor="ctr" anchorCtr="1"/>
          <a:lstStyle/>
          <a:p>
            <a:endParaRPr lang="ja-JP" altLang="en-US" sz="1662"/>
          </a:p>
        </p:txBody>
      </p:sp>
      <p:sp>
        <p:nvSpPr>
          <p:cNvPr id="2652" name="テキスト ボックス 1"/>
          <p:cNvSpPr txBox="1"/>
          <p:nvPr/>
        </p:nvSpPr>
        <p:spPr>
          <a:xfrm>
            <a:off x="3511332" y="986249"/>
            <a:ext cx="1492716" cy="276999"/>
          </a:xfrm>
          <a:prstGeom prst="rect">
            <a:avLst/>
          </a:prstGeom>
          <a:noFill/>
        </p:spPr>
        <p:txBody>
          <a:bodyPr wrap="none" rtlCol="0">
            <a:spAutoFit/>
          </a:bodyPr>
          <a:lstStyle/>
          <a:p>
            <a:r>
              <a:rPr lang="ja-JP" altLang="en-US" sz="1200" dirty="0"/>
              <a:t>資料提供・協力要請</a:t>
            </a:r>
          </a:p>
        </p:txBody>
      </p:sp>
      <p:sp>
        <p:nvSpPr>
          <p:cNvPr id="2653" name="Line 9"/>
          <p:cNvSpPr>
            <a:spLocks noChangeShapeType="1"/>
          </p:cNvSpPr>
          <p:nvPr/>
        </p:nvSpPr>
        <p:spPr>
          <a:xfrm flipH="1">
            <a:off x="3563888" y="1412776"/>
            <a:ext cx="1368000" cy="0"/>
          </a:xfrm>
          <a:prstGeom prst="line">
            <a:avLst/>
          </a:prstGeom>
          <a:noFill/>
          <a:ln w="25400">
            <a:solidFill>
              <a:schemeClr val="tx1"/>
            </a:solidFill>
            <a:prstDash val="sysDot"/>
            <a:round/>
            <a:headEnd/>
            <a:tailEnd type="arrow" w="med" len="med"/>
          </a:ln>
        </p:spPr>
        <p:txBody>
          <a:bodyPr vert="eaVert" anchor="ctr" anchorCtr="1"/>
          <a:lstStyle/>
          <a:p>
            <a:endParaRPr lang="ja-JP" altLang="en-US" sz="1662"/>
          </a:p>
        </p:txBody>
      </p:sp>
      <p:sp>
        <p:nvSpPr>
          <p:cNvPr id="2654" name="テキスト ボックス 46"/>
          <p:cNvSpPr txBox="1"/>
          <p:nvPr/>
        </p:nvSpPr>
        <p:spPr>
          <a:xfrm>
            <a:off x="3752751" y="1415284"/>
            <a:ext cx="918841" cy="276999"/>
          </a:xfrm>
          <a:prstGeom prst="rect">
            <a:avLst/>
          </a:prstGeom>
          <a:noFill/>
        </p:spPr>
        <p:txBody>
          <a:bodyPr wrap="none" rtlCol="0">
            <a:spAutoFit/>
          </a:bodyPr>
          <a:lstStyle/>
          <a:p>
            <a:r>
              <a:rPr lang="ja-JP" altLang="en-US" sz="1200" dirty="0"/>
              <a:t>案の申し出</a:t>
            </a:r>
          </a:p>
        </p:txBody>
      </p:sp>
      <p:cxnSp>
        <p:nvCxnSpPr>
          <p:cNvPr id="2655" name="AutoShape 12"/>
          <p:cNvCxnSpPr>
            <a:cxnSpLocks noChangeShapeType="1"/>
          </p:cNvCxnSpPr>
          <p:nvPr/>
        </p:nvCxnSpPr>
        <p:spPr>
          <a:xfrm>
            <a:off x="3563888" y="1052800"/>
            <a:ext cx="0" cy="648000"/>
          </a:xfrm>
          <a:prstGeom prst="straightConnector1">
            <a:avLst/>
          </a:prstGeom>
          <a:noFill/>
          <a:ln w="25400">
            <a:solidFill>
              <a:schemeClr val="tx1"/>
            </a:solidFill>
            <a:round/>
            <a:headEnd/>
            <a:tailEnd type="arrow" w="med" len="med"/>
          </a:ln>
        </p:spPr>
      </p:cxnSp>
      <p:sp>
        <p:nvSpPr>
          <p:cNvPr id="4" name="スライド番号プレースホルダー 3">
            <a:extLst>
              <a:ext uri="{FF2B5EF4-FFF2-40B4-BE49-F238E27FC236}">
                <a16:creationId xmlns:a16="http://schemas.microsoft.com/office/drawing/2014/main" id="{F1838AB9-8445-0CF7-0D54-2FDF994DA9B8}"/>
              </a:ext>
            </a:extLst>
          </p:cNvPr>
          <p:cNvSpPr>
            <a:spLocks noGrp="1"/>
          </p:cNvSpPr>
          <p:nvPr>
            <p:ph type="sldNum" sz="quarter" idx="12"/>
          </p:nvPr>
        </p:nvSpPr>
        <p:spPr/>
        <p:txBody>
          <a:bodyPr/>
          <a:lstStyle/>
          <a:p>
            <a:pPr>
              <a:defRPr/>
            </a:pPr>
            <a:fld id="{BC84963E-F0B7-403D-A0F0-EA9073922668}" type="slidenum">
              <a:rPr lang="en-US" altLang="ja-JP" smtClean="0"/>
              <a:pPr>
                <a:defRPr/>
              </a:pPr>
              <a:t>48</a:t>
            </a:fld>
            <a:endParaRPr lang="en-US" altLang="ja-JP"/>
          </a:p>
        </p:txBody>
      </p:sp>
    </p:spTree>
    <p:extLst>
      <p:ext uri="{BB962C8B-B14F-4D97-AF65-F5344CB8AC3E}">
        <p14:creationId xmlns:p14="http://schemas.microsoft.com/office/powerpoint/2010/main" val="257308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4" name="Rectangle 2"/>
          <p:cNvSpPr>
            <a:spLocks noGrp="1" noChangeArrowheads="1"/>
          </p:cNvSpPr>
          <p:nvPr>
            <p:ph type="body" idx="1"/>
          </p:nvPr>
        </p:nvSpPr>
        <p:spPr>
          <a:xfrm>
            <a:off x="179388" y="1079502"/>
            <a:ext cx="8229600" cy="633413"/>
          </a:xfrm>
        </p:spPr>
        <p:txBody>
          <a:bodyPr/>
          <a:lstStyle/>
          <a:p>
            <a:pPr eaLnBrk="1" hangingPunct="1">
              <a:buFontTx/>
              <a:buNone/>
            </a:pPr>
            <a:r>
              <a:rPr lang="ja-JP" altLang="en-US" dirty="0"/>
              <a:t>都市計画区域とは</a:t>
            </a:r>
          </a:p>
        </p:txBody>
      </p:sp>
      <p:sp>
        <p:nvSpPr>
          <p:cNvPr id="1835" name="Text Box 3"/>
          <p:cNvSpPr txBox="1">
            <a:spLocks noChangeArrowheads="1"/>
          </p:cNvSpPr>
          <p:nvPr/>
        </p:nvSpPr>
        <p:spPr>
          <a:xfrm>
            <a:off x="476250" y="1714500"/>
            <a:ext cx="8459788" cy="3216265"/>
          </a:xfrm>
          <a:prstGeom prst="rect">
            <a:avLst/>
          </a:prstGeom>
          <a:noFill/>
          <a:ln w="9525">
            <a:noFill/>
            <a:miter lim="800000"/>
            <a:headEnd/>
            <a:tailEnd/>
          </a:ln>
        </p:spPr>
        <p:txBody>
          <a:bodyPr>
            <a:spAutoFit/>
          </a:bodyPr>
          <a:lstStyle/>
          <a:p>
            <a:r>
              <a:rPr lang="ja-JP" altLang="en-US" sz="2800" dirty="0">
                <a:solidFill>
                  <a:srgbClr val="C00000"/>
                </a:solidFill>
                <a:latin typeface="ＭＳ Ｐゴシック" charset="-128"/>
              </a:rPr>
              <a:t>１）</a:t>
            </a:r>
            <a:r>
              <a:rPr lang="ja-JP" altLang="en-US" sz="2800" u="sng" dirty="0">
                <a:solidFill>
                  <a:srgbClr val="C00000"/>
                </a:solidFill>
                <a:latin typeface="ＭＳ Ｐゴシック" charset="-128"/>
              </a:rPr>
              <a:t>中心の市街地</a:t>
            </a:r>
            <a:r>
              <a:rPr lang="ja-JP" altLang="en-US" dirty="0">
                <a:solidFill>
                  <a:srgbClr val="C00000"/>
                </a:solidFill>
                <a:latin typeface="ＭＳ Ｐゴシック" charset="-128"/>
              </a:rPr>
              <a:t>（</a:t>
            </a:r>
            <a:r>
              <a:rPr lang="en-US" altLang="ja-JP" dirty="0">
                <a:solidFill>
                  <a:srgbClr val="C00000"/>
                </a:solidFill>
                <a:latin typeface="ＭＳ Ｐゴシック" charset="-128"/>
              </a:rPr>
              <a:t>※</a:t>
            </a:r>
            <a:r>
              <a:rPr lang="ja-JP" altLang="en-US" dirty="0">
                <a:solidFill>
                  <a:srgbClr val="C00000"/>
                </a:solidFill>
                <a:latin typeface="ＭＳ Ｐゴシック" charset="-128"/>
              </a:rPr>
              <a:t>）</a:t>
            </a:r>
            <a:r>
              <a:rPr lang="ja-JP" altLang="en-US" sz="2800" dirty="0">
                <a:solidFill>
                  <a:srgbClr val="C00000"/>
                </a:solidFill>
                <a:latin typeface="ＭＳ Ｐゴシック" charset="-128"/>
              </a:rPr>
              <a:t>を核とし、一体の都市として</a:t>
            </a:r>
          </a:p>
          <a:p>
            <a:r>
              <a:rPr lang="ja-JP" altLang="en-US" sz="2800" dirty="0">
                <a:solidFill>
                  <a:srgbClr val="C00000"/>
                </a:solidFill>
                <a:latin typeface="ＭＳ Ｐゴシック" charset="-128"/>
              </a:rPr>
              <a:t>　　総合的に整備、開発又は保全すべき区域</a:t>
            </a:r>
          </a:p>
          <a:p>
            <a:endParaRPr lang="ja-JP" altLang="en-US" sz="500" dirty="0">
              <a:solidFill>
                <a:prstClr val="black"/>
              </a:solidFill>
              <a:latin typeface="ＭＳ Ｐゴシック" charset="-128"/>
            </a:endParaRPr>
          </a:p>
          <a:p>
            <a:pPr marL="95250"/>
            <a:r>
              <a:rPr lang="en-US" altLang="ja-JP" dirty="0">
                <a:solidFill>
                  <a:prstClr val="black"/>
                </a:solidFill>
                <a:latin typeface="ＭＳ Ｐゴシック" charset="-128"/>
              </a:rPr>
              <a:t>※</a:t>
            </a:r>
            <a:r>
              <a:rPr lang="ja-JP" altLang="en-US" dirty="0">
                <a:solidFill>
                  <a:prstClr val="black"/>
                </a:solidFill>
                <a:latin typeface="ＭＳ Ｐゴシック" charset="-128"/>
              </a:rPr>
              <a:t>市又は以下の要件に該当する町村の中心の市街地</a:t>
            </a:r>
          </a:p>
          <a:p>
            <a:pPr marL="273050"/>
            <a:r>
              <a:rPr lang="ja-JP" altLang="en-US" dirty="0">
                <a:solidFill>
                  <a:prstClr val="black"/>
                </a:solidFill>
                <a:latin typeface="ＭＳ Ｐゴシック" charset="-128"/>
              </a:rPr>
              <a:t>・人口</a:t>
            </a:r>
            <a:r>
              <a:rPr lang="en-US" altLang="ja-JP" dirty="0">
                <a:solidFill>
                  <a:prstClr val="black"/>
                </a:solidFill>
                <a:latin typeface="ＭＳ Ｐゴシック" charset="-128"/>
              </a:rPr>
              <a:t>1</a:t>
            </a:r>
            <a:r>
              <a:rPr lang="ja-JP" altLang="en-US" dirty="0">
                <a:solidFill>
                  <a:prstClr val="black"/>
                </a:solidFill>
                <a:latin typeface="ＭＳ Ｐゴシック" charset="-128"/>
              </a:rPr>
              <a:t>万人以上で第</a:t>
            </a:r>
            <a:r>
              <a:rPr lang="en-US" altLang="ja-JP" dirty="0">
                <a:solidFill>
                  <a:prstClr val="black"/>
                </a:solidFill>
                <a:latin typeface="ＭＳ Ｐゴシック" charset="-128"/>
              </a:rPr>
              <a:t>2</a:t>
            </a:r>
            <a:r>
              <a:rPr lang="ja-JP" altLang="en-US" dirty="0">
                <a:solidFill>
                  <a:prstClr val="black"/>
                </a:solidFill>
                <a:latin typeface="ＭＳ Ｐゴシック" charset="-128"/>
              </a:rPr>
              <a:t>次及び第</a:t>
            </a:r>
            <a:r>
              <a:rPr lang="en-US" altLang="ja-JP" dirty="0">
                <a:solidFill>
                  <a:prstClr val="black"/>
                </a:solidFill>
                <a:latin typeface="ＭＳ Ｐゴシック" charset="-128"/>
              </a:rPr>
              <a:t>3</a:t>
            </a:r>
            <a:r>
              <a:rPr lang="ja-JP" altLang="en-US" dirty="0">
                <a:solidFill>
                  <a:prstClr val="black"/>
                </a:solidFill>
                <a:latin typeface="ＭＳ Ｐゴシック" charset="-128"/>
              </a:rPr>
              <a:t>次産業従事者が</a:t>
            </a:r>
            <a:r>
              <a:rPr lang="en-US" altLang="ja-JP" dirty="0">
                <a:solidFill>
                  <a:prstClr val="black"/>
                </a:solidFill>
                <a:latin typeface="ＭＳ Ｐゴシック" charset="-128"/>
              </a:rPr>
              <a:t>5</a:t>
            </a:r>
            <a:r>
              <a:rPr lang="ja-JP" altLang="en-US" dirty="0">
                <a:solidFill>
                  <a:prstClr val="black"/>
                </a:solidFill>
                <a:latin typeface="ＭＳ Ｐゴシック" charset="-128"/>
              </a:rPr>
              <a:t>割以上</a:t>
            </a:r>
            <a:br>
              <a:rPr lang="ja-JP" altLang="en-US" dirty="0">
                <a:solidFill>
                  <a:prstClr val="black"/>
                </a:solidFill>
                <a:latin typeface="ＭＳ Ｐゴシック" charset="-128"/>
              </a:rPr>
            </a:br>
            <a:r>
              <a:rPr lang="ja-JP" altLang="en-US" dirty="0">
                <a:solidFill>
                  <a:prstClr val="black"/>
                </a:solidFill>
                <a:latin typeface="ＭＳ Ｐゴシック" charset="-128"/>
              </a:rPr>
              <a:t>・おおむね</a:t>
            </a:r>
            <a:r>
              <a:rPr lang="en-US" altLang="ja-JP" dirty="0">
                <a:solidFill>
                  <a:prstClr val="black"/>
                </a:solidFill>
                <a:latin typeface="ＭＳ Ｐゴシック" charset="-128"/>
              </a:rPr>
              <a:t>10</a:t>
            </a:r>
            <a:r>
              <a:rPr lang="ja-JP" altLang="en-US" dirty="0">
                <a:solidFill>
                  <a:prstClr val="black"/>
                </a:solidFill>
                <a:latin typeface="ＭＳ Ｐゴシック" charset="-128"/>
              </a:rPr>
              <a:t>年以内にこれに該当</a:t>
            </a:r>
            <a:br>
              <a:rPr lang="ja-JP" altLang="en-US" dirty="0">
                <a:solidFill>
                  <a:prstClr val="black"/>
                </a:solidFill>
                <a:latin typeface="ＭＳ Ｐゴシック" charset="-128"/>
              </a:rPr>
            </a:br>
            <a:r>
              <a:rPr lang="ja-JP" altLang="en-US" dirty="0">
                <a:solidFill>
                  <a:prstClr val="black"/>
                </a:solidFill>
                <a:latin typeface="ＭＳ Ｐゴシック" charset="-128"/>
              </a:rPr>
              <a:t>・中心市街地の人口が</a:t>
            </a:r>
            <a:r>
              <a:rPr lang="en-US" altLang="ja-JP" dirty="0">
                <a:solidFill>
                  <a:prstClr val="black"/>
                </a:solidFill>
                <a:latin typeface="ＭＳ Ｐゴシック" charset="-128"/>
              </a:rPr>
              <a:t>3</a:t>
            </a:r>
            <a:r>
              <a:rPr lang="ja-JP" altLang="en-US" dirty="0">
                <a:solidFill>
                  <a:prstClr val="black"/>
                </a:solidFill>
                <a:latin typeface="ＭＳ Ｐゴシック" charset="-128"/>
              </a:rPr>
              <a:t>千人以上等</a:t>
            </a:r>
            <a:br>
              <a:rPr lang="ja-JP" altLang="en-US" dirty="0">
                <a:solidFill>
                  <a:prstClr val="black"/>
                </a:solidFill>
                <a:latin typeface="ＭＳ Ｐゴシック" charset="-128"/>
              </a:rPr>
            </a:br>
            <a:r>
              <a:rPr lang="ja-JP" altLang="en-US" dirty="0">
                <a:solidFill>
                  <a:prstClr val="black"/>
                </a:solidFill>
                <a:latin typeface="ＭＳ Ｐゴシック" charset="-128"/>
              </a:rPr>
              <a:t>・温泉その他の観光資源があり、多数人が集中</a:t>
            </a:r>
            <a:br>
              <a:rPr lang="ja-JP" altLang="en-US" dirty="0">
                <a:solidFill>
                  <a:prstClr val="black"/>
                </a:solidFill>
                <a:latin typeface="ＭＳ Ｐゴシック" charset="-128"/>
              </a:rPr>
            </a:br>
            <a:r>
              <a:rPr lang="ja-JP" altLang="en-US" dirty="0">
                <a:solidFill>
                  <a:prstClr val="black"/>
                </a:solidFill>
                <a:latin typeface="ＭＳ Ｐゴシック" charset="-128"/>
              </a:rPr>
              <a:t>・災害により市街地の相当数の建築物が滅失し、健全な復興を図る必要</a:t>
            </a:r>
          </a:p>
          <a:p>
            <a:endParaRPr lang="ja-JP" altLang="en-US" sz="600" dirty="0">
              <a:solidFill>
                <a:prstClr val="black"/>
              </a:solidFill>
              <a:latin typeface="ＭＳ Ｐゴシック" charset="-128"/>
            </a:endParaRPr>
          </a:p>
          <a:p>
            <a:r>
              <a:rPr lang="ja-JP" altLang="en-US" sz="2800" dirty="0">
                <a:solidFill>
                  <a:srgbClr val="002060"/>
                </a:solidFill>
                <a:latin typeface="ＭＳ Ｐゴシック" charset="-128"/>
              </a:rPr>
              <a:t>２）新たに開発、保全する必要がある区域</a:t>
            </a:r>
            <a:endParaRPr lang="ja-JP" altLang="en-US" dirty="0">
              <a:solidFill>
                <a:srgbClr val="002060"/>
              </a:solidFill>
              <a:latin typeface="ＭＳ Ｐゴシック" charset="-128"/>
            </a:endParaRPr>
          </a:p>
        </p:txBody>
      </p:sp>
      <p:sp>
        <p:nvSpPr>
          <p:cNvPr id="1836" name="Text Box 4"/>
          <p:cNvSpPr txBox="1">
            <a:spLocks noChangeArrowheads="1"/>
          </p:cNvSpPr>
          <p:nvPr/>
        </p:nvSpPr>
        <p:spPr>
          <a:xfrm>
            <a:off x="539750" y="5157790"/>
            <a:ext cx="7758855" cy="1323439"/>
          </a:xfrm>
          <a:prstGeom prst="rect">
            <a:avLst/>
          </a:prstGeom>
          <a:noFill/>
          <a:ln w="9525">
            <a:noFill/>
            <a:miter lim="800000"/>
            <a:headEnd/>
            <a:tailEnd/>
          </a:ln>
        </p:spPr>
        <p:txBody>
          <a:bodyPr wrap="none">
            <a:spAutoFit/>
          </a:bodyPr>
          <a:lstStyle/>
          <a:p>
            <a:r>
              <a:rPr lang="ja-JP" altLang="en-US" sz="2800" dirty="0">
                <a:solidFill>
                  <a:prstClr val="black"/>
                </a:solidFill>
              </a:rPr>
              <a:t>都市計画区域を指定すると、</a:t>
            </a:r>
          </a:p>
          <a:p>
            <a:r>
              <a:rPr lang="ja-JP" altLang="en-US" sz="2800" dirty="0">
                <a:solidFill>
                  <a:prstClr val="black"/>
                </a:solidFill>
              </a:rPr>
              <a:t>　</a:t>
            </a:r>
            <a:r>
              <a:rPr lang="ja-JP" altLang="en-US" sz="2400" dirty="0">
                <a:solidFill>
                  <a:prstClr val="black"/>
                </a:solidFill>
              </a:rPr>
              <a:t>・都市計画の決定、都市施設の整備、市街地開発事業の</a:t>
            </a:r>
          </a:p>
          <a:p>
            <a:r>
              <a:rPr lang="ja-JP" altLang="en-US" sz="2400" dirty="0">
                <a:solidFill>
                  <a:prstClr val="black"/>
                </a:solidFill>
              </a:rPr>
              <a:t>　　施行等を行うことができる。</a:t>
            </a:r>
          </a:p>
        </p:txBody>
      </p:sp>
      <p:sp>
        <p:nvSpPr>
          <p:cNvPr id="1837" name="Text Box 5"/>
          <p:cNvSpPr txBox="1">
            <a:spLocks noChangeArrowheads="1"/>
          </p:cNvSpPr>
          <p:nvPr/>
        </p:nvSpPr>
        <p:spPr>
          <a:xfrm>
            <a:off x="-32955" y="0"/>
            <a:ext cx="5184775" cy="646331"/>
          </a:xfrm>
          <a:prstGeom prst="rect">
            <a:avLst/>
          </a:prstGeom>
          <a:noFill/>
          <a:ln w="9525">
            <a:noFill/>
            <a:miter lim="800000"/>
            <a:headEnd/>
            <a:tailEnd/>
          </a:ln>
        </p:spPr>
        <p:txBody>
          <a:bodyPr rIns="540000">
            <a:spAutoFit/>
          </a:bodyPr>
          <a:lstStyle/>
          <a:p>
            <a:r>
              <a:rPr lang="ja-JP" altLang="en-US" sz="3600" dirty="0">
                <a:solidFill>
                  <a:prstClr val="black"/>
                </a:solidFill>
              </a:rPr>
              <a:t>都市計画区域</a:t>
            </a:r>
          </a:p>
        </p:txBody>
      </p:sp>
      <p:sp>
        <p:nvSpPr>
          <p:cNvPr id="1838" name="AutoShape 7"/>
          <p:cNvSpPr>
            <a:spLocks noChangeArrowheads="1"/>
          </p:cNvSpPr>
          <p:nvPr/>
        </p:nvSpPr>
        <p:spPr>
          <a:xfrm>
            <a:off x="395288" y="5157788"/>
            <a:ext cx="8113712" cy="1414462"/>
          </a:xfrm>
          <a:prstGeom prst="roundRect">
            <a:avLst>
              <a:gd name="adj" fmla="val 16667"/>
            </a:avLst>
          </a:prstGeom>
          <a:noFill/>
          <a:ln w="19050">
            <a:solidFill>
              <a:schemeClr val="accent2"/>
            </a:solidFill>
            <a:prstDash val="dash"/>
            <a:round/>
            <a:headEnd/>
            <a:tailEnd/>
          </a:ln>
        </p:spPr>
        <p:txBody>
          <a:bodyPr wrap="none" lIns="90000" tIns="46800" rIns="90000" bIns="46800" anchor="ctr"/>
          <a:lstStyle/>
          <a:p>
            <a:endParaRPr lang="ja-JP" altLang="en-US" dirty="0">
              <a:solidFill>
                <a:prstClr val="black"/>
              </a:solidFill>
            </a:endParaRPr>
          </a:p>
        </p:txBody>
      </p:sp>
      <p:sp>
        <p:nvSpPr>
          <p:cNvPr id="1839" name="Rectangle 8"/>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6AD420FA-C0D6-4E88-AA8A-08C8E0AEA0DF}" type="slidenum">
              <a:rPr lang="en-US" altLang="ja-JP" sz="1400">
                <a:solidFill>
                  <a:prstClr val="black"/>
                </a:solidFill>
              </a:rPr>
              <a:pPr algn="ctr"/>
              <a:t>4</a:t>
            </a:fld>
            <a:endParaRPr lang="en-US" altLang="ja-JP" sz="1400" dirty="0">
              <a:solidFill>
                <a:prstClr val="black"/>
              </a:solidFill>
            </a:endParaRPr>
          </a:p>
        </p:txBody>
      </p:sp>
      <p:sp>
        <p:nvSpPr>
          <p:cNvPr id="1840"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602478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 name="AutoShape 13"/>
          <p:cNvCxnSpPr>
            <a:cxnSpLocks noChangeShapeType="1"/>
            <a:stCxn id="2665" idx="2"/>
            <a:endCxn id="2666" idx="0"/>
          </p:cNvCxnSpPr>
          <p:nvPr/>
        </p:nvCxnSpPr>
        <p:spPr>
          <a:xfrm>
            <a:off x="5796240" y="2492832"/>
            <a:ext cx="0" cy="288160"/>
          </a:xfrm>
          <a:prstGeom prst="straightConnector1">
            <a:avLst/>
          </a:prstGeom>
          <a:noFill/>
          <a:ln w="25400">
            <a:solidFill>
              <a:schemeClr val="tx1"/>
            </a:solidFill>
            <a:round/>
            <a:headEnd/>
            <a:tailEnd type="arrow" w="med" len="med"/>
          </a:ln>
        </p:spPr>
      </p:cxnSp>
      <p:sp>
        <p:nvSpPr>
          <p:cNvPr id="2663" name="Text Box 2"/>
          <p:cNvSpPr txBox="1">
            <a:spLocks noChangeArrowheads="1"/>
          </p:cNvSpPr>
          <p:nvPr/>
        </p:nvSpPr>
        <p:spPr>
          <a:xfrm>
            <a:off x="7164488" y="105280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公聴会の開催等</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住民意見の反映</a:t>
            </a:r>
          </a:p>
        </p:txBody>
      </p:sp>
      <p:sp>
        <p:nvSpPr>
          <p:cNvPr id="2664" name="Text Box 3"/>
          <p:cNvSpPr txBox="1">
            <a:spLocks noChangeArrowheads="1"/>
          </p:cNvSpPr>
          <p:nvPr/>
        </p:nvSpPr>
        <p:spPr>
          <a:xfrm>
            <a:off x="7164488" y="1844904"/>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住民等による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意見の提出</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（縦覧期間中）</a:t>
            </a:r>
          </a:p>
        </p:txBody>
      </p:sp>
      <p:sp>
        <p:nvSpPr>
          <p:cNvPr id="2665" name="Text Box 4"/>
          <p:cNvSpPr txBox="1">
            <a:spLocks noChangeArrowheads="1"/>
          </p:cNvSpPr>
          <p:nvPr/>
        </p:nvSpPr>
        <p:spPr>
          <a:xfrm>
            <a:off x="4860240" y="1916832"/>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mj-ea"/>
                <a:ea typeface="+mj-ea"/>
              </a:rPr>
              <a:t>都市計画の案の</a:t>
            </a:r>
            <a:endParaRPr lang="en-US" altLang="ja-JP" sz="1600" b="1" dirty="0">
              <a:latin typeface="+mj-ea"/>
              <a:ea typeface="+mj-ea"/>
            </a:endParaRPr>
          </a:p>
          <a:p>
            <a:pPr algn="ctr">
              <a:spcBef>
                <a:spcPct val="0"/>
              </a:spcBef>
              <a:buFontTx/>
              <a:buNone/>
            </a:pPr>
            <a:r>
              <a:rPr lang="ja-JP" altLang="en-US" sz="1600" b="1" dirty="0">
                <a:latin typeface="+mj-ea"/>
                <a:ea typeface="+mj-ea"/>
              </a:rPr>
              <a:t>公告・縦覧（２週間）</a:t>
            </a:r>
          </a:p>
        </p:txBody>
      </p:sp>
      <p:sp>
        <p:nvSpPr>
          <p:cNvPr id="2666" name="Text Box 5"/>
          <p:cNvSpPr txBox="1">
            <a:spLocks noChangeArrowheads="1"/>
          </p:cNvSpPr>
          <p:nvPr/>
        </p:nvSpPr>
        <p:spPr>
          <a:xfrm>
            <a:off x="4860240" y="2780992"/>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都市計画審議会</a:t>
            </a:r>
            <a:endParaRPr lang="en-US" altLang="ja-JP" sz="1600" b="1" dirty="0">
              <a:latin typeface="Times New Roman" panose="02020603050405020304" pitchFamily="18" charset="0"/>
            </a:endParaRPr>
          </a:p>
        </p:txBody>
      </p:sp>
      <p:sp>
        <p:nvSpPr>
          <p:cNvPr id="2667" name="Text Box 6"/>
          <p:cNvSpPr txBox="1">
            <a:spLocks noChangeArrowheads="1"/>
          </p:cNvSpPr>
          <p:nvPr/>
        </p:nvSpPr>
        <p:spPr>
          <a:xfrm>
            <a:off x="2484016" y="4437176"/>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都道府県知事への</a:t>
            </a:r>
            <a:endParaRPr lang="en-US" altLang="ja-JP" sz="1600" b="1" dirty="0">
              <a:latin typeface="+mn-ea"/>
              <a:ea typeface="+mn-ea"/>
            </a:endParaRPr>
          </a:p>
          <a:p>
            <a:pPr algn="ctr">
              <a:defRPr/>
            </a:pPr>
            <a:r>
              <a:rPr lang="ja-JP" altLang="en-US" sz="1600" b="1" dirty="0">
                <a:latin typeface="+mn-ea"/>
                <a:ea typeface="+mn-ea"/>
              </a:rPr>
              <a:t>協議</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２）（</a:t>
            </a:r>
            <a:r>
              <a:rPr lang="en-US" altLang="ja-JP" sz="1400" b="1" dirty="0">
                <a:latin typeface="+mn-ea"/>
                <a:ea typeface="+mn-ea"/>
              </a:rPr>
              <a:t>※</a:t>
            </a:r>
            <a:r>
              <a:rPr lang="ja-JP" altLang="en-US" sz="1400" b="1" dirty="0">
                <a:latin typeface="+mn-ea"/>
                <a:ea typeface="+mn-ea"/>
              </a:rPr>
              <a:t>３）</a:t>
            </a:r>
          </a:p>
        </p:txBody>
      </p:sp>
      <p:sp>
        <p:nvSpPr>
          <p:cNvPr id="2668" name="Text Box 7"/>
          <p:cNvSpPr txBox="1">
            <a:spLocks noChangeArrowheads="1"/>
          </p:cNvSpPr>
          <p:nvPr/>
        </p:nvSpPr>
        <p:spPr>
          <a:xfrm>
            <a:off x="4860240" y="544528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都市計画の決定</a:t>
            </a:r>
          </a:p>
        </p:txBody>
      </p:sp>
      <p:sp>
        <p:nvSpPr>
          <p:cNvPr id="2669" name="Text Box 8"/>
          <p:cNvSpPr txBox="1">
            <a:spLocks noChangeArrowheads="1"/>
          </p:cNvSpPr>
          <p:nvPr/>
        </p:nvSpPr>
        <p:spPr>
          <a:xfrm>
            <a:off x="4860240" y="623737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a:latin typeface="Times New Roman" panose="02020603050405020304" pitchFamily="18" charset="0"/>
              </a:rPr>
              <a:t>告示・縦覧</a:t>
            </a:r>
          </a:p>
        </p:txBody>
      </p:sp>
      <p:sp>
        <p:nvSpPr>
          <p:cNvPr id="2670" name="Line 9"/>
          <p:cNvSpPr>
            <a:spLocks noChangeShapeType="1"/>
          </p:cNvSpPr>
          <p:nvPr/>
        </p:nvSpPr>
        <p:spPr>
          <a:xfrm flipH="1">
            <a:off x="1979712" y="3646765"/>
            <a:ext cx="3816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71" name="Line 10"/>
          <p:cNvSpPr>
            <a:spLocks noChangeShapeType="1"/>
          </p:cNvSpPr>
          <p:nvPr/>
        </p:nvSpPr>
        <p:spPr>
          <a:xfrm flipV="1">
            <a:off x="1979712" y="3790781"/>
            <a:ext cx="3816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cxnSp>
        <p:nvCxnSpPr>
          <p:cNvPr id="2672" name="AutoShape 11"/>
          <p:cNvCxnSpPr>
            <a:cxnSpLocks noChangeShapeType="1"/>
            <a:stCxn id="2663" idx="1"/>
            <a:endCxn id="2676" idx="3"/>
          </p:cNvCxnSpPr>
          <p:nvPr/>
        </p:nvCxnSpPr>
        <p:spPr>
          <a:xfrm flipH="1">
            <a:off x="6732240" y="1412800"/>
            <a:ext cx="432248" cy="8"/>
          </a:xfrm>
          <a:prstGeom prst="straightConnector1">
            <a:avLst/>
          </a:prstGeom>
          <a:noFill/>
          <a:ln w="25400">
            <a:solidFill>
              <a:schemeClr val="tx1"/>
            </a:solidFill>
            <a:prstDash val="sysDot"/>
            <a:round/>
            <a:headEnd/>
            <a:tailEnd type="arrow" w="med" len="med"/>
          </a:ln>
        </p:spPr>
      </p:cxnSp>
      <p:cxnSp>
        <p:nvCxnSpPr>
          <p:cNvPr id="2673" name="AutoShape 12"/>
          <p:cNvCxnSpPr>
            <a:cxnSpLocks noChangeShapeType="1"/>
            <a:stCxn id="2676" idx="2"/>
            <a:endCxn id="2665" idx="0"/>
          </p:cNvCxnSpPr>
          <p:nvPr/>
        </p:nvCxnSpPr>
        <p:spPr>
          <a:xfrm>
            <a:off x="5796240" y="1700808"/>
            <a:ext cx="0" cy="216024"/>
          </a:xfrm>
          <a:prstGeom prst="straightConnector1">
            <a:avLst/>
          </a:prstGeom>
          <a:noFill/>
          <a:ln w="25400">
            <a:solidFill>
              <a:schemeClr val="tx1"/>
            </a:solidFill>
            <a:round/>
            <a:headEnd/>
            <a:tailEnd type="arrow" w="med" len="med"/>
          </a:ln>
        </p:spPr>
      </p:cxnSp>
      <p:cxnSp>
        <p:nvCxnSpPr>
          <p:cNvPr id="2674" name="AutoShape 14"/>
          <p:cNvCxnSpPr>
            <a:cxnSpLocks noChangeShapeType="1"/>
            <a:stCxn id="2664" idx="1"/>
            <a:endCxn id="2665" idx="3"/>
          </p:cNvCxnSpPr>
          <p:nvPr/>
        </p:nvCxnSpPr>
        <p:spPr>
          <a:xfrm flipH="1" flipV="1">
            <a:off x="6732240" y="2204832"/>
            <a:ext cx="432248" cy="72"/>
          </a:xfrm>
          <a:prstGeom prst="straightConnector1">
            <a:avLst/>
          </a:prstGeom>
          <a:noFill/>
          <a:ln w="25400">
            <a:solidFill>
              <a:schemeClr val="tx1"/>
            </a:solidFill>
            <a:round/>
            <a:headEnd/>
            <a:tailEnd type="arrow" w="med" len="med"/>
          </a:ln>
        </p:spPr>
      </p:cxnSp>
      <p:cxnSp>
        <p:nvCxnSpPr>
          <p:cNvPr id="2675" name="AutoShape 15"/>
          <p:cNvCxnSpPr>
            <a:cxnSpLocks noChangeShapeType="1"/>
            <a:stCxn id="2666" idx="2"/>
            <a:endCxn id="2668" idx="0"/>
          </p:cNvCxnSpPr>
          <p:nvPr/>
        </p:nvCxnSpPr>
        <p:spPr>
          <a:xfrm>
            <a:off x="5796240" y="3356992"/>
            <a:ext cx="0" cy="2088296"/>
          </a:xfrm>
          <a:prstGeom prst="straightConnector1">
            <a:avLst/>
          </a:prstGeom>
          <a:noFill/>
          <a:ln w="25400">
            <a:solidFill>
              <a:schemeClr val="tx1"/>
            </a:solidFill>
            <a:round/>
            <a:headEnd/>
            <a:tailEnd type="arrow" w="med" len="med"/>
          </a:ln>
        </p:spPr>
      </p:cxnSp>
      <p:sp>
        <p:nvSpPr>
          <p:cNvPr id="2676" name="Text Box 16"/>
          <p:cNvSpPr txBox="1">
            <a:spLocks noChangeArrowheads="1"/>
          </p:cNvSpPr>
          <p:nvPr/>
        </p:nvSpPr>
        <p:spPr>
          <a:xfrm>
            <a:off x="4860240" y="11248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案の作成</a:t>
            </a:r>
          </a:p>
        </p:txBody>
      </p:sp>
      <p:cxnSp>
        <p:nvCxnSpPr>
          <p:cNvPr id="2677" name="AutoShape 18"/>
          <p:cNvCxnSpPr>
            <a:cxnSpLocks noChangeShapeType="1"/>
            <a:stCxn id="2668" idx="2"/>
            <a:endCxn id="2669" idx="0"/>
          </p:cNvCxnSpPr>
          <p:nvPr/>
        </p:nvCxnSpPr>
        <p:spPr>
          <a:xfrm>
            <a:off x="5796240" y="6021288"/>
            <a:ext cx="0" cy="216088"/>
          </a:xfrm>
          <a:prstGeom prst="straightConnector1">
            <a:avLst/>
          </a:prstGeom>
          <a:noFill/>
          <a:ln w="25400">
            <a:solidFill>
              <a:schemeClr val="tx1"/>
            </a:solidFill>
            <a:round/>
            <a:headEnd/>
            <a:tailEnd type="arrow" w="med" len="med"/>
          </a:ln>
        </p:spPr>
      </p:cxnSp>
      <p:sp>
        <p:nvSpPr>
          <p:cNvPr id="2678" name="テキスト ボックス 27"/>
          <p:cNvSpPr txBox="1">
            <a:spLocks noChangeArrowheads="1"/>
          </p:cNvSpPr>
          <p:nvPr/>
        </p:nvSpPr>
        <p:spPr>
          <a:xfrm>
            <a:off x="2570292" y="683404"/>
            <a:ext cx="1569660"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＜都道府県＞</a:t>
            </a:r>
          </a:p>
        </p:txBody>
      </p:sp>
      <p:sp>
        <p:nvSpPr>
          <p:cNvPr id="2679" name="テキスト ボックス 28"/>
          <p:cNvSpPr txBox="1">
            <a:spLocks noChangeArrowheads="1"/>
          </p:cNvSpPr>
          <p:nvPr/>
        </p:nvSpPr>
        <p:spPr>
          <a:xfrm>
            <a:off x="5018564" y="692696"/>
            <a:ext cx="1569660"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FF0000"/>
                </a:solidFill>
              </a:rPr>
              <a:t>＜指定都市＞</a:t>
            </a:r>
          </a:p>
        </p:txBody>
      </p:sp>
      <p:sp>
        <p:nvSpPr>
          <p:cNvPr id="2680" name="テキスト ボックス 29"/>
          <p:cNvSpPr txBox="1">
            <a:spLocks noChangeArrowheads="1"/>
          </p:cNvSpPr>
          <p:nvPr/>
        </p:nvSpPr>
        <p:spPr>
          <a:xfrm>
            <a:off x="7308304" y="694161"/>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＜住民等＞</a:t>
            </a:r>
          </a:p>
        </p:txBody>
      </p:sp>
      <p:sp>
        <p:nvSpPr>
          <p:cNvPr id="2681" name="Text Box 23"/>
          <p:cNvSpPr txBox="1">
            <a:spLocks noChangeArrowheads="1"/>
          </p:cNvSpPr>
          <p:nvPr/>
        </p:nvSpPr>
        <p:spPr>
          <a:xfrm>
            <a:off x="1979200" y="3748959"/>
            <a:ext cx="3664896" cy="461665"/>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１　国の利害との調整を図る必要があるものに限る。（区域マス、区域区分等）</a:t>
            </a:r>
            <a:endParaRPr lang="en-US" altLang="ja-JP" sz="1200" dirty="0"/>
          </a:p>
        </p:txBody>
      </p:sp>
      <p:sp>
        <p:nvSpPr>
          <p:cNvPr id="2682" name="Text Box 23"/>
          <p:cNvSpPr txBox="1">
            <a:spLocks noChangeArrowheads="1"/>
          </p:cNvSpPr>
          <p:nvPr/>
        </p:nvSpPr>
        <p:spPr>
          <a:xfrm>
            <a:off x="2412000" y="5013180"/>
            <a:ext cx="2160000" cy="830997"/>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３　地区計画等に係る協議事項は、位置及び区域、地区施設等の配置及び規模等に限定。</a:t>
            </a:r>
            <a:endParaRPr lang="en-US" altLang="ja-JP" sz="1200" dirty="0"/>
          </a:p>
        </p:txBody>
      </p:sp>
      <p:sp>
        <p:nvSpPr>
          <p:cNvPr id="2683" name="Text Box 19"/>
          <p:cNvSpPr txBox="1">
            <a:spLocks noChangeArrowheads="1"/>
          </p:cNvSpPr>
          <p:nvPr/>
        </p:nvSpPr>
        <p:spPr>
          <a:xfrm>
            <a:off x="4" y="4"/>
            <a:ext cx="7172325" cy="646331"/>
          </a:xfrm>
          <a:prstGeom prst="rect">
            <a:avLst/>
          </a:prstGeom>
          <a:noFill/>
          <a:ln w="9525">
            <a:noFill/>
            <a:miter lim="800000"/>
            <a:headEnd/>
            <a:tailEnd/>
          </a:ln>
        </p:spPr>
        <p:txBody>
          <a:bodyPr>
            <a:spAutoFit/>
          </a:bodyPr>
          <a:lstStyle/>
          <a:p>
            <a:r>
              <a:rPr lang="ja-JP" altLang="en-US" sz="3600" dirty="0"/>
              <a:t>都市計画の決定手続き（指定都市）</a:t>
            </a:r>
          </a:p>
        </p:txBody>
      </p:sp>
      <p:sp>
        <p:nvSpPr>
          <p:cNvPr id="268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685" name="Text Box 6"/>
          <p:cNvSpPr txBox="1">
            <a:spLocks noChangeArrowheads="1"/>
          </p:cNvSpPr>
          <p:nvPr/>
        </p:nvSpPr>
        <p:spPr>
          <a:xfrm>
            <a:off x="2483976" y="2854677"/>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都道府県知事の</a:t>
            </a:r>
            <a:endParaRPr lang="en-US" altLang="ja-JP" sz="1600" b="1" dirty="0">
              <a:latin typeface="+mn-ea"/>
              <a:ea typeface="+mn-ea"/>
            </a:endParaRPr>
          </a:p>
          <a:p>
            <a:pPr algn="ctr">
              <a:defRPr/>
            </a:pPr>
            <a:r>
              <a:rPr lang="ja-JP" altLang="en-US" sz="1600" b="1" dirty="0">
                <a:latin typeface="+mn-ea"/>
                <a:ea typeface="+mn-ea"/>
              </a:rPr>
              <a:t>意見の添付</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１）</a:t>
            </a:r>
          </a:p>
        </p:txBody>
      </p:sp>
      <p:sp>
        <p:nvSpPr>
          <p:cNvPr id="2686" name="Text Box 6"/>
          <p:cNvSpPr txBox="1">
            <a:spLocks noChangeArrowheads="1"/>
          </p:cNvSpPr>
          <p:nvPr/>
        </p:nvSpPr>
        <p:spPr>
          <a:xfrm>
            <a:off x="107728" y="3430741"/>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国土交通大臣の</a:t>
            </a:r>
            <a:endParaRPr lang="en-US" altLang="ja-JP" sz="1600" b="1" dirty="0">
              <a:latin typeface="+mn-ea"/>
              <a:ea typeface="+mn-ea"/>
            </a:endParaRPr>
          </a:p>
          <a:p>
            <a:pPr algn="ctr">
              <a:defRPr/>
            </a:pPr>
            <a:r>
              <a:rPr lang="ja-JP" altLang="en-US" sz="1600" b="1" dirty="0">
                <a:latin typeface="+mn-ea"/>
                <a:ea typeface="+mn-ea"/>
              </a:rPr>
              <a:t>同意</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１）</a:t>
            </a:r>
          </a:p>
        </p:txBody>
      </p:sp>
      <p:sp>
        <p:nvSpPr>
          <p:cNvPr id="2687" name="テキスト ボックス 27"/>
          <p:cNvSpPr txBox="1">
            <a:spLocks noChangeArrowheads="1"/>
          </p:cNvSpPr>
          <p:nvPr/>
        </p:nvSpPr>
        <p:spPr>
          <a:xfrm>
            <a:off x="611564" y="679502"/>
            <a:ext cx="877163"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＜国＞</a:t>
            </a:r>
          </a:p>
        </p:txBody>
      </p:sp>
      <p:sp>
        <p:nvSpPr>
          <p:cNvPr id="2688" name="Text Box 6"/>
          <p:cNvSpPr txBox="1">
            <a:spLocks noChangeArrowheads="1"/>
          </p:cNvSpPr>
          <p:nvPr/>
        </p:nvSpPr>
        <p:spPr>
          <a:xfrm>
            <a:off x="107728" y="4294805"/>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他の行政機関等</a:t>
            </a:r>
            <a:endParaRPr lang="en-US" altLang="ja-JP" sz="1600" b="1" dirty="0">
              <a:latin typeface="+mn-ea"/>
              <a:ea typeface="+mn-ea"/>
            </a:endParaRPr>
          </a:p>
          <a:p>
            <a:pPr algn="ctr">
              <a:defRPr/>
            </a:pPr>
            <a:r>
              <a:rPr lang="ja-JP" altLang="en-US" sz="1600" b="1" dirty="0">
                <a:latin typeface="+mn-ea"/>
                <a:ea typeface="+mn-ea"/>
              </a:rPr>
              <a:t>との調整等</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４）</a:t>
            </a:r>
          </a:p>
        </p:txBody>
      </p:sp>
      <p:sp>
        <p:nvSpPr>
          <p:cNvPr id="2689" name="Text Box 23"/>
          <p:cNvSpPr txBox="1">
            <a:spLocks noChangeArrowheads="1"/>
          </p:cNvSpPr>
          <p:nvPr/>
        </p:nvSpPr>
        <p:spPr>
          <a:xfrm>
            <a:off x="35496" y="4870905"/>
            <a:ext cx="2232000" cy="1384995"/>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４　区域区分（＊）、都市施設等に関するものに限る。</a:t>
            </a:r>
            <a:endParaRPr lang="en-US" altLang="ja-JP" sz="1200" dirty="0"/>
          </a:p>
          <a:p>
            <a:pPr>
              <a:spcBef>
                <a:spcPct val="0"/>
              </a:spcBef>
              <a:buFontTx/>
              <a:buNone/>
            </a:pPr>
            <a:r>
              <a:rPr lang="ja-JP" altLang="en-US" sz="1200" dirty="0"/>
              <a:t>　＊　農林水産大臣協議は、市街化区域に定められることとなる土地の区域に農用地区域等を含む場合に限る。</a:t>
            </a:r>
            <a:endParaRPr lang="en-US" altLang="ja-JP" sz="1200" dirty="0"/>
          </a:p>
        </p:txBody>
      </p:sp>
      <p:sp>
        <p:nvSpPr>
          <p:cNvPr id="2690" name="Line 9"/>
          <p:cNvSpPr>
            <a:spLocks noChangeShapeType="1"/>
          </p:cNvSpPr>
          <p:nvPr/>
        </p:nvSpPr>
        <p:spPr>
          <a:xfrm flipH="1">
            <a:off x="4356216" y="4653200"/>
            <a:ext cx="1440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91" name="Line 10"/>
          <p:cNvSpPr>
            <a:spLocks noChangeShapeType="1"/>
          </p:cNvSpPr>
          <p:nvPr/>
        </p:nvSpPr>
        <p:spPr>
          <a:xfrm flipV="1">
            <a:off x="4356216" y="4797216"/>
            <a:ext cx="1440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cxnSp>
        <p:nvCxnSpPr>
          <p:cNvPr id="2692" name="AutoShape 13"/>
          <p:cNvCxnSpPr>
            <a:cxnSpLocks noChangeShapeType="1"/>
          </p:cNvCxnSpPr>
          <p:nvPr/>
        </p:nvCxnSpPr>
        <p:spPr>
          <a:xfrm>
            <a:off x="971600" y="4006741"/>
            <a:ext cx="0" cy="288000"/>
          </a:xfrm>
          <a:prstGeom prst="straightConnector1">
            <a:avLst/>
          </a:prstGeom>
          <a:noFill/>
          <a:ln w="25400">
            <a:solidFill>
              <a:schemeClr val="tx1"/>
            </a:solidFill>
            <a:round/>
            <a:headEnd/>
            <a:tailEnd type="arrow" w="med" len="med"/>
          </a:ln>
        </p:spPr>
      </p:cxnSp>
      <p:cxnSp>
        <p:nvCxnSpPr>
          <p:cNvPr id="2693" name="AutoShape 13"/>
          <p:cNvCxnSpPr>
            <a:cxnSpLocks noChangeShapeType="1"/>
          </p:cNvCxnSpPr>
          <p:nvPr/>
        </p:nvCxnSpPr>
        <p:spPr>
          <a:xfrm>
            <a:off x="1115616" y="4006741"/>
            <a:ext cx="0" cy="288000"/>
          </a:xfrm>
          <a:prstGeom prst="straightConnector1">
            <a:avLst/>
          </a:prstGeom>
          <a:noFill/>
          <a:ln w="25400">
            <a:solidFill>
              <a:schemeClr val="tx1"/>
            </a:solidFill>
            <a:round/>
            <a:headEnd type="arrow"/>
            <a:tailEnd type="none" w="med" len="med"/>
          </a:ln>
        </p:spPr>
      </p:cxnSp>
      <p:cxnSp>
        <p:nvCxnSpPr>
          <p:cNvPr id="2694" name="AutoShape 13"/>
          <p:cNvCxnSpPr>
            <a:cxnSpLocks noChangeShapeType="1"/>
          </p:cNvCxnSpPr>
          <p:nvPr/>
        </p:nvCxnSpPr>
        <p:spPr>
          <a:xfrm>
            <a:off x="3419872" y="3430741"/>
            <a:ext cx="0" cy="216000"/>
          </a:xfrm>
          <a:prstGeom prst="straightConnector1">
            <a:avLst/>
          </a:prstGeom>
          <a:noFill/>
          <a:ln w="25400">
            <a:solidFill>
              <a:schemeClr val="tx1"/>
            </a:solidFill>
            <a:round/>
            <a:headEnd type="none"/>
            <a:tailEnd type="arrow" w="med" len="med"/>
          </a:ln>
        </p:spPr>
      </p:cxnSp>
      <p:sp>
        <p:nvSpPr>
          <p:cNvPr id="2695" name="Text Box 23"/>
          <p:cNvSpPr txBox="1">
            <a:spLocks noChangeArrowheads="1"/>
          </p:cNvSpPr>
          <p:nvPr/>
        </p:nvSpPr>
        <p:spPr>
          <a:xfrm>
            <a:off x="4284208" y="4767539"/>
            <a:ext cx="2160000" cy="646331"/>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２ 国土交通大臣の</a:t>
            </a:r>
            <a:endParaRPr lang="en-US" altLang="ja-JP" sz="1200" dirty="0"/>
          </a:p>
          <a:p>
            <a:pPr>
              <a:spcBef>
                <a:spcPct val="0"/>
              </a:spcBef>
              <a:buFontTx/>
              <a:buNone/>
            </a:pPr>
            <a:r>
              <a:rPr lang="ja-JP" altLang="en-US" sz="1200" dirty="0"/>
              <a:t>　　　同意を要しない</a:t>
            </a:r>
            <a:endParaRPr lang="en-US" altLang="ja-JP" sz="1200" dirty="0"/>
          </a:p>
          <a:p>
            <a:pPr>
              <a:spcBef>
                <a:spcPct val="0"/>
              </a:spcBef>
              <a:buFontTx/>
              <a:buNone/>
            </a:pPr>
            <a:r>
              <a:rPr lang="ja-JP" altLang="en-US" sz="1200" dirty="0"/>
              <a:t>　　　ものに限る。</a:t>
            </a:r>
            <a:endParaRPr lang="en-US" altLang="ja-JP" sz="1200" dirty="0"/>
          </a:p>
        </p:txBody>
      </p:sp>
      <p:sp>
        <p:nvSpPr>
          <p:cNvPr id="4" name="スライド番号プレースホルダー 3">
            <a:extLst>
              <a:ext uri="{FF2B5EF4-FFF2-40B4-BE49-F238E27FC236}">
                <a16:creationId xmlns:a16="http://schemas.microsoft.com/office/drawing/2014/main" id="{17D3D5CA-0C9E-123D-1CD4-2690671BA386}"/>
              </a:ext>
            </a:extLst>
          </p:cNvPr>
          <p:cNvSpPr>
            <a:spLocks noGrp="1"/>
          </p:cNvSpPr>
          <p:nvPr>
            <p:ph type="sldNum" sz="quarter" idx="12"/>
          </p:nvPr>
        </p:nvSpPr>
        <p:spPr/>
        <p:txBody>
          <a:bodyPr/>
          <a:lstStyle/>
          <a:p>
            <a:pPr>
              <a:defRPr/>
            </a:pPr>
            <a:fld id="{BC84963E-F0B7-403D-A0F0-EA9073922668}" type="slidenum">
              <a:rPr lang="en-US" altLang="ja-JP" smtClean="0"/>
              <a:pPr>
                <a:defRPr/>
              </a:pPr>
              <a:t>49</a:t>
            </a:fld>
            <a:endParaRPr lang="en-US" altLang="ja-JP"/>
          </a:p>
        </p:txBody>
      </p:sp>
    </p:spTree>
    <p:extLst>
      <p:ext uri="{BB962C8B-B14F-4D97-AF65-F5344CB8AC3E}">
        <p14:creationId xmlns:p14="http://schemas.microsoft.com/office/powerpoint/2010/main" val="3389843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69" name="AutoShape 13"/>
          <p:cNvCxnSpPr>
            <a:cxnSpLocks noChangeShapeType="1"/>
            <a:stCxn id="4772" idx="2"/>
            <a:endCxn id="4773" idx="0"/>
          </p:cNvCxnSpPr>
          <p:nvPr/>
        </p:nvCxnSpPr>
        <p:spPr>
          <a:xfrm>
            <a:off x="5364192" y="2636848"/>
            <a:ext cx="0" cy="432112"/>
          </a:xfrm>
          <a:prstGeom prst="straightConnector1">
            <a:avLst/>
          </a:prstGeom>
          <a:noFill/>
          <a:ln w="25400">
            <a:solidFill>
              <a:schemeClr val="tx1"/>
            </a:solidFill>
            <a:round/>
            <a:headEnd/>
            <a:tailEnd type="arrow" w="med" len="med"/>
          </a:ln>
        </p:spPr>
      </p:cxnSp>
      <p:sp>
        <p:nvSpPr>
          <p:cNvPr id="4770" name="Text Box 2"/>
          <p:cNvSpPr txBox="1">
            <a:spLocks noChangeArrowheads="1"/>
          </p:cNvSpPr>
          <p:nvPr/>
        </p:nvSpPr>
        <p:spPr>
          <a:xfrm>
            <a:off x="7092480" y="105280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公聴会の開催等</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住民意見の反映</a:t>
            </a:r>
          </a:p>
        </p:txBody>
      </p:sp>
      <p:sp>
        <p:nvSpPr>
          <p:cNvPr id="4771" name="Text Box 3"/>
          <p:cNvSpPr txBox="1">
            <a:spLocks noChangeArrowheads="1"/>
          </p:cNvSpPr>
          <p:nvPr/>
        </p:nvSpPr>
        <p:spPr>
          <a:xfrm>
            <a:off x="7092480" y="198884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住民等による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意見の提出</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（縦覧期間中）</a:t>
            </a:r>
          </a:p>
        </p:txBody>
      </p:sp>
      <p:sp>
        <p:nvSpPr>
          <p:cNvPr id="4772" name="Text Box 4"/>
          <p:cNvSpPr txBox="1">
            <a:spLocks noChangeArrowheads="1"/>
          </p:cNvSpPr>
          <p:nvPr/>
        </p:nvSpPr>
        <p:spPr>
          <a:xfrm>
            <a:off x="4428192" y="206084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mj-ea"/>
                <a:ea typeface="+mj-ea"/>
              </a:rPr>
              <a:t>都市計画の案の</a:t>
            </a:r>
            <a:endParaRPr lang="en-US" altLang="ja-JP" sz="1600" b="1" dirty="0">
              <a:latin typeface="+mj-ea"/>
              <a:ea typeface="+mj-ea"/>
            </a:endParaRPr>
          </a:p>
          <a:p>
            <a:pPr algn="ctr">
              <a:spcBef>
                <a:spcPct val="0"/>
              </a:spcBef>
              <a:buFontTx/>
              <a:buNone/>
            </a:pPr>
            <a:r>
              <a:rPr lang="ja-JP" altLang="en-US" sz="1600" b="1" dirty="0">
                <a:latin typeface="+mj-ea"/>
                <a:ea typeface="+mj-ea"/>
              </a:rPr>
              <a:t>公告・縦覧（２週間）</a:t>
            </a:r>
          </a:p>
        </p:txBody>
      </p:sp>
      <p:sp>
        <p:nvSpPr>
          <p:cNvPr id="4773" name="Text Box 5"/>
          <p:cNvSpPr txBox="1">
            <a:spLocks noChangeArrowheads="1"/>
          </p:cNvSpPr>
          <p:nvPr/>
        </p:nvSpPr>
        <p:spPr>
          <a:xfrm>
            <a:off x="4428192" y="3068960"/>
            <a:ext cx="1872000" cy="720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市区町村</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都市計画審議会</a:t>
            </a:r>
            <a:endParaRPr lang="en-US" altLang="ja-JP" sz="1600" b="1" dirty="0">
              <a:latin typeface="Times New Roman" panose="02020603050405020304" pitchFamily="18" charset="0"/>
            </a:endParaRPr>
          </a:p>
          <a:p>
            <a:pPr algn="ctr">
              <a:spcBef>
                <a:spcPct val="0"/>
              </a:spcBef>
              <a:buFontTx/>
              <a:buNone/>
            </a:pPr>
            <a:r>
              <a:rPr lang="ja-JP" altLang="en-US" sz="1400" b="1" dirty="0">
                <a:latin typeface="Times New Roman" panose="02020603050405020304" pitchFamily="18" charset="0"/>
              </a:rPr>
              <a:t>（</a:t>
            </a:r>
            <a:r>
              <a:rPr lang="en-US" altLang="ja-JP" sz="1400" b="1" dirty="0">
                <a:latin typeface="Times New Roman" panose="02020603050405020304" pitchFamily="18" charset="0"/>
              </a:rPr>
              <a:t>※</a:t>
            </a:r>
            <a:r>
              <a:rPr lang="ja-JP" altLang="en-US" sz="1400" b="1" dirty="0">
                <a:latin typeface="Times New Roman" panose="02020603050405020304" pitchFamily="18" charset="0"/>
              </a:rPr>
              <a:t>１）</a:t>
            </a:r>
            <a:endParaRPr lang="en-US" altLang="ja-JP" sz="1400" b="1" dirty="0">
              <a:latin typeface="Times New Roman" panose="02020603050405020304" pitchFamily="18" charset="0"/>
            </a:endParaRPr>
          </a:p>
        </p:txBody>
      </p:sp>
      <p:sp>
        <p:nvSpPr>
          <p:cNvPr id="4774" name="Text Box 6"/>
          <p:cNvSpPr txBox="1">
            <a:spLocks noChangeArrowheads="1"/>
          </p:cNvSpPr>
          <p:nvPr/>
        </p:nvSpPr>
        <p:spPr>
          <a:xfrm>
            <a:off x="1907912" y="4005064"/>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都道府県知事への</a:t>
            </a:r>
            <a:endParaRPr lang="en-US" altLang="ja-JP" sz="1600" b="1" dirty="0">
              <a:latin typeface="+mn-ea"/>
              <a:ea typeface="+mn-ea"/>
            </a:endParaRPr>
          </a:p>
          <a:p>
            <a:pPr algn="ctr">
              <a:defRPr/>
            </a:pPr>
            <a:r>
              <a:rPr lang="ja-JP" altLang="en-US" sz="1600" b="1" dirty="0">
                <a:latin typeface="+mn-ea"/>
                <a:ea typeface="+mn-ea"/>
              </a:rPr>
              <a:t>協議</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２）</a:t>
            </a:r>
          </a:p>
        </p:txBody>
      </p:sp>
      <p:sp>
        <p:nvSpPr>
          <p:cNvPr id="4775" name="Text Box 7"/>
          <p:cNvSpPr txBox="1">
            <a:spLocks noChangeArrowheads="1"/>
          </p:cNvSpPr>
          <p:nvPr/>
        </p:nvSpPr>
        <p:spPr>
          <a:xfrm>
            <a:off x="4428192" y="53012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都市計画の決定</a:t>
            </a:r>
          </a:p>
        </p:txBody>
      </p:sp>
      <p:sp>
        <p:nvSpPr>
          <p:cNvPr id="4776" name="Text Box 8"/>
          <p:cNvSpPr txBox="1">
            <a:spLocks noChangeArrowheads="1"/>
          </p:cNvSpPr>
          <p:nvPr/>
        </p:nvSpPr>
        <p:spPr>
          <a:xfrm>
            <a:off x="4428192" y="623737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a:latin typeface="Times New Roman" panose="02020603050405020304" pitchFamily="18" charset="0"/>
              </a:rPr>
              <a:t>告示・縦覧</a:t>
            </a:r>
          </a:p>
        </p:txBody>
      </p:sp>
      <p:cxnSp>
        <p:nvCxnSpPr>
          <p:cNvPr id="4777" name="AutoShape 11"/>
          <p:cNvCxnSpPr>
            <a:cxnSpLocks noChangeShapeType="1"/>
            <a:stCxn id="4770" idx="1"/>
            <a:endCxn id="4781" idx="3"/>
          </p:cNvCxnSpPr>
          <p:nvPr/>
        </p:nvCxnSpPr>
        <p:spPr>
          <a:xfrm flipH="1">
            <a:off x="6300192" y="1412800"/>
            <a:ext cx="792288" cy="8"/>
          </a:xfrm>
          <a:prstGeom prst="straightConnector1">
            <a:avLst/>
          </a:prstGeom>
          <a:noFill/>
          <a:ln w="25400">
            <a:solidFill>
              <a:schemeClr val="tx1"/>
            </a:solidFill>
            <a:prstDash val="sysDot"/>
            <a:round/>
            <a:headEnd/>
            <a:tailEnd type="arrow" w="med" len="med"/>
          </a:ln>
        </p:spPr>
      </p:cxnSp>
      <p:cxnSp>
        <p:nvCxnSpPr>
          <p:cNvPr id="4778" name="AutoShape 12"/>
          <p:cNvCxnSpPr>
            <a:cxnSpLocks noChangeShapeType="1"/>
            <a:stCxn id="4781" idx="2"/>
            <a:endCxn id="4772" idx="0"/>
          </p:cNvCxnSpPr>
          <p:nvPr/>
        </p:nvCxnSpPr>
        <p:spPr>
          <a:xfrm>
            <a:off x="5364192" y="1700808"/>
            <a:ext cx="0" cy="360040"/>
          </a:xfrm>
          <a:prstGeom prst="straightConnector1">
            <a:avLst/>
          </a:prstGeom>
          <a:noFill/>
          <a:ln w="25400">
            <a:solidFill>
              <a:schemeClr val="tx1"/>
            </a:solidFill>
            <a:round/>
            <a:headEnd/>
            <a:tailEnd type="arrow" w="med" len="med"/>
          </a:ln>
        </p:spPr>
      </p:cxnSp>
      <p:cxnSp>
        <p:nvCxnSpPr>
          <p:cNvPr id="4779" name="AutoShape 14"/>
          <p:cNvCxnSpPr>
            <a:cxnSpLocks noChangeShapeType="1"/>
            <a:stCxn id="4771" idx="1"/>
            <a:endCxn id="4772" idx="3"/>
          </p:cNvCxnSpPr>
          <p:nvPr/>
        </p:nvCxnSpPr>
        <p:spPr>
          <a:xfrm flipH="1">
            <a:off x="6300192" y="2348840"/>
            <a:ext cx="792288" cy="8"/>
          </a:xfrm>
          <a:prstGeom prst="straightConnector1">
            <a:avLst/>
          </a:prstGeom>
          <a:noFill/>
          <a:ln w="25400">
            <a:solidFill>
              <a:schemeClr val="tx1"/>
            </a:solidFill>
            <a:round/>
            <a:headEnd/>
            <a:tailEnd type="arrow" w="med" len="med"/>
          </a:ln>
        </p:spPr>
      </p:cxnSp>
      <p:cxnSp>
        <p:nvCxnSpPr>
          <p:cNvPr id="4780" name="AutoShape 15"/>
          <p:cNvCxnSpPr>
            <a:cxnSpLocks noChangeShapeType="1"/>
            <a:stCxn id="4773" idx="2"/>
            <a:endCxn id="4775" idx="0"/>
          </p:cNvCxnSpPr>
          <p:nvPr/>
        </p:nvCxnSpPr>
        <p:spPr>
          <a:xfrm>
            <a:off x="5364192" y="3788960"/>
            <a:ext cx="0" cy="1512248"/>
          </a:xfrm>
          <a:prstGeom prst="straightConnector1">
            <a:avLst/>
          </a:prstGeom>
          <a:noFill/>
          <a:ln w="25400">
            <a:solidFill>
              <a:schemeClr val="tx1"/>
            </a:solidFill>
            <a:round/>
            <a:headEnd/>
            <a:tailEnd type="arrow" w="med" len="med"/>
          </a:ln>
        </p:spPr>
      </p:cxnSp>
      <p:sp>
        <p:nvSpPr>
          <p:cNvPr id="4781" name="Text Box 16"/>
          <p:cNvSpPr txBox="1">
            <a:spLocks noChangeArrowheads="1"/>
          </p:cNvSpPr>
          <p:nvPr/>
        </p:nvSpPr>
        <p:spPr>
          <a:xfrm>
            <a:off x="4428192" y="11248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案の作成</a:t>
            </a:r>
          </a:p>
        </p:txBody>
      </p:sp>
      <p:cxnSp>
        <p:nvCxnSpPr>
          <p:cNvPr id="4782" name="AutoShape 18"/>
          <p:cNvCxnSpPr>
            <a:cxnSpLocks noChangeShapeType="1"/>
            <a:stCxn id="4775" idx="2"/>
            <a:endCxn id="4776" idx="0"/>
          </p:cNvCxnSpPr>
          <p:nvPr/>
        </p:nvCxnSpPr>
        <p:spPr>
          <a:xfrm>
            <a:off x="5364192" y="5877208"/>
            <a:ext cx="0" cy="360168"/>
          </a:xfrm>
          <a:prstGeom prst="straightConnector1">
            <a:avLst/>
          </a:prstGeom>
          <a:noFill/>
          <a:ln w="25400">
            <a:solidFill>
              <a:schemeClr val="tx1"/>
            </a:solidFill>
            <a:round/>
            <a:headEnd/>
            <a:tailEnd type="arrow" w="med" len="med"/>
          </a:ln>
        </p:spPr>
      </p:cxnSp>
      <p:sp>
        <p:nvSpPr>
          <p:cNvPr id="4783" name="テキスト ボックス 27"/>
          <p:cNvSpPr txBox="1">
            <a:spLocks noChangeArrowheads="1"/>
          </p:cNvSpPr>
          <p:nvPr/>
        </p:nvSpPr>
        <p:spPr>
          <a:xfrm>
            <a:off x="2138244" y="683404"/>
            <a:ext cx="1569660"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＜都道府県＞</a:t>
            </a:r>
          </a:p>
        </p:txBody>
      </p:sp>
      <p:sp>
        <p:nvSpPr>
          <p:cNvPr id="4784" name="テキスト ボックス 28"/>
          <p:cNvSpPr txBox="1">
            <a:spLocks noChangeArrowheads="1"/>
          </p:cNvSpPr>
          <p:nvPr/>
        </p:nvSpPr>
        <p:spPr>
          <a:xfrm>
            <a:off x="4572000" y="692696"/>
            <a:ext cx="157927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FF0000"/>
                </a:solidFill>
              </a:rPr>
              <a:t>＜市区町村＞</a:t>
            </a:r>
          </a:p>
        </p:txBody>
      </p:sp>
      <p:sp>
        <p:nvSpPr>
          <p:cNvPr id="4785" name="テキスト ボックス 29"/>
          <p:cNvSpPr txBox="1">
            <a:spLocks noChangeArrowheads="1"/>
          </p:cNvSpPr>
          <p:nvPr/>
        </p:nvSpPr>
        <p:spPr>
          <a:xfrm>
            <a:off x="7308304" y="694161"/>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＜住民等＞</a:t>
            </a:r>
          </a:p>
        </p:txBody>
      </p:sp>
      <p:sp>
        <p:nvSpPr>
          <p:cNvPr id="4786" name="Text Box 19"/>
          <p:cNvSpPr txBox="1">
            <a:spLocks noChangeArrowheads="1"/>
          </p:cNvSpPr>
          <p:nvPr/>
        </p:nvSpPr>
        <p:spPr>
          <a:xfrm>
            <a:off x="4" y="4"/>
            <a:ext cx="7172325" cy="646331"/>
          </a:xfrm>
          <a:prstGeom prst="rect">
            <a:avLst/>
          </a:prstGeom>
          <a:noFill/>
          <a:ln w="9525">
            <a:noFill/>
            <a:miter lim="800000"/>
            <a:headEnd/>
            <a:tailEnd/>
          </a:ln>
        </p:spPr>
        <p:txBody>
          <a:bodyPr>
            <a:spAutoFit/>
          </a:bodyPr>
          <a:lstStyle/>
          <a:p>
            <a:r>
              <a:rPr lang="ja-JP" altLang="en-US" sz="3600" dirty="0"/>
              <a:t>都市計画の決定手続き（市区町村）</a:t>
            </a:r>
          </a:p>
        </p:txBody>
      </p:sp>
      <p:sp>
        <p:nvSpPr>
          <p:cNvPr id="478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4788" name="テキスト ボックス 27"/>
          <p:cNvSpPr txBox="1">
            <a:spLocks noChangeArrowheads="1"/>
          </p:cNvSpPr>
          <p:nvPr/>
        </p:nvSpPr>
        <p:spPr>
          <a:xfrm>
            <a:off x="454481" y="679502"/>
            <a:ext cx="877163"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＜国＞</a:t>
            </a:r>
          </a:p>
        </p:txBody>
      </p:sp>
      <p:sp>
        <p:nvSpPr>
          <p:cNvPr id="4789" name="Line 9"/>
          <p:cNvSpPr>
            <a:spLocks noChangeShapeType="1"/>
          </p:cNvSpPr>
          <p:nvPr/>
        </p:nvSpPr>
        <p:spPr>
          <a:xfrm flipH="1">
            <a:off x="3779912" y="4221088"/>
            <a:ext cx="1584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4790" name="Line 10"/>
          <p:cNvSpPr>
            <a:spLocks noChangeShapeType="1"/>
          </p:cNvSpPr>
          <p:nvPr/>
        </p:nvSpPr>
        <p:spPr>
          <a:xfrm flipV="1">
            <a:off x="3779912" y="4365104"/>
            <a:ext cx="1584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4791" name="Text Box 23"/>
          <p:cNvSpPr txBox="1">
            <a:spLocks noChangeArrowheads="1"/>
          </p:cNvSpPr>
          <p:nvPr/>
        </p:nvSpPr>
        <p:spPr>
          <a:xfrm>
            <a:off x="5508104" y="3796135"/>
            <a:ext cx="2232648" cy="646331"/>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１　市区町村都市計画審議会が置かれていない場合は、都道府県都市計画審議会</a:t>
            </a:r>
            <a:endParaRPr lang="en-US" altLang="ja-JP" sz="1200" dirty="0"/>
          </a:p>
        </p:txBody>
      </p:sp>
      <p:sp>
        <p:nvSpPr>
          <p:cNvPr id="4792" name="Text Box 23"/>
          <p:cNvSpPr txBox="1">
            <a:spLocks noChangeArrowheads="1"/>
          </p:cNvSpPr>
          <p:nvPr/>
        </p:nvSpPr>
        <p:spPr>
          <a:xfrm>
            <a:off x="1835696" y="4581132"/>
            <a:ext cx="2146416" cy="830997"/>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２　地区計画等に係る協議事項は、位置及び区域、地区施設等の配置及び規模等に限定。</a:t>
            </a:r>
            <a:endParaRPr lang="en-US" altLang="ja-JP" sz="1200" dirty="0"/>
          </a:p>
        </p:txBody>
      </p:sp>
      <p:sp>
        <p:nvSpPr>
          <p:cNvPr id="4" name="スライド番号プレースホルダー 3">
            <a:extLst>
              <a:ext uri="{FF2B5EF4-FFF2-40B4-BE49-F238E27FC236}">
                <a16:creationId xmlns:a16="http://schemas.microsoft.com/office/drawing/2014/main" id="{02590793-DE58-78ED-7C33-03EDF35EB8F3}"/>
              </a:ext>
            </a:extLst>
          </p:cNvPr>
          <p:cNvSpPr>
            <a:spLocks noGrp="1"/>
          </p:cNvSpPr>
          <p:nvPr>
            <p:ph type="sldNum" sz="quarter" idx="12"/>
          </p:nvPr>
        </p:nvSpPr>
        <p:spPr/>
        <p:txBody>
          <a:bodyPr/>
          <a:lstStyle/>
          <a:p>
            <a:pPr>
              <a:defRPr/>
            </a:pPr>
            <a:fld id="{BC84963E-F0B7-403D-A0F0-EA9073922668}" type="slidenum">
              <a:rPr lang="en-US" altLang="ja-JP" smtClean="0"/>
              <a:pPr>
                <a:defRPr/>
              </a:pPr>
              <a:t>50</a:t>
            </a:fld>
            <a:endParaRPr lang="en-US" altLang="ja-JP"/>
          </a:p>
        </p:txBody>
      </p:sp>
    </p:spTree>
    <p:extLst>
      <p:ext uri="{BB962C8B-B14F-4D97-AF65-F5344CB8AC3E}">
        <p14:creationId xmlns:p14="http://schemas.microsoft.com/office/powerpoint/2010/main" val="3760942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 name="Text Box 72"/>
          <p:cNvSpPr txBox="1">
            <a:spLocks noChangeArrowheads="1"/>
          </p:cNvSpPr>
          <p:nvPr/>
        </p:nvSpPr>
        <p:spPr>
          <a:xfrm>
            <a:off x="149225" y="42864"/>
            <a:ext cx="5184775" cy="707886"/>
          </a:xfrm>
          <a:prstGeom prst="rect">
            <a:avLst/>
          </a:prstGeom>
          <a:noFill/>
          <a:ln w="9525">
            <a:noFill/>
            <a:miter lim="800000"/>
            <a:headEnd/>
            <a:tailEnd/>
          </a:ln>
        </p:spPr>
        <p:txBody>
          <a:bodyPr>
            <a:spAutoFit/>
          </a:bodyPr>
          <a:lstStyle/>
          <a:p>
            <a:r>
              <a:rPr lang="ja-JP" altLang="en-US" sz="4000" b="0" dirty="0"/>
              <a:t>地区計画策定フロー①</a:t>
            </a:r>
          </a:p>
        </p:txBody>
      </p:sp>
      <p:sp>
        <p:nvSpPr>
          <p:cNvPr id="2733" name="Line 73"/>
          <p:cNvSpPr>
            <a:spLocks noChangeShapeType="1"/>
          </p:cNvSpPr>
          <p:nvPr/>
        </p:nvSpPr>
        <p:spPr>
          <a:xfrm>
            <a:off x="395289" y="692696"/>
            <a:ext cx="8569325" cy="0"/>
          </a:xfrm>
          <a:prstGeom prst="line">
            <a:avLst/>
          </a:prstGeom>
          <a:noFill/>
          <a:ln w="57150">
            <a:solidFill>
              <a:srgbClr val="002060"/>
            </a:solidFill>
            <a:round/>
            <a:headEnd/>
            <a:tailEnd/>
          </a:ln>
        </p:spPr>
        <p:txBody>
          <a:bodyPr/>
          <a:lstStyle/>
          <a:p>
            <a:endParaRPr lang="ja-JP" altLang="en-US"/>
          </a:p>
        </p:txBody>
      </p:sp>
      <p:sp>
        <p:nvSpPr>
          <p:cNvPr id="2735" name="Rectangle 80"/>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D5417F5D-274C-4F44-87AB-2D722E9319FA}" type="slidenum">
              <a:rPr lang="en-US" altLang="ja-JP" sz="1400" b="0"/>
              <a:pPr algn="ctr"/>
              <a:t>51</a:t>
            </a:fld>
            <a:endParaRPr lang="en-US" altLang="ja-JP" sz="1400" b="0"/>
          </a:p>
        </p:txBody>
      </p:sp>
      <p:pic>
        <p:nvPicPr>
          <p:cNvPr id="8" name="Picture 76"/>
          <p:cNvPicPr>
            <a:picLocks noChangeAspect="1" noChangeArrowheads="1"/>
          </p:cNvPicPr>
          <p:nvPr/>
        </p:nvPicPr>
        <p:blipFill>
          <a:blip r:embed="rId2" cstate="print"/>
          <a:srcRect/>
          <a:stretch>
            <a:fillRect/>
          </a:stretch>
        </p:blipFill>
        <p:spPr bwMode="auto">
          <a:xfrm>
            <a:off x="1576391" y="836712"/>
            <a:ext cx="6330950" cy="5842000"/>
          </a:xfrm>
          <a:prstGeom prst="rect">
            <a:avLst/>
          </a:prstGeom>
          <a:noFill/>
          <a:ln w="9525">
            <a:noFill/>
            <a:miter lim="800000"/>
            <a:headEnd/>
            <a:tailEnd/>
          </a:ln>
        </p:spPr>
      </p:pic>
      <p:sp>
        <p:nvSpPr>
          <p:cNvPr id="9" name="テキスト ボックス 8"/>
          <p:cNvSpPr txBox="1"/>
          <p:nvPr/>
        </p:nvSpPr>
        <p:spPr>
          <a:xfrm>
            <a:off x="5180456" y="5373216"/>
            <a:ext cx="1911824" cy="52322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一定の事項についての知事との協議</a:t>
            </a:r>
          </a:p>
        </p:txBody>
      </p:sp>
    </p:spTree>
    <p:extLst>
      <p:ext uri="{BB962C8B-B14F-4D97-AF65-F5344CB8AC3E}">
        <p14:creationId xmlns:p14="http://schemas.microsoft.com/office/powerpoint/2010/main" val="408080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7" name="Text Box 36"/>
          <p:cNvSpPr txBox="1">
            <a:spLocks noChangeArrowheads="1"/>
          </p:cNvSpPr>
          <p:nvPr/>
        </p:nvSpPr>
        <p:spPr>
          <a:xfrm>
            <a:off x="107504" y="42864"/>
            <a:ext cx="5184775" cy="701675"/>
          </a:xfrm>
          <a:prstGeom prst="rect">
            <a:avLst/>
          </a:prstGeom>
          <a:noFill/>
          <a:ln w="9525">
            <a:noFill/>
            <a:miter lim="800000"/>
            <a:headEnd/>
            <a:tailEnd/>
          </a:ln>
        </p:spPr>
        <p:txBody>
          <a:bodyPr>
            <a:spAutoFit/>
          </a:bodyPr>
          <a:lstStyle/>
          <a:p>
            <a:r>
              <a:rPr lang="ja-JP" altLang="en-US" sz="4000" b="0" dirty="0"/>
              <a:t>地区計画策定フロー②</a:t>
            </a:r>
          </a:p>
        </p:txBody>
      </p:sp>
      <p:sp>
        <p:nvSpPr>
          <p:cNvPr id="2738" name="Line 37"/>
          <p:cNvSpPr>
            <a:spLocks noChangeShapeType="1"/>
          </p:cNvSpPr>
          <p:nvPr/>
        </p:nvSpPr>
        <p:spPr>
          <a:xfrm>
            <a:off x="395289" y="692696"/>
            <a:ext cx="8569325" cy="0"/>
          </a:xfrm>
          <a:prstGeom prst="line">
            <a:avLst/>
          </a:prstGeom>
          <a:noFill/>
          <a:ln w="57150">
            <a:solidFill>
              <a:srgbClr val="002060"/>
            </a:solidFill>
            <a:round/>
            <a:headEnd/>
            <a:tailEnd/>
          </a:ln>
        </p:spPr>
        <p:txBody>
          <a:bodyPr/>
          <a:lstStyle/>
          <a:p>
            <a:endParaRPr lang="ja-JP" altLang="en-US"/>
          </a:p>
        </p:txBody>
      </p:sp>
      <p:pic>
        <p:nvPicPr>
          <p:cNvPr id="2739" name="Picture 38"/>
          <p:cNvPicPr>
            <a:picLocks noChangeAspect="1" noChangeArrowheads="1"/>
          </p:cNvPicPr>
          <p:nvPr/>
        </p:nvPicPr>
        <p:blipFill>
          <a:blip r:embed="rId2"/>
          <a:stretch>
            <a:fillRect/>
          </a:stretch>
        </p:blipFill>
        <p:spPr>
          <a:xfrm>
            <a:off x="666751" y="917575"/>
            <a:ext cx="8023225" cy="5883275"/>
          </a:xfrm>
          <a:prstGeom prst="rect">
            <a:avLst/>
          </a:prstGeom>
          <a:noFill/>
          <a:ln w="9525">
            <a:noFill/>
            <a:miter lim="800000"/>
            <a:headEnd/>
            <a:tailEnd/>
          </a:ln>
        </p:spPr>
      </p:pic>
      <p:sp>
        <p:nvSpPr>
          <p:cNvPr id="2740" name="Rectangle 40"/>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50C9ABD1-2113-49E4-9A63-9ED191A7D6E4}" type="slidenum">
              <a:rPr lang="en-US" altLang="ja-JP" sz="1400" b="0"/>
              <a:pPr algn="ctr"/>
              <a:t>52</a:t>
            </a:fld>
            <a:endParaRPr lang="en-US" altLang="ja-JP" sz="1400" b="0"/>
          </a:p>
        </p:txBody>
      </p:sp>
    </p:spTree>
    <p:extLst>
      <p:ext uri="{BB962C8B-B14F-4D97-AF65-F5344CB8AC3E}">
        <p14:creationId xmlns:p14="http://schemas.microsoft.com/office/powerpoint/2010/main" val="3865406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2" name="Text Box 4"/>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都市計画の提案制度</a:t>
            </a:r>
          </a:p>
        </p:txBody>
      </p:sp>
      <p:sp>
        <p:nvSpPr>
          <p:cNvPr id="2743" name="Rectangle 8"/>
          <p:cNvSpPr>
            <a:spLocks noChangeArrowheads="1"/>
          </p:cNvSpPr>
          <p:nvPr/>
        </p:nvSpPr>
        <p:spPr>
          <a:xfrm>
            <a:off x="8789123" y="6561469"/>
            <a:ext cx="468312" cy="333375"/>
          </a:xfrm>
          <a:prstGeom prst="rect">
            <a:avLst/>
          </a:prstGeom>
          <a:noFill/>
          <a:ln w="38100" algn="ctr">
            <a:noFill/>
            <a:prstDash val="dash"/>
            <a:miter lim="800000"/>
            <a:headEnd/>
            <a:tailEnd/>
          </a:ln>
        </p:spPr>
        <p:txBody>
          <a:bodyPr wrap="none" anchor="ctr"/>
          <a:lstStyle/>
          <a:p>
            <a:pPr algn="ctr"/>
            <a:fld id="{44CDB559-C620-4F1E-8609-4FFC00CD4942}" type="slidenum">
              <a:rPr lang="en-US" altLang="ja-JP" sz="1400"/>
              <a:pPr algn="ctr"/>
              <a:t>53</a:t>
            </a:fld>
            <a:endParaRPr lang="en-US" altLang="ja-JP" sz="1400" dirty="0"/>
          </a:p>
        </p:txBody>
      </p:sp>
      <p:sp>
        <p:nvSpPr>
          <p:cNvPr id="274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745" name="Rectangle 3"/>
          <p:cNvSpPr>
            <a:spLocks noChangeArrowheads="1"/>
          </p:cNvSpPr>
          <p:nvPr/>
        </p:nvSpPr>
        <p:spPr>
          <a:xfrm>
            <a:off x="166688" y="673100"/>
            <a:ext cx="8869808" cy="646298"/>
          </a:xfrm>
          <a:prstGeom prst="rect">
            <a:avLst/>
          </a:prstGeom>
          <a:gradFill rotWithShape="1">
            <a:gsLst>
              <a:gs pos="0">
                <a:srgbClr val="FFFFCC"/>
              </a:gs>
              <a:gs pos="50000">
                <a:schemeClr val="bg1"/>
              </a:gs>
              <a:gs pos="100000">
                <a:srgbClr val="FFFFCC"/>
              </a:gs>
            </a:gsLst>
            <a:lin ang="2700000" scaled="1"/>
            <a:tileRect/>
          </a:gradFill>
          <a:ln w="9525" algn="ctr">
            <a:solidFill>
              <a:schemeClr val="tx1"/>
            </a:solidFill>
            <a:miter lim="800000"/>
            <a:headEnd/>
            <a:tailEnd/>
          </a:ln>
          <a:effectLst/>
        </p:spPr>
        <p:txBody>
          <a:bodyPr wrap="square" lIns="91407" tIns="45704" rIns="91407" bIns="45704">
            <a:spAutoFit/>
          </a:bodyPr>
          <a:lstStyle/>
          <a:p>
            <a:pPr eaLnBrk="1" hangingPunct="1">
              <a:defRPr/>
            </a:pPr>
            <a:r>
              <a:rPr lang="ja-JP" altLang="en-US" dirty="0">
                <a:latin typeface="HGPｺﾞｼｯｸM" pitchFamily="50" charset="-128"/>
                <a:ea typeface="HGPｺﾞｼｯｸM" pitchFamily="50" charset="-128"/>
              </a:rPr>
              <a:t>・地域のまちづくりに対する取組を都市計画行政に積極的に取り込むため、地域住民等の都市計画に対する能動的な参加を促進</a:t>
            </a:r>
          </a:p>
        </p:txBody>
      </p:sp>
      <p:sp>
        <p:nvSpPr>
          <p:cNvPr id="2746" name="Rectangle 4"/>
          <p:cNvSpPr>
            <a:spLocks noChangeArrowheads="1"/>
          </p:cNvSpPr>
          <p:nvPr/>
        </p:nvSpPr>
        <p:spPr>
          <a:xfrm>
            <a:off x="166689" y="1414463"/>
            <a:ext cx="8856590" cy="1809694"/>
          </a:xfrm>
          <a:prstGeom prst="rect">
            <a:avLst/>
          </a:prstGeom>
          <a:gradFill rotWithShape="1">
            <a:gsLst>
              <a:gs pos="0">
                <a:srgbClr val="CCFFCC"/>
              </a:gs>
              <a:gs pos="50000">
                <a:schemeClr val="bg1"/>
              </a:gs>
              <a:gs pos="100000">
                <a:srgbClr val="CCFFCC"/>
              </a:gs>
            </a:gsLst>
            <a:lin ang="2700000" scaled="1"/>
            <a:tileRect/>
          </a:gradFill>
          <a:ln w="9525" algn="ctr">
            <a:solidFill>
              <a:schemeClr val="tx1"/>
            </a:solidFill>
            <a:miter lim="800000"/>
            <a:headEnd/>
            <a:tailEnd/>
          </a:ln>
          <a:effectLst/>
        </p:spPr>
        <p:txBody>
          <a:bodyPr wrap="square" lIns="91407" tIns="45704" rIns="91407" bIns="45704">
            <a:spAutoFit/>
          </a:bodyPr>
          <a:lstStyle/>
          <a:p>
            <a:pPr eaLnBrk="1" hangingPunct="1">
              <a:defRPr/>
            </a:pPr>
            <a:r>
              <a:rPr lang="ja-JP" altLang="en-US" dirty="0">
                <a:latin typeface="HGPｺﾞｼｯｸM" pitchFamily="50" charset="-128"/>
                <a:ea typeface="HGPｺﾞｼｯｸM" pitchFamily="50" charset="-128"/>
              </a:rPr>
              <a:t>○</a:t>
            </a:r>
            <a:r>
              <a:rPr lang="ja-JP" altLang="en-US" dirty="0">
                <a:latin typeface="HGSｺﾞｼｯｸM" pitchFamily="50" charset="-128"/>
                <a:ea typeface="HGSｺﾞｼｯｸM" pitchFamily="50" charset="-128"/>
              </a:rPr>
              <a:t>提案者：</a:t>
            </a:r>
            <a:r>
              <a:rPr lang="ja-JP" altLang="ja-JP" dirty="0">
                <a:latin typeface="HGSｺﾞｼｯｸM" pitchFamily="50" charset="-128"/>
                <a:ea typeface="HGSｺﾞｼｯｸM" pitchFamily="50" charset="-128"/>
              </a:rPr>
              <a:t>土地所有者等のほか、まちづくりＮＰＯ</a:t>
            </a:r>
            <a:r>
              <a:rPr lang="ja-JP" altLang="en-US" dirty="0">
                <a:latin typeface="HGSｺﾞｼｯｸM" pitchFamily="50" charset="-128"/>
                <a:ea typeface="HGSｺﾞｼｯｸM" pitchFamily="50" charset="-128"/>
              </a:rPr>
              <a:t>、まちづくり協議会</a:t>
            </a:r>
            <a:r>
              <a:rPr lang="ja-JP" altLang="ja-JP" dirty="0">
                <a:latin typeface="HGSｺﾞｼｯｸM" pitchFamily="50" charset="-128"/>
                <a:ea typeface="HGSｺﾞｼｯｸM" pitchFamily="50" charset="-128"/>
              </a:rPr>
              <a:t>や地域の</a:t>
            </a:r>
            <a:endParaRPr lang="en-US" altLang="ja-JP" dirty="0">
              <a:latin typeface="HGSｺﾞｼｯｸM" pitchFamily="50" charset="-128"/>
              <a:ea typeface="HGSｺﾞｼｯｸM" pitchFamily="50" charset="-128"/>
            </a:endParaRPr>
          </a:p>
          <a:p>
            <a:pPr eaLnBrk="1" hangingPunct="1">
              <a:defRPr/>
            </a:pPr>
            <a:r>
              <a:rPr lang="ja-JP" altLang="en-US" dirty="0">
                <a:latin typeface="HGSｺﾞｼｯｸM" pitchFamily="50" charset="-128"/>
                <a:ea typeface="HGSｺﾞｼｯｸM" pitchFamily="50" charset="-128"/>
              </a:rPr>
              <a:t>　　　　　</a:t>
            </a:r>
            <a:r>
              <a:rPr lang="ja-JP" altLang="ja-JP" dirty="0">
                <a:latin typeface="HGSｺﾞｼｯｸM" pitchFamily="50" charset="-128"/>
                <a:ea typeface="HGSｺﾞｼｯｸM" pitchFamily="50" charset="-128"/>
              </a:rPr>
              <a:t>実情に応じて条例で定める団体（町内会等）</a:t>
            </a:r>
            <a:endParaRPr lang="en-US" altLang="ja-JP" dirty="0">
              <a:latin typeface="HGSｺﾞｼｯｸM" pitchFamily="50" charset="-128"/>
              <a:ea typeface="HGSｺﾞｼｯｸM" pitchFamily="50" charset="-128"/>
            </a:endParaRPr>
          </a:p>
          <a:p>
            <a:pPr eaLnBrk="1" hangingPunct="1">
              <a:defRPr/>
            </a:pPr>
            <a:r>
              <a:rPr lang="en-US" altLang="ja-JP" dirty="0">
                <a:latin typeface="HGPｺﾞｼｯｸM" pitchFamily="50" charset="-128"/>
                <a:ea typeface="HGPｺﾞｼｯｸM" pitchFamily="50" charset="-128"/>
              </a:rPr>
              <a:t>○</a:t>
            </a:r>
            <a:r>
              <a:rPr lang="ja-JP" altLang="en-US" dirty="0">
                <a:latin typeface="HGPｺﾞｼｯｸM" pitchFamily="50" charset="-128"/>
                <a:ea typeface="HGPｺﾞｼｯｸM" pitchFamily="50" charset="-128"/>
              </a:rPr>
              <a:t>提案要件</a:t>
            </a:r>
          </a:p>
          <a:p>
            <a:pPr eaLnBrk="1" hangingPunct="1">
              <a:spcBef>
                <a:spcPct val="20000"/>
              </a:spcBef>
              <a:defRPr/>
            </a:pPr>
            <a:r>
              <a:rPr lang="ja-JP" altLang="en-US" dirty="0">
                <a:latin typeface="HGPｺﾞｼｯｸM" pitchFamily="50" charset="-128"/>
                <a:ea typeface="HGPｺﾞｼｯｸM" pitchFamily="50" charset="-128"/>
              </a:rPr>
              <a:t>　①</a:t>
            </a:r>
            <a:r>
              <a:rPr lang="en-US" altLang="ja-JP" dirty="0">
                <a:latin typeface="HGPｺﾞｼｯｸM" pitchFamily="50" charset="-128"/>
                <a:ea typeface="HGPｺﾞｼｯｸM" pitchFamily="50" charset="-128"/>
              </a:rPr>
              <a:t>0.5ha</a:t>
            </a:r>
            <a:r>
              <a:rPr lang="ja-JP" altLang="en-US" dirty="0">
                <a:latin typeface="HGPｺﾞｼｯｸM" pitchFamily="50" charset="-128"/>
                <a:ea typeface="HGPｺﾞｼｯｸM" pitchFamily="50" charset="-128"/>
              </a:rPr>
              <a:t>以上（条例により</a:t>
            </a:r>
            <a:r>
              <a:rPr lang="en-US" altLang="ja-JP" dirty="0">
                <a:latin typeface="HGPｺﾞｼｯｸM" pitchFamily="50" charset="-128"/>
                <a:ea typeface="HGPｺﾞｼｯｸM" pitchFamily="50" charset="-128"/>
              </a:rPr>
              <a:t>0.1ha</a:t>
            </a:r>
            <a:r>
              <a:rPr lang="ja-JP" altLang="en-US" dirty="0" err="1">
                <a:latin typeface="HGPｺﾞｼｯｸM" pitchFamily="50" charset="-128"/>
                <a:ea typeface="HGPｺﾞｼｯｸM" pitchFamily="50" charset="-128"/>
              </a:rPr>
              <a:t>まで</a:t>
            </a:r>
            <a:r>
              <a:rPr lang="ja-JP" altLang="en-US" dirty="0">
                <a:latin typeface="HGPｺﾞｼｯｸM" pitchFamily="50" charset="-128"/>
                <a:ea typeface="HGPｺﾞｼｯｸM" pitchFamily="50" charset="-128"/>
              </a:rPr>
              <a:t>引き下げ可）の一体的な区域　</a:t>
            </a:r>
          </a:p>
          <a:p>
            <a:pPr eaLnBrk="1" hangingPunct="1">
              <a:defRPr/>
            </a:pPr>
            <a:r>
              <a:rPr lang="ja-JP" altLang="en-US" dirty="0">
                <a:latin typeface="HGPｺﾞｼｯｸM" pitchFamily="50" charset="-128"/>
                <a:ea typeface="HGPｺﾞｼｯｸM" pitchFamily="50" charset="-128"/>
              </a:rPr>
              <a:t>　②都市計画に関する法令上の基準に適合</a:t>
            </a:r>
          </a:p>
          <a:p>
            <a:pPr eaLnBrk="1" hangingPunct="1">
              <a:defRPr/>
            </a:pPr>
            <a:r>
              <a:rPr lang="ja-JP" altLang="en-US" dirty="0">
                <a:latin typeface="HGPｺﾞｼｯｸM" pitchFamily="50" charset="-128"/>
                <a:ea typeface="HGPｺﾞｼｯｸM" pitchFamily="50" charset="-128"/>
              </a:rPr>
              <a:t>　③土地所有者等の３分の２以上の同意</a:t>
            </a:r>
          </a:p>
        </p:txBody>
      </p:sp>
      <p:grpSp>
        <p:nvGrpSpPr>
          <p:cNvPr id="2747" name="グループ化 58"/>
          <p:cNvGrpSpPr/>
          <p:nvPr/>
        </p:nvGrpSpPr>
        <p:grpSpPr>
          <a:xfrm>
            <a:off x="381000" y="3330575"/>
            <a:ext cx="8460026" cy="3411538"/>
            <a:chOff x="540447" y="3232150"/>
            <a:chExt cx="8341643" cy="3411560"/>
          </a:xfrm>
        </p:grpSpPr>
        <p:cxnSp>
          <p:nvCxnSpPr>
            <p:cNvPr id="2748" name="AutoShape 19"/>
            <p:cNvCxnSpPr>
              <a:cxnSpLocks noChangeShapeType="1"/>
            </p:cNvCxnSpPr>
            <p:nvPr/>
          </p:nvCxnSpPr>
          <p:spPr>
            <a:xfrm flipH="1">
              <a:off x="6810388" y="5000636"/>
              <a:ext cx="2389" cy="928694"/>
            </a:xfrm>
            <a:prstGeom prst="straightConnector1">
              <a:avLst/>
            </a:prstGeom>
            <a:noFill/>
            <a:ln w="31750">
              <a:solidFill>
                <a:schemeClr val="tx1"/>
              </a:solidFill>
              <a:round/>
              <a:headEnd/>
              <a:tailEnd type="arrow" w="med" len="med"/>
            </a:ln>
          </p:spPr>
        </p:cxnSp>
        <p:sp>
          <p:nvSpPr>
            <p:cNvPr id="2749" name="Rectangle 4"/>
            <p:cNvSpPr>
              <a:spLocks noChangeArrowheads="1"/>
            </p:cNvSpPr>
            <p:nvPr/>
          </p:nvSpPr>
          <p:spPr>
            <a:xfrm>
              <a:off x="608932" y="3898948"/>
              <a:ext cx="3724842" cy="441636"/>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提案を踏まえて都市計画を決定する必要があると認めるとき</a:t>
              </a:r>
              <a:endParaRPr lang="ja-JP" altLang="en-US" sz="1100"/>
            </a:p>
          </p:txBody>
        </p:sp>
        <p:sp>
          <p:nvSpPr>
            <p:cNvPr id="2750" name="Rectangle 5"/>
            <p:cNvSpPr>
              <a:spLocks noChangeArrowheads="1"/>
            </p:cNvSpPr>
            <p:nvPr/>
          </p:nvSpPr>
          <p:spPr>
            <a:xfrm>
              <a:off x="608932" y="4510333"/>
              <a:ext cx="3724842" cy="425813"/>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公聴会の開催等</a:t>
              </a:r>
            </a:p>
            <a:p>
              <a:pPr eaLnBrk="1" hangingPunct="1">
                <a:spcBef>
                  <a:spcPct val="0"/>
                </a:spcBef>
                <a:buFontTx/>
                <a:buNone/>
              </a:pPr>
              <a:r>
                <a:rPr lang="ja-JP" altLang="en-US" sz="1100">
                  <a:latin typeface="Century" panose="02040604050505020304" pitchFamily="18" charset="0"/>
                </a:rPr>
                <a:t>都市計画の案の作成</a:t>
              </a:r>
              <a:endParaRPr lang="ja-JP" altLang="en-US" sz="1100"/>
            </a:p>
          </p:txBody>
        </p:sp>
        <p:sp>
          <p:nvSpPr>
            <p:cNvPr id="2751" name="Rectangle 6"/>
            <p:cNvSpPr>
              <a:spLocks noChangeArrowheads="1"/>
            </p:cNvSpPr>
            <p:nvPr/>
          </p:nvSpPr>
          <p:spPr>
            <a:xfrm>
              <a:off x="608932" y="5117404"/>
              <a:ext cx="3724842" cy="427251"/>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都市計画の案の公告・縦覧</a:t>
              </a:r>
            </a:p>
            <a:p>
              <a:pPr eaLnBrk="1" hangingPunct="1">
                <a:spcBef>
                  <a:spcPct val="0"/>
                </a:spcBef>
                <a:buFontTx/>
                <a:buNone/>
              </a:pPr>
              <a:r>
                <a:rPr lang="ja-JP" altLang="en-US" sz="1100">
                  <a:latin typeface="Century" panose="02040604050505020304" pitchFamily="18" charset="0"/>
                </a:rPr>
                <a:t>利害関係者による意見提出</a:t>
              </a:r>
              <a:endParaRPr lang="ja-JP" altLang="en-US" sz="1100"/>
            </a:p>
          </p:txBody>
        </p:sp>
        <p:sp>
          <p:nvSpPr>
            <p:cNvPr id="2752" name="Text Box 7"/>
            <p:cNvSpPr txBox="1">
              <a:spLocks noChangeArrowheads="1"/>
            </p:cNvSpPr>
            <p:nvPr/>
          </p:nvSpPr>
          <p:spPr>
            <a:xfrm>
              <a:off x="608932" y="6383331"/>
              <a:ext cx="3724842" cy="260379"/>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都市計画の決定</a:t>
              </a:r>
              <a:endParaRPr lang="ja-JP" altLang="en-US" sz="1100"/>
            </a:p>
          </p:txBody>
        </p:sp>
        <p:sp>
          <p:nvSpPr>
            <p:cNvPr id="2753" name="Rectangle 8"/>
            <p:cNvSpPr>
              <a:spLocks noChangeArrowheads="1"/>
            </p:cNvSpPr>
            <p:nvPr/>
          </p:nvSpPr>
          <p:spPr>
            <a:xfrm>
              <a:off x="4744676" y="3898948"/>
              <a:ext cx="4137414" cy="304974"/>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都市計画を決定する必要がないと認めるとき</a:t>
              </a:r>
              <a:endParaRPr lang="ja-JP" altLang="en-US" sz="1100"/>
            </a:p>
          </p:txBody>
        </p:sp>
        <p:sp>
          <p:nvSpPr>
            <p:cNvPr id="2754" name="Rectangle 9"/>
            <p:cNvSpPr>
              <a:spLocks noChangeArrowheads="1"/>
            </p:cNvSpPr>
            <p:nvPr/>
          </p:nvSpPr>
          <p:spPr>
            <a:xfrm>
              <a:off x="4744676" y="4510333"/>
              <a:ext cx="4137414" cy="456022"/>
            </a:xfrm>
            <a:prstGeom prst="rect">
              <a:avLst/>
            </a:prstGeom>
            <a:solidFill>
              <a:schemeClr val="bg1"/>
            </a:solid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都市計画審議会に提案を提出し、地方公共団体の見解を付して、意見を聴く</a:t>
              </a:r>
              <a:endParaRPr lang="ja-JP" altLang="en-US" sz="1100"/>
            </a:p>
          </p:txBody>
        </p:sp>
        <p:sp>
          <p:nvSpPr>
            <p:cNvPr id="2755" name="Text Box 10"/>
            <p:cNvSpPr txBox="1">
              <a:spLocks noChangeArrowheads="1"/>
            </p:cNvSpPr>
            <p:nvPr/>
          </p:nvSpPr>
          <p:spPr>
            <a:xfrm>
              <a:off x="4846566" y="5943563"/>
              <a:ext cx="4035524" cy="258939"/>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都市計画の決定をせず</a:t>
              </a:r>
              <a:endParaRPr lang="ja-JP" altLang="en-US" sz="1100"/>
            </a:p>
          </p:txBody>
        </p:sp>
        <p:sp>
          <p:nvSpPr>
            <p:cNvPr id="2756" name="Rectangle 11"/>
            <p:cNvSpPr>
              <a:spLocks noChangeArrowheads="1"/>
            </p:cNvSpPr>
            <p:nvPr/>
          </p:nvSpPr>
          <p:spPr>
            <a:xfrm>
              <a:off x="4846566" y="6385199"/>
              <a:ext cx="4035524" cy="244555"/>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都市計画の決定をしない理由等を提案者に通知</a:t>
              </a:r>
              <a:endParaRPr lang="ja-JP" altLang="en-US" sz="1100"/>
            </a:p>
          </p:txBody>
        </p:sp>
        <p:sp>
          <p:nvSpPr>
            <p:cNvPr id="2757" name="Text Box 12"/>
            <p:cNvSpPr txBox="1">
              <a:spLocks noChangeArrowheads="1"/>
            </p:cNvSpPr>
            <p:nvPr/>
          </p:nvSpPr>
          <p:spPr>
            <a:xfrm>
              <a:off x="608932" y="3474574"/>
              <a:ext cx="8273158" cy="227292"/>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dirty="0">
                  <a:latin typeface="Century" panose="02040604050505020304" pitchFamily="18" charset="0"/>
                </a:rPr>
                <a:t>地方公共団体は提案に基づく都市計画の決定をするかどうかを判断</a:t>
              </a:r>
              <a:endParaRPr lang="ja-JP" altLang="en-US" sz="1100" dirty="0"/>
            </a:p>
          </p:txBody>
        </p:sp>
        <p:sp>
          <p:nvSpPr>
            <p:cNvPr id="2758" name="Rectangle 13"/>
            <p:cNvSpPr>
              <a:spLocks noChangeArrowheads="1"/>
            </p:cNvSpPr>
            <p:nvPr/>
          </p:nvSpPr>
          <p:spPr>
            <a:xfrm>
              <a:off x="540447" y="3381068"/>
              <a:ext cx="3848447" cy="320797"/>
            </a:xfrm>
            <a:prstGeom prst="rect">
              <a:avLst/>
            </a:prstGeom>
            <a:noFill/>
            <a:ln>
              <a:noFill/>
            </a:ln>
          </p:spPr>
          <p:txBody>
            <a:bodyPr lIns="53971" tIns="0" rIns="53971" bIns="0"/>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100">
                <a:solidFill>
                  <a:schemeClr val="bg1"/>
                </a:solidFill>
              </a:endParaRPr>
            </a:p>
          </p:txBody>
        </p:sp>
        <p:sp>
          <p:nvSpPr>
            <p:cNvPr id="2759" name="Text Box 14"/>
            <p:cNvSpPr txBox="1">
              <a:spLocks noChangeArrowheads="1"/>
            </p:cNvSpPr>
            <p:nvPr/>
          </p:nvSpPr>
          <p:spPr>
            <a:xfrm>
              <a:off x="4960149" y="3396892"/>
              <a:ext cx="3704798" cy="319360"/>
            </a:xfrm>
            <a:prstGeom prst="rect">
              <a:avLst/>
            </a:prstGeom>
            <a:noFill/>
            <a:ln>
              <a:noFill/>
            </a:ln>
          </p:spPr>
          <p:txBody>
            <a:bodyPr lIns="91388" tIns="0" rIns="91388" bIns="0"/>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100">
                <a:solidFill>
                  <a:schemeClr val="bg1"/>
                </a:solidFill>
              </a:endParaRPr>
            </a:p>
          </p:txBody>
        </p:sp>
        <p:cxnSp>
          <p:nvCxnSpPr>
            <p:cNvPr id="2760" name="AutoShape 15"/>
            <p:cNvCxnSpPr>
              <a:cxnSpLocks noChangeShapeType="1"/>
              <a:stCxn id="2759" idx="2"/>
              <a:endCxn id="2753" idx="0"/>
            </p:cNvCxnSpPr>
            <p:nvPr/>
          </p:nvCxnSpPr>
          <p:spPr>
            <a:xfrm>
              <a:off x="6812548" y="3716252"/>
              <a:ext cx="1670" cy="165434"/>
            </a:xfrm>
            <a:prstGeom prst="straightConnector1">
              <a:avLst/>
            </a:prstGeom>
            <a:noFill/>
            <a:ln w="31750">
              <a:solidFill>
                <a:schemeClr val="tx1"/>
              </a:solidFill>
              <a:round/>
              <a:headEnd/>
              <a:tailEnd type="arrow" w="med" len="med"/>
            </a:ln>
          </p:spPr>
        </p:cxnSp>
        <p:cxnSp>
          <p:nvCxnSpPr>
            <p:cNvPr id="2761" name="AutoShape 16"/>
            <p:cNvCxnSpPr>
              <a:cxnSpLocks noChangeShapeType="1"/>
              <a:stCxn id="2753" idx="2"/>
              <a:endCxn id="2754" idx="0"/>
            </p:cNvCxnSpPr>
            <p:nvPr/>
          </p:nvCxnSpPr>
          <p:spPr>
            <a:xfrm>
              <a:off x="6814217" y="4221184"/>
              <a:ext cx="0" cy="271886"/>
            </a:xfrm>
            <a:prstGeom prst="straightConnector1">
              <a:avLst/>
            </a:prstGeom>
            <a:noFill/>
            <a:ln w="31750">
              <a:solidFill>
                <a:schemeClr val="tx1"/>
              </a:solidFill>
              <a:round/>
              <a:headEnd/>
              <a:tailEnd type="arrow" w="med" len="med"/>
            </a:ln>
          </p:spPr>
        </p:cxnSp>
        <p:cxnSp>
          <p:nvCxnSpPr>
            <p:cNvPr id="2762" name="AutoShape 18"/>
            <p:cNvCxnSpPr>
              <a:cxnSpLocks noChangeShapeType="1"/>
            </p:cNvCxnSpPr>
            <p:nvPr/>
          </p:nvCxnSpPr>
          <p:spPr>
            <a:xfrm>
              <a:off x="4671430" y="3232150"/>
              <a:ext cx="2061" cy="242424"/>
            </a:xfrm>
            <a:prstGeom prst="straightConnector1">
              <a:avLst/>
            </a:prstGeom>
            <a:noFill/>
            <a:ln w="31750">
              <a:solidFill>
                <a:schemeClr val="tx1"/>
              </a:solidFill>
              <a:round/>
              <a:headEnd/>
              <a:tailEnd type="arrow" w="med" len="med"/>
            </a:ln>
          </p:spPr>
        </p:cxnSp>
        <p:cxnSp>
          <p:nvCxnSpPr>
            <p:cNvPr id="2763" name="AutoShape 20"/>
            <p:cNvCxnSpPr>
              <a:cxnSpLocks noChangeShapeType="1"/>
              <a:stCxn id="2754" idx="2"/>
              <a:endCxn id="2749" idx="3"/>
            </p:cNvCxnSpPr>
            <p:nvPr/>
          </p:nvCxnSpPr>
          <p:spPr>
            <a:xfrm rot="16200000" flipV="1">
              <a:off x="5152451" y="3321853"/>
              <a:ext cx="863133" cy="2460399"/>
            </a:xfrm>
            <a:prstGeom prst="bentConnector4">
              <a:avLst>
                <a:gd name="adj1" fmla="val -21833"/>
                <a:gd name="adj2" fmla="val 92463"/>
              </a:avLst>
            </a:prstGeom>
            <a:noFill/>
            <a:ln w="31750">
              <a:solidFill>
                <a:schemeClr val="tx1"/>
              </a:solidFill>
              <a:miter lim="800000"/>
              <a:headEnd/>
              <a:tailEnd type="arrow" w="med" len="med"/>
            </a:ln>
          </p:spPr>
        </p:cxnSp>
        <p:cxnSp>
          <p:nvCxnSpPr>
            <p:cNvPr id="2764" name="AutoShape 21"/>
            <p:cNvCxnSpPr>
              <a:cxnSpLocks noChangeShapeType="1"/>
              <a:stCxn id="2749" idx="2"/>
              <a:endCxn id="2750" idx="0"/>
            </p:cNvCxnSpPr>
            <p:nvPr/>
          </p:nvCxnSpPr>
          <p:spPr>
            <a:xfrm>
              <a:off x="2471352" y="4357846"/>
              <a:ext cx="0" cy="135224"/>
            </a:xfrm>
            <a:prstGeom prst="straightConnector1">
              <a:avLst/>
            </a:prstGeom>
            <a:noFill/>
            <a:ln w="31750">
              <a:solidFill>
                <a:schemeClr val="tx1"/>
              </a:solidFill>
              <a:round/>
              <a:headEnd/>
              <a:tailEnd type="arrow" w="med" len="med"/>
            </a:ln>
          </p:spPr>
        </p:cxnSp>
        <p:cxnSp>
          <p:nvCxnSpPr>
            <p:cNvPr id="2765" name="AutoShape 22"/>
            <p:cNvCxnSpPr>
              <a:cxnSpLocks noChangeShapeType="1"/>
              <a:stCxn id="2750" idx="2"/>
              <a:endCxn id="2751" idx="0"/>
            </p:cNvCxnSpPr>
            <p:nvPr/>
          </p:nvCxnSpPr>
          <p:spPr>
            <a:xfrm>
              <a:off x="2471352" y="4953408"/>
              <a:ext cx="0" cy="146733"/>
            </a:xfrm>
            <a:prstGeom prst="straightConnector1">
              <a:avLst/>
            </a:prstGeom>
            <a:noFill/>
            <a:ln w="31750">
              <a:solidFill>
                <a:schemeClr val="tx1"/>
              </a:solidFill>
              <a:round/>
              <a:headEnd/>
              <a:tailEnd type="arrow" w="med" len="med"/>
            </a:ln>
          </p:spPr>
        </p:cxnSp>
        <p:cxnSp>
          <p:nvCxnSpPr>
            <p:cNvPr id="2766" name="AutoShape 23"/>
            <p:cNvCxnSpPr>
              <a:cxnSpLocks noChangeShapeType="1"/>
              <a:stCxn id="2751" idx="2"/>
              <a:endCxn id="2769" idx="0"/>
            </p:cNvCxnSpPr>
            <p:nvPr/>
          </p:nvCxnSpPr>
          <p:spPr>
            <a:xfrm>
              <a:off x="2471352" y="5561917"/>
              <a:ext cx="0" cy="148170"/>
            </a:xfrm>
            <a:prstGeom prst="straightConnector1">
              <a:avLst/>
            </a:prstGeom>
            <a:noFill/>
            <a:ln w="31750">
              <a:solidFill>
                <a:schemeClr val="tx1"/>
              </a:solidFill>
              <a:round/>
              <a:headEnd/>
              <a:tailEnd type="arrow" w="med" len="med"/>
            </a:ln>
          </p:spPr>
        </p:cxnSp>
        <p:cxnSp>
          <p:nvCxnSpPr>
            <p:cNvPr id="2767" name="AutoShape 24"/>
            <p:cNvCxnSpPr>
              <a:cxnSpLocks noChangeShapeType="1"/>
              <a:stCxn id="2758" idx="2"/>
              <a:endCxn id="2749" idx="0"/>
            </p:cNvCxnSpPr>
            <p:nvPr/>
          </p:nvCxnSpPr>
          <p:spPr>
            <a:xfrm>
              <a:off x="2464672" y="3701865"/>
              <a:ext cx="6681" cy="179820"/>
            </a:xfrm>
            <a:prstGeom prst="straightConnector1">
              <a:avLst/>
            </a:prstGeom>
            <a:noFill/>
            <a:ln w="31750">
              <a:solidFill>
                <a:schemeClr val="tx1"/>
              </a:solidFill>
              <a:round/>
              <a:headEnd/>
              <a:tailEnd type="arrow" w="med" len="med"/>
            </a:ln>
          </p:spPr>
        </p:cxnSp>
        <p:cxnSp>
          <p:nvCxnSpPr>
            <p:cNvPr id="2768" name="AutoShape 25"/>
            <p:cNvCxnSpPr>
              <a:cxnSpLocks noChangeShapeType="1"/>
              <a:stCxn id="2755" idx="2"/>
              <a:endCxn id="2756" idx="0"/>
            </p:cNvCxnSpPr>
            <p:nvPr/>
          </p:nvCxnSpPr>
          <p:spPr>
            <a:xfrm>
              <a:off x="6864327" y="6219765"/>
              <a:ext cx="0" cy="148170"/>
            </a:xfrm>
            <a:prstGeom prst="straightConnector1">
              <a:avLst/>
            </a:prstGeom>
            <a:noFill/>
            <a:ln w="31750">
              <a:solidFill>
                <a:schemeClr val="tx1"/>
              </a:solidFill>
              <a:round/>
              <a:headEnd/>
              <a:tailEnd type="arrow" w="med" len="med"/>
            </a:ln>
          </p:spPr>
        </p:cxnSp>
        <p:sp>
          <p:nvSpPr>
            <p:cNvPr id="2769" name="Rectangle 26"/>
            <p:cNvSpPr>
              <a:spLocks noChangeArrowheads="1"/>
            </p:cNvSpPr>
            <p:nvPr/>
          </p:nvSpPr>
          <p:spPr>
            <a:xfrm>
              <a:off x="608932" y="5727351"/>
              <a:ext cx="3724842" cy="443074"/>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都市計画の案を都市計画審議会へ付議　（意見の概要や都市計画の提案内容も提示）</a:t>
              </a:r>
              <a:endParaRPr lang="ja-JP" altLang="en-US" sz="1100"/>
            </a:p>
          </p:txBody>
        </p:sp>
        <p:cxnSp>
          <p:nvCxnSpPr>
            <p:cNvPr id="2770" name="AutoShape 27"/>
            <p:cNvCxnSpPr>
              <a:cxnSpLocks noChangeShapeType="1"/>
              <a:stCxn id="2769" idx="2"/>
              <a:endCxn id="2752" idx="0"/>
            </p:cNvCxnSpPr>
            <p:nvPr/>
          </p:nvCxnSpPr>
          <p:spPr>
            <a:xfrm>
              <a:off x="2471352" y="6187688"/>
              <a:ext cx="0" cy="178380"/>
            </a:xfrm>
            <a:prstGeom prst="straightConnector1">
              <a:avLst/>
            </a:prstGeom>
            <a:noFill/>
            <a:ln w="31750">
              <a:solidFill>
                <a:schemeClr val="tx1"/>
              </a:solidFill>
              <a:round/>
              <a:headEnd/>
              <a:tailEnd type="arrow" w="med" len="med"/>
            </a:ln>
          </p:spPr>
        </p:cxnSp>
      </p:grpSp>
    </p:spTree>
    <p:extLst>
      <p:ext uri="{BB962C8B-B14F-4D97-AF65-F5344CB8AC3E}">
        <p14:creationId xmlns:p14="http://schemas.microsoft.com/office/powerpoint/2010/main" val="248041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 name="Text Box 2"/>
          <p:cNvSpPr txBox="1">
            <a:spLocks noChangeArrowheads="1"/>
          </p:cNvSpPr>
          <p:nvPr/>
        </p:nvSpPr>
        <p:spPr>
          <a:xfrm>
            <a:off x="-23374" y="0"/>
            <a:ext cx="5184775" cy="646331"/>
          </a:xfrm>
          <a:prstGeom prst="rect">
            <a:avLst/>
          </a:prstGeom>
          <a:noFill/>
          <a:ln w="9525">
            <a:noFill/>
            <a:miter lim="800000"/>
            <a:headEnd/>
            <a:tailEnd/>
          </a:ln>
        </p:spPr>
        <p:txBody>
          <a:bodyPr rIns="540000">
            <a:spAutoFit/>
          </a:bodyPr>
          <a:lstStyle/>
          <a:p>
            <a:r>
              <a:rPr lang="ja-JP" altLang="en-US" sz="3600" dirty="0">
                <a:solidFill>
                  <a:prstClr val="black"/>
                </a:solidFill>
              </a:rPr>
              <a:t>準都市計画区域</a:t>
            </a:r>
          </a:p>
        </p:txBody>
      </p:sp>
      <p:sp>
        <p:nvSpPr>
          <p:cNvPr id="1843" name="Text Box 5"/>
          <p:cNvSpPr txBox="1">
            <a:spLocks noChangeArrowheads="1"/>
          </p:cNvSpPr>
          <p:nvPr/>
        </p:nvSpPr>
        <p:spPr>
          <a:xfrm>
            <a:off x="476250" y="1714500"/>
            <a:ext cx="8459788" cy="3081338"/>
          </a:xfrm>
          <a:prstGeom prst="rect">
            <a:avLst/>
          </a:prstGeom>
          <a:noFill/>
          <a:ln w="9525">
            <a:noFill/>
            <a:miter lim="800000"/>
            <a:headEnd/>
            <a:tailEnd/>
          </a:ln>
        </p:spPr>
        <p:txBody>
          <a:bodyPr>
            <a:spAutoFit/>
          </a:bodyPr>
          <a:lstStyle/>
          <a:p>
            <a:pPr marL="268288" indent="-268288"/>
            <a:r>
              <a:rPr lang="ja-JP" altLang="en-US" sz="2800" dirty="0">
                <a:solidFill>
                  <a:prstClr val="black"/>
                </a:solidFill>
                <a:latin typeface="ＭＳ Ｐゴシック" charset="-128"/>
              </a:rPr>
              <a:t>・　都市計画区域外のうち、</a:t>
            </a:r>
          </a:p>
          <a:p>
            <a:pPr marL="268288" indent="-268288"/>
            <a:r>
              <a:rPr lang="ja-JP" altLang="en-US" sz="2800" dirty="0">
                <a:solidFill>
                  <a:prstClr val="black"/>
                </a:solidFill>
                <a:latin typeface="ＭＳ Ｐゴシック" charset="-128"/>
              </a:rPr>
              <a:t>・　相当数の建築物の建築等が現に行われ、又は行われると見込まれる区域を含み、かつ、</a:t>
            </a:r>
          </a:p>
          <a:p>
            <a:pPr marL="268288" indent="-268288"/>
            <a:r>
              <a:rPr lang="ja-JP" altLang="en-US" sz="2800" dirty="0">
                <a:solidFill>
                  <a:prstClr val="black"/>
                </a:solidFill>
                <a:latin typeface="ＭＳ Ｐゴシック" charset="-128"/>
              </a:rPr>
              <a:t>・　そのまま土地利用を整序し、又は環境を保全するための措置を講ずることなく放置すれば、将来における一体の都市としての整備、開発及び保全に支障があると認められる一定の区域</a:t>
            </a:r>
            <a:endParaRPr lang="ja-JP" altLang="en-US" dirty="0">
              <a:solidFill>
                <a:prstClr val="black"/>
              </a:solidFill>
              <a:latin typeface="ＭＳ Ｐゴシック" charset="-128"/>
            </a:endParaRPr>
          </a:p>
        </p:txBody>
      </p:sp>
      <p:sp>
        <p:nvSpPr>
          <p:cNvPr id="1844" name="Text Box 6"/>
          <p:cNvSpPr txBox="1">
            <a:spLocks noChangeArrowheads="1"/>
          </p:cNvSpPr>
          <p:nvPr/>
        </p:nvSpPr>
        <p:spPr>
          <a:xfrm>
            <a:off x="525463" y="5297490"/>
            <a:ext cx="8316700" cy="1261884"/>
          </a:xfrm>
          <a:prstGeom prst="rect">
            <a:avLst/>
          </a:prstGeom>
          <a:noFill/>
          <a:ln w="9525">
            <a:noFill/>
            <a:miter lim="800000"/>
            <a:headEnd/>
            <a:tailEnd/>
          </a:ln>
        </p:spPr>
        <p:txBody>
          <a:bodyPr wrap="none">
            <a:spAutoFit/>
          </a:bodyPr>
          <a:lstStyle/>
          <a:p>
            <a:r>
              <a:rPr lang="ja-JP" altLang="en-US" sz="2800" dirty="0">
                <a:solidFill>
                  <a:prstClr val="black"/>
                </a:solidFill>
              </a:rPr>
              <a:t>準都市計画区域を指定すると、</a:t>
            </a:r>
          </a:p>
          <a:p>
            <a:pPr marL="174625"/>
            <a:r>
              <a:rPr lang="ja-JP" altLang="en-US" sz="2400" dirty="0">
                <a:solidFill>
                  <a:prstClr val="black"/>
                </a:solidFill>
              </a:rPr>
              <a:t>・用途地域、特別用途地区等８種類の都市計画の決定が可能</a:t>
            </a:r>
          </a:p>
          <a:p>
            <a:pPr marL="174625"/>
            <a:r>
              <a:rPr lang="ja-JP" altLang="en-US" sz="2400" dirty="0">
                <a:solidFill>
                  <a:prstClr val="black"/>
                </a:solidFill>
              </a:rPr>
              <a:t>・開発許可・建築確認の対象へ</a:t>
            </a:r>
          </a:p>
        </p:txBody>
      </p:sp>
      <p:sp>
        <p:nvSpPr>
          <p:cNvPr id="1845" name="AutoShape 7"/>
          <p:cNvSpPr>
            <a:spLocks noChangeArrowheads="1"/>
          </p:cNvSpPr>
          <p:nvPr/>
        </p:nvSpPr>
        <p:spPr>
          <a:xfrm>
            <a:off x="406400" y="5256213"/>
            <a:ext cx="8520113" cy="1414462"/>
          </a:xfrm>
          <a:prstGeom prst="roundRect">
            <a:avLst>
              <a:gd name="adj" fmla="val 16667"/>
            </a:avLst>
          </a:prstGeom>
          <a:noFill/>
          <a:ln w="19050">
            <a:solidFill>
              <a:schemeClr val="accent2"/>
            </a:solidFill>
            <a:prstDash val="dash"/>
            <a:round/>
            <a:headEnd/>
            <a:tailEnd/>
          </a:ln>
        </p:spPr>
        <p:txBody>
          <a:bodyPr wrap="none" lIns="90000" tIns="46800" rIns="90000" bIns="46800" anchor="ctr"/>
          <a:lstStyle/>
          <a:p>
            <a:endParaRPr lang="ja-JP" altLang="en-US" dirty="0">
              <a:solidFill>
                <a:prstClr val="black"/>
              </a:solidFill>
            </a:endParaRPr>
          </a:p>
        </p:txBody>
      </p:sp>
      <p:sp>
        <p:nvSpPr>
          <p:cNvPr id="1846" name="Text Box 8"/>
          <p:cNvSpPr txBox="1">
            <a:spLocks noChangeArrowheads="1"/>
          </p:cNvSpPr>
          <p:nvPr/>
        </p:nvSpPr>
        <p:spPr>
          <a:xfrm>
            <a:off x="5292081" y="808039"/>
            <a:ext cx="1920719" cy="461665"/>
          </a:xfrm>
          <a:prstGeom prst="rect">
            <a:avLst/>
          </a:prstGeom>
          <a:noFill/>
          <a:ln w="9525">
            <a:noFill/>
            <a:miter lim="800000"/>
            <a:headEnd/>
            <a:tailEnd/>
          </a:ln>
        </p:spPr>
        <p:txBody>
          <a:bodyPr wrap="none">
            <a:spAutoFit/>
          </a:bodyPr>
          <a:lstStyle/>
          <a:p>
            <a:r>
              <a:rPr lang="ja-JP" altLang="en-US" sz="2400" dirty="0">
                <a:solidFill>
                  <a:prstClr val="black"/>
                </a:solidFill>
                <a:latin typeface="ＭＳ Ｐゴシック" charset="-128"/>
              </a:rPr>
              <a:t>（</a:t>
            </a:r>
            <a:r>
              <a:rPr lang="en-US" altLang="ja-JP" sz="2400" dirty="0">
                <a:solidFill>
                  <a:prstClr val="black"/>
                </a:solidFill>
                <a:latin typeface="ＭＳ Ｐゴシック" charset="-128"/>
              </a:rPr>
              <a:t>H12</a:t>
            </a:r>
            <a:r>
              <a:rPr lang="ja-JP" altLang="en-US" sz="2400" dirty="0">
                <a:solidFill>
                  <a:prstClr val="black"/>
                </a:solidFill>
                <a:latin typeface="ＭＳ Ｐゴシック" charset="-128"/>
              </a:rPr>
              <a:t>年創設）</a:t>
            </a:r>
          </a:p>
        </p:txBody>
      </p:sp>
      <p:sp>
        <p:nvSpPr>
          <p:cNvPr id="1847" name="Rectangle 9"/>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44A18E56-4A5C-46A4-A11F-C4C1C79C4814}" type="slidenum">
              <a:rPr lang="en-US" altLang="ja-JP" sz="1400">
                <a:solidFill>
                  <a:prstClr val="black"/>
                </a:solidFill>
              </a:rPr>
              <a:pPr algn="ctr"/>
              <a:t>5</a:t>
            </a:fld>
            <a:endParaRPr lang="en-US" altLang="ja-JP" sz="1400" dirty="0">
              <a:solidFill>
                <a:prstClr val="black"/>
              </a:solidFill>
            </a:endParaRPr>
          </a:p>
        </p:txBody>
      </p:sp>
      <p:sp>
        <p:nvSpPr>
          <p:cNvPr id="1848"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
        <p:nvSpPr>
          <p:cNvPr id="1849" name="テキスト ボックス 1"/>
          <p:cNvSpPr txBox="1"/>
          <p:nvPr/>
        </p:nvSpPr>
        <p:spPr>
          <a:xfrm>
            <a:off x="286139" y="1188041"/>
            <a:ext cx="3781805" cy="584775"/>
          </a:xfrm>
          <a:prstGeom prst="rect">
            <a:avLst/>
          </a:prstGeom>
          <a:noFill/>
        </p:spPr>
        <p:txBody>
          <a:bodyPr wrap="none" rtlCol="0">
            <a:spAutoFit/>
          </a:bodyPr>
          <a:lstStyle/>
          <a:p>
            <a:pPr marL="342900" indent="-342900">
              <a:spcBef>
                <a:spcPct val="20000"/>
              </a:spcBef>
            </a:pPr>
            <a:r>
              <a:rPr lang="ja-JP" altLang="en-US" sz="3200" dirty="0">
                <a:solidFill>
                  <a:prstClr val="black"/>
                </a:solidFill>
              </a:rPr>
              <a:t>準都市計画区域とは</a:t>
            </a:r>
          </a:p>
        </p:txBody>
      </p:sp>
    </p:spTree>
    <p:extLst>
      <p:ext uri="{BB962C8B-B14F-4D97-AF65-F5344CB8AC3E}">
        <p14:creationId xmlns:p14="http://schemas.microsoft.com/office/powerpoint/2010/main" val="128402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 name="Text Box 6"/>
          <p:cNvSpPr txBox="1">
            <a:spLocks noChangeArrowheads="1"/>
          </p:cNvSpPr>
          <p:nvPr/>
        </p:nvSpPr>
        <p:spPr>
          <a:xfrm>
            <a:off x="179512"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区域マスタープラン・市町村マスタープラン</a:t>
            </a:r>
          </a:p>
        </p:txBody>
      </p:sp>
      <p:sp>
        <p:nvSpPr>
          <p:cNvPr id="1852" name="AutoShape 15"/>
          <p:cNvSpPr>
            <a:spLocks noChangeArrowheads="1"/>
          </p:cNvSpPr>
          <p:nvPr/>
        </p:nvSpPr>
        <p:spPr>
          <a:xfrm>
            <a:off x="4356324" y="6317507"/>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dirty="0">
                <a:latin typeface="ＭＳ ゴシック" pitchFamily="49" charset="-128"/>
                <a:ea typeface="ＭＳ ゴシック" pitchFamily="49" charset="-128"/>
              </a:rPr>
              <a:t>地区計画</a:t>
            </a:r>
            <a:endParaRPr lang="en-US" altLang="ja-JP" sz="2400" dirty="0">
              <a:latin typeface="ＭＳ ゴシック" pitchFamily="49" charset="-128"/>
              <a:ea typeface="ＭＳ ゴシック" pitchFamily="49" charset="-128"/>
            </a:endParaRPr>
          </a:p>
        </p:txBody>
      </p:sp>
      <p:sp>
        <p:nvSpPr>
          <p:cNvPr id="1853" name="AutoShape 17"/>
          <p:cNvSpPr>
            <a:spLocks noChangeArrowheads="1"/>
          </p:cNvSpPr>
          <p:nvPr/>
        </p:nvSpPr>
        <p:spPr>
          <a:xfrm>
            <a:off x="4178523" y="5309444"/>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1854" name="AutoShape 18"/>
          <p:cNvSpPr>
            <a:spLocks noChangeArrowheads="1"/>
          </p:cNvSpPr>
          <p:nvPr/>
        </p:nvSpPr>
        <p:spPr>
          <a:xfrm>
            <a:off x="5723954" y="5309444"/>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855" name="AutoShape 19"/>
          <p:cNvSpPr>
            <a:spLocks noChangeArrowheads="1"/>
          </p:cNvSpPr>
          <p:nvPr/>
        </p:nvSpPr>
        <p:spPr>
          <a:xfrm>
            <a:off x="7164611" y="5309444"/>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856" name="AutoShape 20"/>
          <p:cNvSpPr>
            <a:spLocks noChangeArrowheads="1"/>
          </p:cNvSpPr>
          <p:nvPr/>
        </p:nvSpPr>
        <p:spPr>
          <a:xfrm>
            <a:off x="6408167" y="4614752"/>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都市再開発の方針　等</a:t>
            </a:r>
            <a:endParaRPr lang="en-US" altLang="ja-JP" dirty="0">
              <a:latin typeface="ＭＳ ゴシック" pitchFamily="49" charset="-128"/>
              <a:ea typeface="ＭＳ ゴシック" pitchFamily="49" charset="-128"/>
            </a:endParaRPr>
          </a:p>
        </p:txBody>
      </p:sp>
      <p:sp>
        <p:nvSpPr>
          <p:cNvPr id="1857" name="Line 25"/>
          <p:cNvSpPr>
            <a:spLocks noChangeShapeType="1"/>
          </p:cNvSpPr>
          <p:nvPr/>
        </p:nvSpPr>
        <p:spPr>
          <a:xfrm flipH="1">
            <a:off x="6192267" y="4707779"/>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58" name="Line 29"/>
          <p:cNvSpPr>
            <a:spLocks noChangeShapeType="1"/>
          </p:cNvSpPr>
          <p:nvPr/>
        </p:nvSpPr>
        <p:spPr>
          <a:xfrm>
            <a:off x="4823842"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59" name="Line 31"/>
          <p:cNvSpPr>
            <a:spLocks noChangeShapeType="1"/>
          </p:cNvSpPr>
          <p:nvPr/>
        </p:nvSpPr>
        <p:spPr>
          <a:xfrm>
            <a:off x="6227986"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60" name="Line 33"/>
          <p:cNvSpPr>
            <a:spLocks noChangeShapeType="1"/>
          </p:cNvSpPr>
          <p:nvPr/>
        </p:nvSpPr>
        <p:spPr>
          <a:xfrm>
            <a:off x="7704361"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61" name="Line 34"/>
          <p:cNvSpPr>
            <a:spLocks noChangeShapeType="1"/>
          </p:cNvSpPr>
          <p:nvPr/>
        </p:nvSpPr>
        <p:spPr>
          <a:xfrm>
            <a:off x="4788123" y="4868117"/>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62" name="Line 35"/>
          <p:cNvSpPr>
            <a:spLocks noChangeShapeType="1"/>
          </p:cNvSpPr>
          <p:nvPr/>
        </p:nvSpPr>
        <p:spPr>
          <a:xfrm>
            <a:off x="7668642" y="4877642"/>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63" name="Line 36"/>
          <p:cNvSpPr>
            <a:spLocks noChangeShapeType="1"/>
          </p:cNvSpPr>
          <p:nvPr/>
        </p:nvSpPr>
        <p:spPr>
          <a:xfrm>
            <a:off x="4788124" y="4869704"/>
            <a:ext cx="2880519" cy="0"/>
          </a:xfrm>
          <a:prstGeom prst="line">
            <a:avLst/>
          </a:prstGeom>
          <a:noFill/>
          <a:ln w="12700">
            <a:solidFill>
              <a:srgbClr val="969696"/>
            </a:solidFill>
            <a:round/>
            <a:headEnd/>
            <a:tailEnd/>
          </a:ln>
        </p:spPr>
        <p:txBody>
          <a:bodyPr>
            <a:normAutofit fontScale="25000" lnSpcReduction="20000"/>
          </a:bodyPr>
          <a:lstStyle/>
          <a:p>
            <a:endParaRPr lang="ja-JP" altLang="en-US" dirty="0"/>
          </a:p>
        </p:txBody>
      </p:sp>
      <p:sp>
        <p:nvSpPr>
          <p:cNvPr id="1864" name="Line 28"/>
          <p:cNvSpPr>
            <a:spLocks noChangeShapeType="1"/>
          </p:cNvSpPr>
          <p:nvPr/>
        </p:nvSpPr>
        <p:spPr>
          <a:xfrm>
            <a:off x="6192267" y="3941810"/>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65" name="AutoShape 26"/>
          <p:cNvSpPr>
            <a:spLocks noChangeArrowheads="1"/>
          </p:cNvSpPr>
          <p:nvPr/>
        </p:nvSpPr>
        <p:spPr>
          <a:xfrm>
            <a:off x="4499992" y="4953843"/>
            <a:ext cx="3700463" cy="204788"/>
          </a:xfrm>
          <a:prstGeom prst="roundRect">
            <a:avLst>
              <a:gd name="adj" fmla="val 16667"/>
            </a:avLst>
          </a:prstGeom>
          <a:solidFill>
            <a:srgbClr val="FFFF00"/>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1866" name="AutoShape 20"/>
          <p:cNvSpPr>
            <a:spLocks noChangeArrowheads="1"/>
          </p:cNvSpPr>
          <p:nvPr/>
        </p:nvSpPr>
        <p:spPr>
          <a:xfrm>
            <a:off x="5111974" y="4344242"/>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区域区分</a:t>
            </a:r>
            <a:endParaRPr lang="en-US" altLang="ja-JP" dirty="0">
              <a:latin typeface="ＭＳ ゴシック" pitchFamily="49" charset="-128"/>
              <a:ea typeface="ＭＳ ゴシック" pitchFamily="49" charset="-128"/>
            </a:endParaRPr>
          </a:p>
        </p:txBody>
      </p:sp>
      <p:sp>
        <p:nvSpPr>
          <p:cNvPr id="1867" name="AutoShape 20"/>
          <p:cNvSpPr>
            <a:spLocks noChangeArrowheads="1"/>
          </p:cNvSpPr>
          <p:nvPr/>
        </p:nvSpPr>
        <p:spPr>
          <a:xfrm>
            <a:off x="5111974" y="3725116"/>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都市計画区域</a:t>
            </a:r>
            <a:endParaRPr lang="en-US" altLang="ja-JP" dirty="0">
              <a:latin typeface="ＭＳ ゴシック" pitchFamily="49" charset="-128"/>
              <a:ea typeface="ＭＳ ゴシック" pitchFamily="49" charset="-128"/>
            </a:endParaRPr>
          </a:p>
        </p:txBody>
      </p:sp>
      <p:sp>
        <p:nvSpPr>
          <p:cNvPr id="1868" name="AutoShape 13"/>
          <p:cNvSpPr>
            <a:spLocks noChangeArrowheads="1"/>
          </p:cNvSpPr>
          <p:nvPr/>
        </p:nvSpPr>
        <p:spPr>
          <a:xfrm>
            <a:off x="4319811" y="4013248"/>
            <a:ext cx="4078288" cy="255588"/>
          </a:xfrm>
          <a:prstGeom prst="roundRect">
            <a:avLst>
              <a:gd name="adj" fmla="val 16667"/>
            </a:avLst>
          </a:prstGeom>
          <a:solidFill>
            <a:srgbClr val="FFFF00"/>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1869" name="AutoShape 20"/>
          <p:cNvSpPr>
            <a:spLocks noChangeArrowheads="1"/>
          </p:cNvSpPr>
          <p:nvPr/>
        </p:nvSpPr>
        <p:spPr>
          <a:xfrm>
            <a:off x="7452283" y="3725116"/>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870" name="直線矢印コネクタ 24"/>
          <p:cNvCxnSpPr/>
          <p:nvPr/>
        </p:nvCxnSpPr>
        <p:spPr>
          <a:xfrm>
            <a:off x="7272263" y="3833127"/>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71" name="正方形/長方形 3"/>
          <p:cNvSpPr/>
          <p:nvPr/>
        </p:nvSpPr>
        <p:spPr>
          <a:xfrm>
            <a:off x="4067944" y="3573016"/>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72"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a:extLst>
              <a:ext uri="{FF2B5EF4-FFF2-40B4-BE49-F238E27FC236}">
                <a16:creationId xmlns:a16="http://schemas.microsoft.com/office/drawing/2014/main" id="{8F8AF24A-5BDD-46FF-5137-12598A8366C6}"/>
              </a:ext>
            </a:extLst>
          </p:cNvPr>
          <p:cNvSpPr>
            <a:spLocks noGrp="1"/>
          </p:cNvSpPr>
          <p:nvPr>
            <p:ph type="sldNum" sz="quarter" idx="12"/>
          </p:nvPr>
        </p:nvSpPr>
        <p:spPr/>
        <p:txBody>
          <a:bodyPr/>
          <a:lstStyle/>
          <a:p>
            <a:fld id="{BBC6651C-975C-4D16-85EA-07A4540B3099}" type="slidenum">
              <a:rPr lang="ja-JP" altLang="en-US" smtClean="0"/>
              <a:pPr/>
              <a:t>6</a:t>
            </a:fld>
            <a:endParaRPr lang="ja-JP" altLang="en-US"/>
          </a:p>
        </p:txBody>
      </p:sp>
    </p:spTree>
    <p:extLst>
      <p:ext uri="{BB962C8B-B14F-4D97-AF65-F5344CB8AC3E}">
        <p14:creationId xmlns:p14="http://schemas.microsoft.com/office/powerpoint/2010/main" val="15509789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 name="Rectangle 2"/>
          <p:cNvSpPr>
            <a:spLocks noChangeArrowheads="1"/>
          </p:cNvSpPr>
          <p:nvPr/>
        </p:nvSpPr>
        <p:spPr>
          <a:xfrm>
            <a:off x="554646" y="4037711"/>
            <a:ext cx="8265825" cy="2631649"/>
          </a:xfrm>
          <a:prstGeom prst="rect">
            <a:avLst/>
          </a:prstGeom>
          <a:solidFill>
            <a:srgbClr val="CCCCFF"/>
          </a:solidFill>
          <a:ln w="19050">
            <a:solidFill>
              <a:srgbClr val="002060"/>
            </a:solidFill>
            <a:miter lim="800000"/>
            <a:headEnd/>
            <a:tailEnd/>
          </a:ln>
        </p:spPr>
        <p:txBody>
          <a:bodyPr lIns="84721" tIns="109311" rIns="84721" bIns="10931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73050" indent="-273050">
              <a:buNone/>
              <a:defRPr/>
            </a:pPr>
            <a:r>
              <a:rPr lang="ja-JP" altLang="en-US" sz="2400" dirty="0">
                <a:solidFill>
                  <a:prstClr val="black"/>
                </a:solidFill>
                <a:latin typeface="ＭＳ Ｐゴシック" charset="-128"/>
              </a:rPr>
              <a:t>①　都市計画の目標</a:t>
            </a:r>
          </a:p>
          <a:p>
            <a:pPr marL="273050" indent="-273050">
              <a:spcBef>
                <a:spcPts val="600"/>
              </a:spcBef>
              <a:buNone/>
              <a:defRPr/>
            </a:pPr>
            <a:r>
              <a:rPr lang="ja-JP" altLang="en-US" sz="2400" dirty="0">
                <a:solidFill>
                  <a:prstClr val="black"/>
                </a:solidFill>
                <a:latin typeface="ＭＳ Ｐゴシック" charset="-128"/>
              </a:rPr>
              <a:t>②　区域区分（市街化区域と市街化調整区域の線引き）の決定の有無及び区域区分を定めるときはその方針</a:t>
            </a:r>
            <a:endParaRPr lang="en-US" altLang="ja-JP" sz="2400" dirty="0">
              <a:solidFill>
                <a:prstClr val="black"/>
              </a:solidFill>
              <a:latin typeface="ＭＳ Ｐゴシック" charset="-128"/>
            </a:endParaRPr>
          </a:p>
          <a:p>
            <a:pPr marL="273050" indent="-273050">
              <a:spcBef>
                <a:spcPts val="600"/>
              </a:spcBef>
              <a:buNone/>
              <a:defRPr/>
            </a:pPr>
            <a:r>
              <a:rPr lang="ja-JP" altLang="en-US" sz="2400" dirty="0">
                <a:solidFill>
                  <a:prstClr val="black"/>
                </a:solidFill>
                <a:latin typeface="ＭＳ Ｐゴシック" charset="-128"/>
              </a:rPr>
              <a:t>③  土地利用、都市施設の整備及び市街地開発事業に関する主要な都市計画の決定の方針</a:t>
            </a:r>
            <a:endParaRPr lang="en-US" altLang="ja-JP" sz="2400" dirty="0">
              <a:solidFill>
                <a:prstClr val="black"/>
              </a:solidFill>
              <a:latin typeface="ＭＳ Ｐゴシック" charset="-128"/>
            </a:endParaRPr>
          </a:p>
          <a:p>
            <a:pPr marL="582803" indent="-582803">
              <a:defRPr/>
            </a:pPr>
            <a:endParaRPr lang="en-US" altLang="ja-JP" sz="500" dirty="0">
              <a:solidFill>
                <a:prstClr val="black"/>
              </a:solidFill>
              <a:latin typeface="ＭＳ Ｐゴシック" charset="-128"/>
            </a:endParaRPr>
          </a:p>
          <a:p>
            <a:pPr marL="177800">
              <a:buNone/>
              <a:defRPr/>
            </a:pPr>
            <a:r>
              <a:rPr lang="en-US" altLang="ja-JP" sz="2000" dirty="0">
                <a:solidFill>
                  <a:prstClr val="black"/>
                </a:solidFill>
                <a:latin typeface="ＭＳ Ｐゴシック" charset="-128"/>
              </a:rPr>
              <a:t>※</a:t>
            </a:r>
            <a:r>
              <a:rPr lang="ja-JP" altLang="en-US" sz="2000" dirty="0">
                <a:solidFill>
                  <a:prstClr val="black"/>
                </a:solidFill>
                <a:latin typeface="ＭＳ Ｐゴシック" charset="-128"/>
              </a:rPr>
              <a:t>　①・③は努力義務</a:t>
            </a:r>
            <a:endParaRPr lang="ja-JP" altLang="en-US" sz="2000" dirty="0">
              <a:solidFill>
                <a:prstClr val="black"/>
              </a:solidFill>
              <a:latin typeface="Calibri"/>
            </a:endParaRPr>
          </a:p>
        </p:txBody>
      </p:sp>
      <p:sp>
        <p:nvSpPr>
          <p:cNvPr id="1879" name="Text Box 4"/>
          <p:cNvSpPr txBox="1">
            <a:spLocks noChangeArrowheads="1"/>
          </p:cNvSpPr>
          <p:nvPr/>
        </p:nvSpPr>
        <p:spPr>
          <a:xfrm>
            <a:off x="176997" y="1846568"/>
            <a:ext cx="8371038" cy="1569660"/>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●内容</a:t>
            </a:r>
            <a:endParaRPr lang="en-US" altLang="ja-JP" sz="2400" dirty="0">
              <a:solidFill>
                <a:prstClr val="black"/>
              </a:solidFill>
              <a:latin typeface="Calibri"/>
            </a:endParaRPr>
          </a:p>
          <a:p>
            <a:pPr marL="95250" indent="260350">
              <a:defRPr/>
            </a:pPr>
            <a:r>
              <a:rPr lang="ja-JP" altLang="en-US" sz="2400" dirty="0">
                <a:solidFill>
                  <a:prstClr val="black"/>
                </a:solidFill>
                <a:latin typeface="Calibri"/>
              </a:rPr>
              <a:t>都市計画区域毎に、都市計画の基本的な方向性を示す方針。個々の都市計画等（地域地区、都市施設など）は、当該方針に即したものでなければならない。</a:t>
            </a:r>
            <a:endParaRPr lang="en-US" altLang="ja-JP" sz="2400" dirty="0">
              <a:solidFill>
                <a:prstClr val="black"/>
              </a:solidFill>
              <a:latin typeface="Calibri"/>
            </a:endParaRPr>
          </a:p>
        </p:txBody>
      </p:sp>
      <p:sp>
        <p:nvSpPr>
          <p:cNvPr id="1880" name="Rectangle 9"/>
          <p:cNvSpPr>
            <a:spLocks noChangeArrowheads="1"/>
          </p:cNvSpPr>
          <p:nvPr/>
        </p:nvSpPr>
        <p:spPr>
          <a:xfrm>
            <a:off x="8749605" y="6525344"/>
            <a:ext cx="430907" cy="306748"/>
          </a:xfrm>
          <a:prstGeom prst="rect">
            <a:avLst/>
          </a:prstGeom>
          <a:noFill/>
          <a:ln>
            <a:noFill/>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C6385F1E-C979-4997-8031-E46AC9CD71AA}" type="slidenum">
              <a:rPr lang="en-US" altLang="ja-JP" sz="1288">
                <a:solidFill>
                  <a:srgbClr val="000000"/>
                </a:solidFill>
              </a:rPr>
              <a:pPr algn="ctr" eaLnBrk="1" hangingPunct="1">
                <a:spcBef>
                  <a:spcPct val="0"/>
                </a:spcBef>
                <a:buFontTx/>
                <a:buNone/>
              </a:pPr>
              <a:t>7</a:t>
            </a:fld>
            <a:endParaRPr lang="en-US" altLang="ja-JP" sz="1288" dirty="0">
              <a:solidFill>
                <a:srgbClr val="000000"/>
              </a:solidFill>
            </a:endParaRPr>
          </a:p>
        </p:txBody>
      </p:sp>
      <p:sp>
        <p:nvSpPr>
          <p:cNvPr id="1881" name="Text Box 6"/>
          <p:cNvSpPr txBox="1">
            <a:spLocks noChangeArrowheads="1"/>
          </p:cNvSpPr>
          <p:nvPr/>
        </p:nvSpPr>
        <p:spPr>
          <a:xfrm>
            <a:off x="-36512" y="44624"/>
            <a:ext cx="9000000" cy="523220"/>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00"/>
                </a:solidFill>
              </a:rPr>
              <a:t>都市計画区域マスタープラン</a:t>
            </a:r>
            <a:r>
              <a:rPr lang="ja-JP" altLang="en-US" sz="1800" dirty="0">
                <a:solidFill>
                  <a:srgbClr val="000000"/>
                </a:solidFill>
              </a:rPr>
              <a:t>（都市計画区域の整備、開発及び保全の方針）</a:t>
            </a:r>
          </a:p>
        </p:txBody>
      </p:sp>
      <p:sp>
        <p:nvSpPr>
          <p:cNvPr id="1882" name="Text Box 4"/>
          <p:cNvSpPr txBox="1">
            <a:spLocks noChangeArrowheads="1"/>
          </p:cNvSpPr>
          <p:nvPr/>
        </p:nvSpPr>
        <p:spPr>
          <a:xfrm>
            <a:off x="176997" y="825760"/>
            <a:ext cx="8371038" cy="830997"/>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●策定権者</a:t>
            </a:r>
            <a:endParaRPr lang="en-US" altLang="ja-JP" sz="2400" dirty="0">
              <a:solidFill>
                <a:prstClr val="black"/>
              </a:solidFill>
              <a:latin typeface="Calibri"/>
            </a:endParaRPr>
          </a:p>
          <a:p>
            <a:pPr indent="198742">
              <a:defRPr/>
            </a:pPr>
            <a:r>
              <a:rPr lang="ja-JP" altLang="en-US" sz="2400" dirty="0">
                <a:solidFill>
                  <a:prstClr val="black"/>
                </a:solidFill>
                <a:latin typeface="Calibri"/>
              </a:rPr>
              <a:t>　都道府県等</a:t>
            </a:r>
            <a:r>
              <a:rPr lang="ja-JP" altLang="en-US" sz="1600" dirty="0">
                <a:solidFill>
                  <a:prstClr val="black"/>
                </a:solidFill>
                <a:latin typeface="Calibri"/>
              </a:rPr>
              <a:t>（</a:t>
            </a:r>
            <a:r>
              <a:rPr lang="en-US" altLang="ja-JP" sz="1600" dirty="0">
                <a:solidFill>
                  <a:prstClr val="black"/>
                </a:solidFill>
                <a:latin typeface="Calibri"/>
              </a:rPr>
              <a:t>※</a:t>
            </a:r>
            <a:r>
              <a:rPr lang="ja-JP" altLang="en-US" sz="1600" dirty="0">
                <a:solidFill>
                  <a:prstClr val="black"/>
                </a:solidFill>
                <a:latin typeface="Calibri"/>
              </a:rPr>
              <a:t>策定区域が指定都市の区域内に限られる場合は指定都市）</a:t>
            </a:r>
            <a:endParaRPr lang="en-US" altLang="ja-JP" sz="1600" dirty="0">
              <a:solidFill>
                <a:prstClr val="black"/>
              </a:solidFill>
              <a:latin typeface="Calibri"/>
            </a:endParaRPr>
          </a:p>
        </p:txBody>
      </p:sp>
      <p:sp>
        <p:nvSpPr>
          <p:cNvPr id="1883" name="Text Box 4"/>
          <p:cNvSpPr txBox="1">
            <a:spLocks noChangeArrowheads="1"/>
          </p:cNvSpPr>
          <p:nvPr/>
        </p:nvSpPr>
        <p:spPr>
          <a:xfrm>
            <a:off x="192860" y="3564622"/>
            <a:ext cx="7908245" cy="46166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＜定める事項＞</a:t>
            </a:r>
            <a:endParaRPr lang="en-US" altLang="ja-JP" sz="2400" dirty="0">
              <a:solidFill>
                <a:srgbClr val="000000"/>
              </a:solidFill>
            </a:endParaRPr>
          </a:p>
        </p:txBody>
      </p:sp>
      <p:sp>
        <p:nvSpPr>
          <p:cNvPr id="1884"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13926912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0" name="Rectangle 9"/>
          <p:cNvSpPr>
            <a:spLocks noChangeArrowheads="1"/>
          </p:cNvSpPr>
          <p:nvPr/>
        </p:nvSpPr>
        <p:spPr>
          <a:xfrm>
            <a:off x="8749605" y="6525344"/>
            <a:ext cx="430907" cy="306748"/>
          </a:xfrm>
          <a:prstGeom prst="rect">
            <a:avLst/>
          </a:prstGeom>
          <a:noFill/>
          <a:ln>
            <a:noFill/>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8D6FC2C6-DDE9-4415-85DF-D958AA62850C}" type="slidenum">
              <a:rPr lang="en-US" altLang="ja-JP" sz="1288">
                <a:solidFill>
                  <a:srgbClr val="000000"/>
                </a:solidFill>
              </a:rPr>
              <a:pPr algn="ctr" eaLnBrk="1" hangingPunct="1">
                <a:spcBef>
                  <a:spcPct val="0"/>
                </a:spcBef>
                <a:buFontTx/>
                <a:buNone/>
              </a:pPr>
              <a:t>8</a:t>
            </a:fld>
            <a:endParaRPr lang="en-US" altLang="ja-JP" sz="1288" dirty="0">
              <a:solidFill>
                <a:srgbClr val="000000"/>
              </a:solidFill>
            </a:endParaRPr>
          </a:p>
        </p:txBody>
      </p:sp>
      <p:sp>
        <p:nvSpPr>
          <p:cNvPr id="1891" name="Rectangle 2"/>
          <p:cNvSpPr>
            <a:spLocks noChangeArrowheads="1"/>
          </p:cNvSpPr>
          <p:nvPr/>
        </p:nvSpPr>
        <p:spPr>
          <a:xfrm>
            <a:off x="689926" y="4427068"/>
            <a:ext cx="7986530" cy="1738236"/>
          </a:xfrm>
          <a:prstGeom prst="rect">
            <a:avLst/>
          </a:prstGeom>
          <a:solidFill>
            <a:srgbClr val="CCCCFF"/>
          </a:solidFill>
          <a:ln w="19050">
            <a:solidFill>
              <a:srgbClr val="002060"/>
            </a:solidFill>
            <a:miter lim="800000"/>
            <a:headEnd/>
            <a:tailEnd/>
          </a:ln>
        </p:spPr>
        <p:txBody>
          <a:bodyPr lIns="84721" tIns="109311" rIns="84721" bIns="10931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spcBef>
                <a:spcPts val="600"/>
              </a:spcBef>
              <a:buNone/>
            </a:pPr>
            <a:r>
              <a:rPr lang="ja-JP" altLang="en-US" sz="2400" dirty="0">
                <a:solidFill>
                  <a:srgbClr val="000000"/>
                </a:solidFill>
                <a:latin typeface="ＭＳ Ｐゴシック" panose="020B0600070205080204" pitchFamily="50" charset="-128"/>
              </a:rPr>
              <a:t>・ 市町村のまちづくりの基本方針</a:t>
            </a:r>
            <a:endParaRPr lang="en-US" altLang="ja-JP" sz="2400" dirty="0">
              <a:solidFill>
                <a:srgbClr val="000000"/>
              </a:solidFill>
              <a:latin typeface="ＭＳ Ｐゴシック" panose="020B0600070205080204" pitchFamily="50" charset="-128"/>
            </a:endParaRPr>
          </a:p>
          <a:p>
            <a:pPr marL="177800" indent="-177800">
              <a:spcBef>
                <a:spcPts val="600"/>
              </a:spcBef>
              <a:buNone/>
            </a:pPr>
            <a:r>
              <a:rPr lang="ja-JP" altLang="en-US" sz="2400" dirty="0">
                <a:solidFill>
                  <a:srgbClr val="000000"/>
                </a:solidFill>
                <a:latin typeface="ＭＳ Ｐゴシック" panose="020B0600070205080204" pitchFamily="50" charset="-128"/>
              </a:rPr>
              <a:t>・ 地区ごとの整備・開発・保全に関する目標、課題及び方針</a:t>
            </a:r>
            <a:endParaRPr lang="en-US" altLang="ja-JP" sz="2400" dirty="0">
              <a:solidFill>
                <a:srgbClr val="000000"/>
              </a:solidFill>
              <a:latin typeface="ＭＳ Ｐゴシック" panose="020B0600070205080204" pitchFamily="50" charset="-128"/>
            </a:endParaRPr>
          </a:p>
          <a:p>
            <a:pPr marL="177800" indent="-177800">
              <a:spcBef>
                <a:spcPts val="600"/>
              </a:spcBef>
              <a:buNone/>
            </a:pPr>
            <a:r>
              <a:rPr lang="ja-JP" altLang="en-US" sz="2400" dirty="0">
                <a:solidFill>
                  <a:srgbClr val="000000"/>
                </a:solidFill>
                <a:latin typeface="ＭＳ Ｐゴシック" panose="020B0600070205080204" pitchFamily="50" charset="-128"/>
              </a:rPr>
              <a:t>・ 土地利用、公共施設の整備及び市街地開発事業に関する都市計画の方針　等</a:t>
            </a:r>
          </a:p>
        </p:txBody>
      </p:sp>
      <p:sp>
        <p:nvSpPr>
          <p:cNvPr id="1892" name="Text Box 4"/>
          <p:cNvSpPr txBox="1">
            <a:spLocks noChangeArrowheads="1"/>
          </p:cNvSpPr>
          <p:nvPr/>
        </p:nvSpPr>
        <p:spPr>
          <a:xfrm>
            <a:off x="251520" y="1791812"/>
            <a:ext cx="8605946" cy="1938992"/>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●内容</a:t>
            </a:r>
            <a:endParaRPr lang="en-US" altLang="ja-JP" sz="2400" dirty="0">
              <a:solidFill>
                <a:prstClr val="black"/>
              </a:solidFill>
              <a:latin typeface="Calibri"/>
            </a:endParaRPr>
          </a:p>
          <a:p>
            <a:pPr marL="95250" indent="177800">
              <a:defRPr/>
            </a:pPr>
            <a:r>
              <a:rPr lang="ja-JP" altLang="en-US" sz="2400" dirty="0">
                <a:solidFill>
                  <a:prstClr val="black"/>
                </a:solidFill>
                <a:latin typeface="Calibri"/>
              </a:rPr>
              <a:t>住民に最も近い立場にある市町村が、住民の意見を反映しつつ、まちづくりのビジョン（方針）を明らかにするもの。市町村が定める個々の都市計画（地域地区など）は、当該方針に即したものでなければならない。</a:t>
            </a:r>
            <a:endParaRPr lang="en-US" altLang="ja-JP" sz="2400" dirty="0">
              <a:solidFill>
                <a:prstClr val="black"/>
              </a:solidFill>
              <a:latin typeface="Calibri"/>
            </a:endParaRPr>
          </a:p>
        </p:txBody>
      </p:sp>
      <p:sp>
        <p:nvSpPr>
          <p:cNvPr id="1893" name="Text Box 6"/>
          <p:cNvSpPr txBox="1">
            <a:spLocks noChangeArrowheads="1"/>
          </p:cNvSpPr>
          <p:nvPr/>
        </p:nvSpPr>
        <p:spPr>
          <a:xfrm>
            <a:off x="17292" y="35913"/>
            <a:ext cx="8840174" cy="5847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a:solidFill>
                  <a:srgbClr val="000000"/>
                </a:solidFill>
              </a:rPr>
              <a:t>市町村マスタープラン</a:t>
            </a:r>
            <a:r>
              <a:rPr lang="ja-JP" altLang="en-US" sz="1800" dirty="0">
                <a:solidFill>
                  <a:srgbClr val="000000"/>
                </a:solidFill>
              </a:rPr>
              <a:t>（市町村の都市計画に関する基本的な方針）</a:t>
            </a:r>
          </a:p>
        </p:txBody>
      </p:sp>
      <p:sp>
        <p:nvSpPr>
          <p:cNvPr id="1894" name="Text Box 4"/>
          <p:cNvSpPr txBox="1">
            <a:spLocks noChangeArrowheads="1"/>
          </p:cNvSpPr>
          <p:nvPr/>
        </p:nvSpPr>
        <p:spPr>
          <a:xfrm>
            <a:off x="251520" y="790752"/>
            <a:ext cx="7019951" cy="830997"/>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●策定権者</a:t>
            </a:r>
            <a:endParaRPr lang="en-US" altLang="ja-JP" sz="2400" dirty="0">
              <a:solidFill>
                <a:prstClr val="black"/>
              </a:solidFill>
              <a:latin typeface="Calibri"/>
            </a:endParaRPr>
          </a:p>
          <a:p>
            <a:pPr indent="198742">
              <a:defRPr/>
            </a:pPr>
            <a:r>
              <a:rPr lang="ja-JP" altLang="en-US" sz="2400" dirty="0">
                <a:solidFill>
                  <a:prstClr val="black"/>
                </a:solidFill>
                <a:latin typeface="Calibri"/>
              </a:rPr>
              <a:t>　市町村</a:t>
            </a:r>
            <a:endParaRPr lang="en-US" altLang="ja-JP" dirty="0">
              <a:solidFill>
                <a:prstClr val="black"/>
              </a:solidFill>
              <a:latin typeface="Calibri"/>
            </a:endParaRPr>
          </a:p>
        </p:txBody>
      </p:sp>
      <p:sp>
        <p:nvSpPr>
          <p:cNvPr id="1895" name="Text Box 4"/>
          <p:cNvSpPr txBox="1">
            <a:spLocks noChangeArrowheads="1"/>
          </p:cNvSpPr>
          <p:nvPr/>
        </p:nvSpPr>
        <p:spPr>
          <a:xfrm>
            <a:off x="261792" y="3941245"/>
            <a:ext cx="7620486" cy="46166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＜定める事項（例）＞</a:t>
            </a:r>
            <a:endParaRPr lang="en-US" altLang="ja-JP" sz="2400" dirty="0">
              <a:solidFill>
                <a:srgbClr val="000000"/>
              </a:solidFill>
            </a:endParaRPr>
          </a:p>
        </p:txBody>
      </p:sp>
      <p:sp>
        <p:nvSpPr>
          <p:cNvPr id="1896"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3010439394"/>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3.xml><?xml version="1.0" encoding="utf-8"?>
<a:theme xmlns:a="http://schemas.openxmlformats.org/drawingml/2006/main" name="1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4.xml><?xml version="1.0" encoding="utf-8"?>
<a:theme xmlns:a="http://schemas.openxmlformats.org/drawingml/2006/main" name="2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5.xml><?xml version="1.0" encoding="utf-8"?>
<a:theme xmlns:a="http://schemas.openxmlformats.org/drawingml/2006/main" name="9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6.xml><?xml version="1.0" encoding="utf-8"?>
<a:theme xmlns:a="http://schemas.openxmlformats.org/drawingml/2006/main" name="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8934</Words>
  <PresentationFormat>画面に合わせる (4:3)</PresentationFormat>
  <Paragraphs>1593</Paragraphs>
  <Slides>54</Slides>
  <Notes>23</Notes>
  <HiddenSlides>0</HiddenSlides>
  <MMClips>0</MMClips>
  <ScaleCrop>false</ScaleCrop>
  <HeadingPairs>
    <vt:vector size="8" baseType="variant">
      <vt:variant>
        <vt:lpstr>使用されているフォント</vt:lpstr>
      </vt:variant>
      <vt:variant>
        <vt:i4>21</vt:i4>
      </vt:variant>
      <vt:variant>
        <vt:lpstr>テーマ</vt:lpstr>
      </vt:variant>
      <vt:variant>
        <vt:i4>11</vt:i4>
      </vt:variant>
      <vt:variant>
        <vt:lpstr>埋め込まれた OLE サーバー</vt:lpstr>
      </vt:variant>
      <vt:variant>
        <vt:i4>1</vt:i4>
      </vt:variant>
      <vt:variant>
        <vt:lpstr>スライド タイトル</vt:lpstr>
      </vt:variant>
      <vt:variant>
        <vt:i4>54</vt:i4>
      </vt:variant>
    </vt:vector>
  </HeadingPairs>
  <TitlesOfParts>
    <vt:vector size="87" baseType="lpstr">
      <vt:lpstr>ARゴシック体M</vt:lpstr>
      <vt:lpstr>ＤＦ平成明朝体W3</vt:lpstr>
      <vt:lpstr>ＤＦ平成明朝体W7</vt:lpstr>
      <vt:lpstr>HGPｺﾞｼｯｸE</vt:lpstr>
      <vt:lpstr>HGPｺﾞｼｯｸM</vt:lpstr>
      <vt:lpstr>HGP創英角ｺﾞｼｯｸUB</vt:lpstr>
      <vt:lpstr>HGSｺﾞｼｯｸE</vt:lpstr>
      <vt:lpstr>HGSｺﾞｼｯｸM</vt:lpstr>
      <vt:lpstr>HG丸ｺﾞｼｯｸM-PRO</vt:lpstr>
      <vt:lpstr>HG創英角ｺﾞｼｯｸUB</vt:lpstr>
      <vt:lpstr>Meiryo UI</vt:lpstr>
      <vt:lpstr>ＭＳ Ｐゴシック</vt:lpstr>
      <vt:lpstr>ＭＳ Ｐ明朝</vt:lpstr>
      <vt:lpstr>ＭＳ ゴシック</vt:lpstr>
      <vt:lpstr>メイリオ</vt:lpstr>
      <vt:lpstr>Arial</vt:lpstr>
      <vt:lpstr>Calibri</vt:lpstr>
      <vt:lpstr>Century</vt:lpstr>
      <vt:lpstr>Tahoma</vt:lpstr>
      <vt:lpstr>Times New Roman</vt:lpstr>
      <vt:lpstr>Wingdings</vt:lpstr>
      <vt:lpstr>Office テーマ</vt:lpstr>
      <vt:lpstr>MLIT2008</vt:lpstr>
      <vt:lpstr>1_MLIT2008</vt:lpstr>
      <vt:lpstr>2_MLIT2008</vt:lpstr>
      <vt:lpstr>9_MLIT2008</vt:lpstr>
      <vt:lpstr>①人口階層</vt:lpstr>
      <vt:lpstr>1_Office テーマ</vt:lpstr>
      <vt:lpstr>4_Office テーマ</vt:lpstr>
      <vt:lpstr>5_Office テーマ</vt:lpstr>
      <vt:lpstr>6_Office テーマ</vt:lpstr>
      <vt:lpstr>8_Office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住宅と農地が混在し、両者が調和して良好な居住環境と営農環境を形成している地域を、あるべき市街地像として都市計画に位置付け、開発/建築規制を通じてその実現を図る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特定街区</vt:lpstr>
      <vt:lpstr>都市再生特別地区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誘導容積型地区計画</vt:lpstr>
      <vt:lpstr>容積適正配分型地区計画</vt:lpstr>
      <vt:lpstr>高度利用型地区計画</vt:lpstr>
      <vt:lpstr>用途別容積型地区計画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