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image/x-wmf" Extension="wmf"/>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notesSlide+xml" PartName="/ppt/notesSlides/notesSlide7.xml"/>
  <Override ContentType="application/vnd.openxmlformats-officedocument.presentationml.notesSlide+xml" PartName="/ppt/notesSlides/notesSlide8.xml"/>
  <Override ContentType="application/vnd.openxmlformats-officedocument.presentationml.notesSlide+xml" PartName="/ppt/notesSlides/notesSlide9.xml"/>
  <Override ContentType="application/vnd.openxmlformats-officedocument.presentationml.notesSlide+xml" PartName="/ppt/notesSlides/notesSlide10.xml"/>
  <Override ContentType="application/vnd.openxmlformats-officedocument.presentationml.notesSlide+xml" PartName="/ppt/notesSlides/notesSlide11.xml"/>
  <Override ContentType="application/vnd.openxmlformats-officedocument.presentationml.notesSlide+xml" PartName="/ppt/notesSlides/notesSlide12.xml"/>
  <Override ContentType="application/vnd.openxmlformats-officedocument.presentationml.notesSlide+xml" PartName="/ppt/notesSlides/notesSlide13.xml"/>
  <Override ContentType="application/vnd.openxmlformats-officedocument.presentationml.notesSlide+xml" PartName="/ppt/notesSlides/notesSlide14.xml"/>
  <Override ContentType="application/vnd.openxmlformats-officedocument.presentationml.notesSlide+xml" PartName="/ppt/notesSlides/notesSlide15.xml"/>
  <Override ContentType="application/vnd.openxmlformats-officedocument.presentationml.notesSlide+xml" PartName="/ppt/notesSlides/notesSlide16.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Layout+xml" PartName="/ppt/slideLayouts/slideLayout17.xml"/>
  <Override ContentType="application/vnd.openxmlformats-officedocument.presentationml.slideLayout+xml" PartName="/ppt/slideLayouts/slideLayout18.xml"/>
  <Override ContentType="application/vnd.openxmlformats-officedocument.presentationml.slideLayout+xml" PartName="/ppt/slideLayouts/slideLayout19.xml"/>
  <Override ContentType="application/vnd.openxmlformats-officedocument.presentationml.slideLayout+xml" PartName="/ppt/slideLayouts/slideLayout20.xml"/>
  <Override ContentType="application/vnd.openxmlformats-officedocument.presentationml.slideLayout+xml" PartName="/ppt/slideLayouts/slideLayout21.xml"/>
  <Override ContentType="application/vnd.openxmlformats-officedocument.presentationml.slideLayout+xml" PartName="/ppt/slideLayouts/slideLayout22.xml"/>
  <Override ContentType="application/vnd.openxmlformats-officedocument.presentationml.slideLayout+xml" PartName="/ppt/slideLayouts/slideLayout23.xml"/>
  <Override ContentType="application/vnd.openxmlformats-officedocument.presentationml.slideLayout+xml" PartName="/ppt/slideLayouts/slideLayout24.xml"/>
  <Override ContentType="application/vnd.openxmlformats-officedocument.presentationml.slideLayout+xml" PartName="/ppt/slideLayouts/slideLayout25.xml"/>
  <Override ContentType="application/vnd.openxmlformats-officedocument.presentationml.slideLayout+xml" PartName="/ppt/slideLayouts/slideLayout26.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theme+xml" PartName="/ppt/theme/theme4.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505592" r:id="rId1"/>
    <p:sldMasterId id="2147505606" r:id="rId2"/>
  </p:sldMasterIdLst>
  <p:notesMasterIdLst>
    <p:notesMasterId r:id="rId19"/>
  </p:notesMasterIdLst>
  <p:handoutMasterIdLst>
    <p:handoutMasterId r:id="rId20"/>
  </p:handoutMasterIdLst>
  <p:sldIdLst>
    <p:sldId id="531" r:id="rId3"/>
    <p:sldId id="532" r:id="rId4"/>
    <p:sldId id="533" r:id="rId5"/>
    <p:sldId id="260" r:id="rId6"/>
    <p:sldId id="628" r:id="rId7"/>
    <p:sldId id="629" r:id="rId8"/>
    <p:sldId id="337" r:id="rId9"/>
    <p:sldId id="297" r:id="rId10"/>
    <p:sldId id="298" r:id="rId11"/>
    <p:sldId id="299" r:id="rId12"/>
    <p:sldId id="606" r:id="rId13"/>
    <p:sldId id="301" r:id="rId14"/>
    <p:sldId id="302" r:id="rId15"/>
    <p:sldId id="600" r:id="rId16"/>
    <p:sldId id="630" r:id="rId17"/>
    <p:sldId id="631" r:id="rId18"/>
  </p:sldIdLst>
  <p:sldSz cx="9906000" cy="6858000" type="A4"/>
  <p:notesSz cx="6735763" cy="9866313"/>
  <p:defaultTextStyle>
    <a:defPPr>
      <a:defRPr lang="ja-JP"/>
    </a:defPPr>
    <a:lvl1pPr algn="l" rtl="0" eaLnBrk="0" fontAlgn="base" hangingPunct="0">
      <a:spcBef>
        <a:spcPct val="0"/>
      </a:spcBef>
      <a:spcAft>
        <a:spcPct val="0"/>
      </a:spcAft>
      <a:defRPr kumimoji="1" sz="2400" kern="1200">
        <a:solidFill>
          <a:schemeClr val="tx1"/>
        </a:solidFill>
        <a:latin typeface="Times New Roman" panose="02020603050405020304" pitchFamily="18" charset="0"/>
        <a:ea typeface="ＭＳ Ｐゴシック" panose="020B0600070205080204" pitchFamily="50" charset="-128"/>
        <a:cs typeface="+mn-cs"/>
      </a:defRPr>
    </a:lvl1pPr>
    <a:lvl2pPr marL="457200" algn="l" rtl="0" eaLnBrk="0" fontAlgn="base" hangingPunct="0">
      <a:spcBef>
        <a:spcPct val="0"/>
      </a:spcBef>
      <a:spcAft>
        <a:spcPct val="0"/>
      </a:spcAft>
      <a:defRPr kumimoji="1" sz="2400" kern="1200">
        <a:solidFill>
          <a:schemeClr val="tx1"/>
        </a:solidFill>
        <a:latin typeface="Times New Roman" panose="02020603050405020304" pitchFamily="18" charset="0"/>
        <a:ea typeface="ＭＳ Ｐゴシック" panose="020B0600070205080204" pitchFamily="50" charset="-128"/>
        <a:cs typeface="+mn-cs"/>
      </a:defRPr>
    </a:lvl2pPr>
    <a:lvl3pPr marL="914400" algn="l" rtl="0" eaLnBrk="0" fontAlgn="base" hangingPunct="0">
      <a:spcBef>
        <a:spcPct val="0"/>
      </a:spcBef>
      <a:spcAft>
        <a:spcPct val="0"/>
      </a:spcAft>
      <a:defRPr kumimoji="1" sz="2400" kern="1200">
        <a:solidFill>
          <a:schemeClr val="tx1"/>
        </a:solidFill>
        <a:latin typeface="Times New Roman" panose="02020603050405020304" pitchFamily="18" charset="0"/>
        <a:ea typeface="ＭＳ Ｐゴシック" panose="020B0600070205080204" pitchFamily="50" charset="-128"/>
        <a:cs typeface="+mn-cs"/>
      </a:defRPr>
    </a:lvl3pPr>
    <a:lvl4pPr marL="1371600" algn="l" rtl="0" eaLnBrk="0" fontAlgn="base" hangingPunct="0">
      <a:spcBef>
        <a:spcPct val="0"/>
      </a:spcBef>
      <a:spcAft>
        <a:spcPct val="0"/>
      </a:spcAft>
      <a:defRPr kumimoji="1" sz="2400" kern="1200">
        <a:solidFill>
          <a:schemeClr val="tx1"/>
        </a:solidFill>
        <a:latin typeface="Times New Roman" panose="02020603050405020304" pitchFamily="18" charset="0"/>
        <a:ea typeface="ＭＳ Ｐゴシック" panose="020B0600070205080204" pitchFamily="50" charset="-128"/>
        <a:cs typeface="+mn-cs"/>
      </a:defRPr>
    </a:lvl4pPr>
    <a:lvl5pPr marL="1828800" algn="l" rtl="0" eaLnBrk="0" fontAlgn="base" hangingPunct="0">
      <a:spcBef>
        <a:spcPct val="0"/>
      </a:spcBef>
      <a:spcAft>
        <a:spcPct val="0"/>
      </a:spcAft>
      <a:defRPr kumimoji="1" sz="2400" kern="1200">
        <a:solidFill>
          <a:schemeClr val="tx1"/>
        </a:solidFill>
        <a:latin typeface="Times New Roman" panose="02020603050405020304" pitchFamily="18" charset="0"/>
        <a:ea typeface="ＭＳ Ｐゴシック" panose="020B0600070205080204" pitchFamily="50" charset="-128"/>
        <a:cs typeface="+mn-cs"/>
      </a:defRPr>
    </a:lvl5pPr>
    <a:lvl6pPr marL="2286000" algn="l" defTabSz="914400" rtl="0" eaLnBrk="1" latinLnBrk="0" hangingPunct="1">
      <a:defRPr kumimoji="1" sz="2400" kern="1200">
        <a:solidFill>
          <a:schemeClr val="tx1"/>
        </a:solidFill>
        <a:latin typeface="Times New Roman" panose="02020603050405020304" pitchFamily="18" charset="0"/>
        <a:ea typeface="ＭＳ Ｐゴシック" panose="020B0600070205080204" pitchFamily="50" charset="-128"/>
        <a:cs typeface="+mn-cs"/>
      </a:defRPr>
    </a:lvl6pPr>
    <a:lvl7pPr marL="2743200" algn="l" defTabSz="914400" rtl="0" eaLnBrk="1" latinLnBrk="0" hangingPunct="1">
      <a:defRPr kumimoji="1" sz="2400" kern="1200">
        <a:solidFill>
          <a:schemeClr val="tx1"/>
        </a:solidFill>
        <a:latin typeface="Times New Roman" panose="02020603050405020304" pitchFamily="18" charset="0"/>
        <a:ea typeface="ＭＳ Ｐゴシック" panose="020B0600070205080204" pitchFamily="50" charset="-128"/>
        <a:cs typeface="+mn-cs"/>
      </a:defRPr>
    </a:lvl7pPr>
    <a:lvl8pPr marL="3200400" algn="l" defTabSz="914400" rtl="0" eaLnBrk="1" latinLnBrk="0" hangingPunct="1">
      <a:defRPr kumimoji="1" sz="2400" kern="1200">
        <a:solidFill>
          <a:schemeClr val="tx1"/>
        </a:solidFill>
        <a:latin typeface="Times New Roman" panose="02020603050405020304" pitchFamily="18" charset="0"/>
        <a:ea typeface="ＭＳ Ｐゴシック" panose="020B0600070205080204" pitchFamily="50" charset="-128"/>
        <a:cs typeface="+mn-cs"/>
      </a:defRPr>
    </a:lvl8pPr>
    <a:lvl9pPr marL="3657600" algn="l" defTabSz="914400" rtl="0" eaLnBrk="1" latinLnBrk="0" hangingPunct="1">
      <a:defRPr kumimoji="1" sz="2400" kern="1200">
        <a:solidFill>
          <a:schemeClr val="tx1"/>
        </a:solidFill>
        <a:latin typeface="Times New Roman" panose="02020603050405020304" pitchFamily="18"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1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FF99"/>
    <a:srgbClr val="008000"/>
    <a:srgbClr val="FFFF99"/>
    <a:srgbClr val="262626"/>
    <a:srgbClr val="FFFFA3"/>
    <a:srgbClr val="3972B5"/>
    <a:srgbClr val="D8EBCD"/>
    <a:srgbClr val="FFE699"/>
    <a:srgbClr val="385723"/>
    <a:srgbClr val="70AD4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72833802-FEF1-4C79-8D5D-14CF1EAF98D9}" styleName="淡色スタイル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704" autoAdjust="0"/>
    <p:restoredTop sz="94424" autoAdjust="0"/>
  </p:normalViewPr>
  <p:slideViewPr>
    <p:cSldViewPr>
      <p:cViewPr varScale="1">
        <p:scale>
          <a:sx n="65" d="100"/>
          <a:sy n="65" d="100"/>
        </p:scale>
        <p:origin x="1160" y="60"/>
      </p:cViewPr>
      <p:guideLst>
        <p:guide orient="horz" pos="2160"/>
        <p:guide pos="3120"/>
      </p:guideLst>
    </p:cSldViewPr>
  </p:slideViewPr>
  <p:outlineViewPr>
    <p:cViewPr>
      <p:scale>
        <a:sx n="33" d="100"/>
        <a:sy n="33" d="100"/>
      </p:scale>
      <p:origin x="0" y="4476"/>
    </p:cViewPr>
    <p:sldLst>
      <p:sld r:id="rId1" collapse="1"/>
    </p:sldLst>
  </p:outlineViewPr>
  <p:notesTextViewPr>
    <p:cViewPr>
      <p:scale>
        <a:sx n="200" d="100"/>
        <a:sy n="200" d="100"/>
      </p:scale>
      <p:origin x="0" y="0"/>
    </p:cViewPr>
  </p:notesTextViewPr>
  <p:sorterViewPr>
    <p:cViewPr>
      <p:scale>
        <a:sx n="66" d="100"/>
        <a:sy n="66" d="100"/>
      </p:scale>
      <p:origin x="0" y="0"/>
    </p:cViewPr>
  </p:sorterViewPr>
  <p:gridSpacing cx="36004" cy="36004"/>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8.xml" Type="http://schemas.openxmlformats.org/officeDocument/2006/relationships/slide"/><Relationship Id="rId11" Target="slides/slide9.xml" Type="http://schemas.openxmlformats.org/officeDocument/2006/relationships/slide"/><Relationship Id="rId12" Target="slides/slide10.xml" Type="http://schemas.openxmlformats.org/officeDocument/2006/relationships/slide"/><Relationship Id="rId13" Target="slides/slide11.xml" Type="http://schemas.openxmlformats.org/officeDocument/2006/relationships/slide"/><Relationship Id="rId14" Target="slides/slide12.xml" Type="http://schemas.openxmlformats.org/officeDocument/2006/relationships/slide"/><Relationship Id="rId15" Target="slides/slide13.xml" Type="http://schemas.openxmlformats.org/officeDocument/2006/relationships/slide"/><Relationship Id="rId16" Target="slides/slide14.xml" Type="http://schemas.openxmlformats.org/officeDocument/2006/relationships/slide"/><Relationship Id="rId17" Target="slides/slide15.xml" Type="http://schemas.openxmlformats.org/officeDocument/2006/relationships/slide"/><Relationship Id="rId18" Target="slides/slide16.xml" Type="http://schemas.openxmlformats.org/officeDocument/2006/relationships/slide"/><Relationship Id="rId19" Target="notesMasters/notesMaster1.xml" Type="http://schemas.openxmlformats.org/officeDocument/2006/relationships/notesMaster"/><Relationship Id="rId2" Target="slideMasters/slideMaster2.xml" Type="http://schemas.openxmlformats.org/officeDocument/2006/relationships/slideMaster"/><Relationship Id="rId20" Target="handoutMasters/handoutMaster1.xml" Type="http://schemas.openxmlformats.org/officeDocument/2006/relationships/handoutMaster"/><Relationship Id="rId21" Target="presProps.xml" Type="http://schemas.openxmlformats.org/officeDocument/2006/relationships/presProps"/><Relationship Id="rId22" Target="viewProps.xml" Type="http://schemas.openxmlformats.org/officeDocument/2006/relationships/viewProps"/><Relationship Id="rId23" Target="theme/theme1.xml" Type="http://schemas.openxmlformats.org/officeDocument/2006/relationships/theme"/><Relationship Id="rId24" Target="tableStyles.xml" Type="http://schemas.openxmlformats.org/officeDocument/2006/relationships/tableStyles"/><Relationship Id="rId3" Target="slides/slide1.xml" Type="http://schemas.openxmlformats.org/officeDocument/2006/relationships/slide"/><Relationship Id="rId4" Target="slides/slide2.xml" Type="http://schemas.openxmlformats.org/officeDocument/2006/relationships/slide"/><Relationship Id="rId5" Target="slides/slide3.xml" Type="http://schemas.openxmlformats.org/officeDocument/2006/relationships/slide"/><Relationship Id="rId6" Target="slides/slide4.xml" Type="http://schemas.openxmlformats.org/officeDocument/2006/relationships/slide"/><Relationship Id="rId7" Target="slides/slide5.xml" Type="http://schemas.openxmlformats.org/officeDocument/2006/relationships/slide"/><Relationship Id="rId8" Target="slides/slide6.xml" Type="http://schemas.openxmlformats.org/officeDocument/2006/relationships/slide"/><Relationship Id="rId9" Target="slides/slide7.xml" Type="http://schemas.openxmlformats.org/officeDocument/2006/relationships/slide"/></Relationships>
</file>

<file path=ppt/_rels/viewProps.xml.rels><?xml version="1.0" encoding="UTF-8" standalone="yes"?><Relationships xmlns="http://schemas.openxmlformats.org/package/2006/relationships"><Relationship Id="rId1" Target="slides/slide2.xml" Type="http://schemas.openxmlformats.org/officeDocument/2006/relationships/slide"/></Relationships>
</file>

<file path=ppt/handoutMasters/_rels/handoutMaster1.xml.rels><?xml version="1.0" encoding="UTF-8" standalone="yes"?><Relationships xmlns="http://schemas.openxmlformats.org/package/2006/relationships"><Relationship Id="rId1" Target="../theme/theme4.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1026"/>
          <p:cNvSpPr>
            <a:spLocks noGrp="1" noChangeArrowheads="1"/>
          </p:cNvSpPr>
          <p:nvPr>
            <p:ph type="hdr" sz="quarter"/>
          </p:nvPr>
        </p:nvSpPr>
        <p:spPr bwMode="auto">
          <a:xfrm>
            <a:off x="0" y="0"/>
            <a:ext cx="2919413"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ea typeface="ＭＳ Ｐゴシック" pitchFamily="50" charset="-128"/>
              </a:defRPr>
            </a:lvl1pPr>
          </a:lstStyle>
          <a:p>
            <a:pPr>
              <a:defRPr/>
            </a:pPr>
            <a:endParaRPr lang="en-US" altLang="ja-JP"/>
          </a:p>
        </p:txBody>
      </p:sp>
      <p:sp>
        <p:nvSpPr>
          <p:cNvPr id="14339" name="Rectangle 1027"/>
          <p:cNvSpPr>
            <a:spLocks noGrp="1" noChangeArrowheads="1"/>
          </p:cNvSpPr>
          <p:nvPr>
            <p:ph type="dt" sz="quarter" idx="1"/>
          </p:nvPr>
        </p:nvSpPr>
        <p:spPr bwMode="auto">
          <a:xfrm>
            <a:off x="3816350" y="0"/>
            <a:ext cx="2919413"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ea typeface="ＭＳ Ｐゴシック" pitchFamily="50" charset="-128"/>
              </a:defRPr>
            </a:lvl1pPr>
          </a:lstStyle>
          <a:p>
            <a:pPr>
              <a:defRPr/>
            </a:pPr>
            <a:endParaRPr lang="en-US" altLang="ja-JP"/>
          </a:p>
        </p:txBody>
      </p:sp>
      <p:sp>
        <p:nvSpPr>
          <p:cNvPr id="14340" name="Rectangle 1028"/>
          <p:cNvSpPr>
            <a:spLocks noGrp="1" noChangeArrowheads="1"/>
          </p:cNvSpPr>
          <p:nvPr>
            <p:ph type="ftr" sz="quarter" idx="2"/>
          </p:nvPr>
        </p:nvSpPr>
        <p:spPr bwMode="auto">
          <a:xfrm>
            <a:off x="0" y="9372600"/>
            <a:ext cx="2919413" cy="4937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ea typeface="ＭＳ Ｐゴシック" pitchFamily="50" charset="-128"/>
              </a:defRPr>
            </a:lvl1pPr>
          </a:lstStyle>
          <a:p>
            <a:pPr>
              <a:defRPr/>
            </a:pPr>
            <a:endParaRPr lang="en-US" altLang="ja-JP"/>
          </a:p>
        </p:txBody>
      </p:sp>
      <p:sp>
        <p:nvSpPr>
          <p:cNvPr id="14341" name="Rectangle 1029"/>
          <p:cNvSpPr>
            <a:spLocks noGrp="1" noChangeArrowheads="1"/>
          </p:cNvSpPr>
          <p:nvPr>
            <p:ph type="sldNum" sz="quarter" idx="3"/>
          </p:nvPr>
        </p:nvSpPr>
        <p:spPr bwMode="auto">
          <a:xfrm>
            <a:off x="3816350" y="9372600"/>
            <a:ext cx="2919413" cy="4937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6470AB3B-86B0-4D4F-9612-7660CB3BFD1E}" type="slidenum">
              <a:rPr lang="en-US" altLang="ja-JP"/>
              <a:pPr>
                <a:defRPr/>
              </a:pPr>
              <a:t>‹#›</a:t>
            </a:fld>
            <a:endParaRPr lang="en-US" altLang="ja-JP"/>
          </a:p>
        </p:txBody>
      </p:sp>
    </p:spTree>
    <p:extLst>
      <p:ext uri="{BB962C8B-B14F-4D97-AF65-F5344CB8AC3E}">
        <p14:creationId xmlns:p14="http://schemas.microsoft.com/office/powerpoint/2010/main" val="169892339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Relationships xmlns="http://schemas.openxmlformats.org/package/2006/relationships"><Relationship Id="rId1" Target="../theme/theme3.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554" name="Rectangle 2"/>
          <p:cNvSpPr>
            <a:spLocks noGrp="1" noChangeArrowheads="1"/>
          </p:cNvSpPr>
          <p:nvPr>
            <p:ph type="hdr" sz="quarter"/>
          </p:nvPr>
        </p:nvSpPr>
        <p:spPr bwMode="auto">
          <a:xfrm>
            <a:off x="0" y="0"/>
            <a:ext cx="2919413"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ea typeface="ＭＳ Ｐゴシック" pitchFamily="50" charset="-128"/>
              </a:defRPr>
            </a:lvl1pPr>
          </a:lstStyle>
          <a:p>
            <a:pPr>
              <a:defRPr/>
            </a:pPr>
            <a:endParaRPr lang="en-US" altLang="ja-JP"/>
          </a:p>
        </p:txBody>
      </p:sp>
      <p:sp>
        <p:nvSpPr>
          <p:cNvPr id="23555" name="Rectangle 3"/>
          <p:cNvSpPr>
            <a:spLocks noGrp="1" noChangeArrowheads="1"/>
          </p:cNvSpPr>
          <p:nvPr>
            <p:ph type="dt" idx="1"/>
          </p:nvPr>
        </p:nvSpPr>
        <p:spPr bwMode="auto">
          <a:xfrm>
            <a:off x="3814763" y="0"/>
            <a:ext cx="2919412"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ea typeface="ＭＳ Ｐゴシック" pitchFamily="50" charset="-128"/>
              </a:defRPr>
            </a:lvl1pPr>
          </a:lstStyle>
          <a:p>
            <a:pPr>
              <a:defRPr/>
            </a:pPr>
            <a:endParaRPr lang="en-US" altLang="ja-JP"/>
          </a:p>
        </p:txBody>
      </p:sp>
      <p:sp>
        <p:nvSpPr>
          <p:cNvPr id="68612" name="Rectangle 4"/>
          <p:cNvSpPr>
            <a:spLocks noGrp="1" noRot="1" noChangeAspect="1" noChangeArrowheads="1" noTextEdit="1"/>
          </p:cNvSpPr>
          <p:nvPr>
            <p:ph type="sldImg" idx="2"/>
          </p:nvPr>
        </p:nvSpPr>
        <p:spPr bwMode="auto">
          <a:xfrm>
            <a:off x="695325" y="739775"/>
            <a:ext cx="5345113" cy="370046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7" name="Rectangle 5"/>
          <p:cNvSpPr>
            <a:spLocks noGrp="1" noChangeArrowheads="1"/>
          </p:cNvSpPr>
          <p:nvPr>
            <p:ph type="body" sz="quarter" idx="3"/>
          </p:nvPr>
        </p:nvSpPr>
        <p:spPr bwMode="auto">
          <a:xfrm>
            <a:off x="673100" y="4686300"/>
            <a:ext cx="5389563" cy="44402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23558" name="Rectangle 6"/>
          <p:cNvSpPr>
            <a:spLocks noGrp="1" noChangeArrowheads="1"/>
          </p:cNvSpPr>
          <p:nvPr>
            <p:ph type="ftr" sz="quarter" idx="4"/>
          </p:nvPr>
        </p:nvSpPr>
        <p:spPr bwMode="auto">
          <a:xfrm>
            <a:off x="0" y="9371013"/>
            <a:ext cx="2919413" cy="49371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ea typeface="ＭＳ Ｐゴシック" pitchFamily="50" charset="-128"/>
              </a:defRPr>
            </a:lvl1pPr>
          </a:lstStyle>
          <a:p>
            <a:pPr>
              <a:defRPr/>
            </a:pPr>
            <a:endParaRPr lang="en-US" altLang="ja-JP"/>
          </a:p>
        </p:txBody>
      </p:sp>
      <p:sp>
        <p:nvSpPr>
          <p:cNvPr id="23559" name="Rectangle 7"/>
          <p:cNvSpPr>
            <a:spLocks noGrp="1" noChangeArrowheads="1"/>
          </p:cNvSpPr>
          <p:nvPr>
            <p:ph type="sldNum" sz="quarter" idx="5"/>
          </p:nvPr>
        </p:nvSpPr>
        <p:spPr bwMode="auto">
          <a:xfrm>
            <a:off x="3814763" y="9371013"/>
            <a:ext cx="2919412" cy="49371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9124FFBA-4BA0-4EB4-9A5F-E3D666A4CDAA}" type="slidenum">
              <a:rPr lang="en-US" altLang="ja-JP"/>
              <a:pPr>
                <a:defRPr/>
              </a:pPr>
              <a:t>‹#›</a:t>
            </a:fld>
            <a:endParaRPr lang="en-US" altLang="ja-JP"/>
          </a:p>
        </p:txBody>
      </p:sp>
    </p:spTree>
    <p:extLst>
      <p:ext uri="{BB962C8B-B14F-4D97-AF65-F5344CB8AC3E}">
        <p14:creationId xmlns:p14="http://schemas.microsoft.com/office/powerpoint/2010/main" val="2610135829"/>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_rels/notesSlide10.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0.xml" Type="http://schemas.openxmlformats.org/officeDocument/2006/relationships/slide"/></Relationships>
</file>

<file path=ppt/notesSlides/_rels/notesSlide1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1.xml" Type="http://schemas.openxmlformats.org/officeDocument/2006/relationships/slide"/></Relationships>
</file>

<file path=ppt/notesSlides/_rels/notesSlide1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2.xml" Type="http://schemas.openxmlformats.org/officeDocument/2006/relationships/slide"/></Relationships>
</file>

<file path=ppt/notesSlides/_rels/notesSlide1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3.xml" Type="http://schemas.openxmlformats.org/officeDocument/2006/relationships/slide"/></Relationships>
</file>

<file path=ppt/notesSlides/_rels/notesSlide1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4.xml" Type="http://schemas.openxmlformats.org/officeDocument/2006/relationships/slide"/></Relationships>
</file>

<file path=ppt/notesSlides/_rels/notesSlide15.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5.xml" Type="http://schemas.openxmlformats.org/officeDocument/2006/relationships/slide"/></Relationships>
</file>

<file path=ppt/notesSlides/_rels/notesSlide16.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6.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xml" Type="http://schemas.openxmlformats.org/officeDocument/2006/relationships/slide"/></Relationships>
</file>

<file path=ppt/notesSlides/_rels/notesSlide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xml" Type="http://schemas.openxmlformats.org/officeDocument/2006/relationships/slide"/></Relationships>
</file>

<file path=ppt/notesSlides/_rels/notesSlide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4.xml" Type="http://schemas.openxmlformats.org/officeDocument/2006/relationships/slide"/></Relationships>
</file>

<file path=ppt/notesSlides/_rels/notesSlide5.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5.xml" Type="http://schemas.openxmlformats.org/officeDocument/2006/relationships/slide"/></Relationships>
</file>

<file path=ppt/notesSlides/_rels/notesSlide6.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6.xml" Type="http://schemas.openxmlformats.org/officeDocument/2006/relationships/slide"/></Relationships>
</file>

<file path=ppt/notesSlides/_rels/notesSlide7.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7.xml" Type="http://schemas.openxmlformats.org/officeDocument/2006/relationships/slide"/></Relationships>
</file>

<file path=ppt/notesSlides/_rels/notesSlide8.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8.xml" Type="http://schemas.openxmlformats.org/officeDocument/2006/relationships/slide"/></Relationships>
</file>

<file path=ppt/notesSlides/_rels/notesSlide9.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9.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スライド イメージ プレースホルダー 1"/>
          <p:cNvSpPr>
            <a:spLocks noGrp="1" noRot="1" noChangeAspect="1" noTextEdit="1"/>
          </p:cNvSpPr>
          <p:nvPr>
            <p:ph type="sldImg"/>
          </p:nvPr>
        </p:nvSpPr>
        <p:spPr>
          <a:xfrm>
            <a:off x="695325" y="739775"/>
            <a:ext cx="5345113" cy="3700463"/>
          </a:xfrm>
          <a:ln/>
        </p:spPr>
      </p:sp>
      <p:sp>
        <p:nvSpPr>
          <p:cNvPr id="3" name="ノート プレースホルダー 2"/>
          <p:cNvSpPr>
            <a:spLocks noGrp="1"/>
          </p:cNvSpPr>
          <p:nvPr>
            <p:ph type="body" idx="1"/>
          </p:nvPr>
        </p:nvSpPr>
        <p:spPr/>
        <p:txBody>
          <a:bodyPr/>
          <a:lstStyle/>
          <a:p>
            <a:pPr>
              <a:defRPr/>
            </a:pPr>
            <a:endParaRPr lang="ja-JP" altLang="en-US" sz="1050" dirty="0"/>
          </a:p>
        </p:txBody>
      </p:sp>
      <p:sp>
        <p:nvSpPr>
          <p:cNvPr id="71684" name="スライド番号プレースホルダー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ＭＳ Ｐゴシック" panose="020B0600070205080204" pitchFamily="50" charset="-128"/>
              </a:defRPr>
            </a:lvl1pPr>
            <a:lvl2pPr marL="742950" indent="-285750">
              <a:defRPr kumimoji="1" sz="2400">
                <a:solidFill>
                  <a:schemeClr val="tx1"/>
                </a:solidFill>
                <a:latin typeface="Times New Roman" panose="02020603050405020304" pitchFamily="18" charset="0"/>
                <a:ea typeface="ＭＳ Ｐゴシック" panose="020B0600070205080204" pitchFamily="50" charset="-128"/>
              </a:defRPr>
            </a:lvl2pPr>
            <a:lvl3pPr marL="1143000" indent="-228600">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defRPr kumimoji="1" sz="2400">
                <a:solidFill>
                  <a:schemeClr val="tx1"/>
                </a:solidFill>
                <a:latin typeface="Times New Roman" panose="02020603050405020304" pitchFamily="18" charset="0"/>
                <a:ea typeface="ＭＳ Ｐゴシック" panose="020B0600070205080204" pitchFamily="50" charset="-128"/>
              </a:defRPr>
            </a:lvl4pPr>
            <a:lvl5pPr marL="2057400" indent="-228600">
              <a:defRPr kumimoji="1" sz="24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9pPr>
          </a:lstStyle>
          <a:p>
            <a:fld id="{D4111CE1-7D6D-481B-841D-D8CD7ECE0E2C}" type="slidenum">
              <a:rPr lang="en-US" altLang="ja-JP" sz="1200" smtClean="0"/>
              <a:pPr/>
              <a:t>0</a:t>
            </a:fld>
            <a:endParaRPr lang="en-US" altLang="ja-JP" sz="1200"/>
          </a:p>
        </p:txBody>
      </p:sp>
    </p:spTree>
    <p:extLst>
      <p:ext uri="{BB962C8B-B14F-4D97-AF65-F5344CB8AC3E}">
        <p14:creationId xmlns:p14="http://schemas.microsoft.com/office/powerpoint/2010/main" val="2984207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スライド イメージ プレースホルダー 1"/>
          <p:cNvSpPr>
            <a:spLocks noGrp="1" noRot="1" noChangeAspect="1" noTextEdit="1"/>
          </p:cNvSpPr>
          <p:nvPr>
            <p:ph type="sldImg"/>
          </p:nvPr>
        </p:nvSpPr>
        <p:spPr>
          <a:xfrm>
            <a:off x="695325" y="739775"/>
            <a:ext cx="5345113" cy="3700463"/>
          </a:xfrm>
          <a:ln/>
        </p:spPr>
      </p:sp>
      <p:sp>
        <p:nvSpPr>
          <p:cNvPr id="140291" name="ノート プレースホルダー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p>
        </p:txBody>
      </p:sp>
      <p:sp>
        <p:nvSpPr>
          <p:cNvPr id="140292" name="スライド番号プレースホルダー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ＭＳ Ｐゴシック" panose="020B0600070205080204" pitchFamily="50" charset="-128"/>
              </a:defRPr>
            </a:lvl1pPr>
            <a:lvl2pPr marL="742950" indent="-285750">
              <a:defRPr kumimoji="1" sz="2400">
                <a:solidFill>
                  <a:schemeClr val="tx1"/>
                </a:solidFill>
                <a:latin typeface="Times New Roman" panose="02020603050405020304" pitchFamily="18" charset="0"/>
                <a:ea typeface="ＭＳ Ｐゴシック" panose="020B0600070205080204" pitchFamily="50" charset="-128"/>
              </a:defRPr>
            </a:lvl2pPr>
            <a:lvl3pPr marL="1143000" indent="-228600">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defRPr kumimoji="1" sz="2400">
                <a:solidFill>
                  <a:schemeClr val="tx1"/>
                </a:solidFill>
                <a:latin typeface="Times New Roman" panose="02020603050405020304" pitchFamily="18" charset="0"/>
                <a:ea typeface="ＭＳ Ｐゴシック" panose="020B0600070205080204" pitchFamily="50" charset="-128"/>
              </a:defRPr>
            </a:lvl4pPr>
            <a:lvl5pPr marL="2057400" indent="-228600">
              <a:defRPr kumimoji="1" sz="24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B71DA3FC-A8B7-46A9-BD73-59B39AECD84E}" type="slidenum">
              <a:rPr kumimoji="1" lang="en-US" altLang="ja-JP" sz="1200" b="0" i="0" u="none" strike="noStrike" kern="1200" cap="none" spc="0" normalizeH="0" baseline="0" noProof="0" smtClean="0">
                <a:ln>
                  <a:noFill/>
                </a:ln>
                <a:solidFill>
                  <a:srgbClr val="000000"/>
                </a:solidFill>
                <a:effectLst/>
                <a:uLnTx/>
                <a:uFillTx/>
                <a:latin typeface="Times New Roman" panose="02020603050405020304" pitchFamily="18" charset="0"/>
                <a:ea typeface="ＭＳ Ｐゴシック" panose="020B0600070205080204"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9</a:t>
            </a:fld>
            <a:endParaRPr kumimoji="1" lang="en-US" altLang="ja-JP" sz="12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50" charset="-128"/>
              <a:cs typeface="+mn-cs"/>
            </a:endParaRPr>
          </a:p>
        </p:txBody>
      </p:sp>
    </p:spTree>
    <p:extLst>
      <p:ext uri="{BB962C8B-B14F-4D97-AF65-F5344CB8AC3E}">
        <p14:creationId xmlns:p14="http://schemas.microsoft.com/office/powerpoint/2010/main" val="96199810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スライド イメージ プレースホルダー 1"/>
          <p:cNvSpPr>
            <a:spLocks noGrp="1" noRot="1" noChangeAspect="1" noTextEdit="1"/>
          </p:cNvSpPr>
          <p:nvPr>
            <p:ph type="sldImg"/>
          </p:nvPr>
        </p:nvSpPr>
        <p:spPr>
          <a:xfrm>
            <a:off x="695325" y="739775"/>
            <a:ext cx="5345113" cy="3700463"/>
          </a:xfrm>
          <a:ln/>
        </p:spPr>
      </p:sp>
      <p:sp>
        <p:nvSpPr>
          <p:cNvPr id="142339" name="ノート プレースホルダー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ja-JP"/>
          </a:p>
        </p:txBody>
      </p:sp>
      <p:sp>
        <p:nvSpPr>
          <p:cNvPr id="142340" name="スライド番号プレースホルダー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ＭＳ Ｐゴシック" panose="020B0600070205080204" pitchFamily="50" charset="-128"/>
              </a:defRPr>
            </a:lvl1pPr>
            <a:lvl2pPr marL="742950" indent="-285750">
              <a:defRPr kumimoji="1" sz="2400">
                <a:solidFill>
                  <a:schemeClr val="tx1"/>
                </a:solidFill>
                <a:latin typeface="Times New Roman" panose="02020603050405020304" pitchFamily="18" charset="0"/>
                <a:ea typeface="ＭＳ Ｐゴシック" panose="020B0600070205080204" pitchFamily="50" charset="-128"/>
              </a:defRPr>
            </a:lvl2pPr>
            <a:lvl3pPr marL="1143000" indent="-228600">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defRPr kumimoji="1" sz="2400">
                <a:solidFill>
                  <a:schemeClr val="tx1"/>
                </a:solidFill>
                <a:latin typeface="Times New Roman" panose="02020603050405020304" pitchFamily="18" charset="0"/>
                <a:ea typeface="ＭＳ Ｐゴシック" panose="020B0600070205080204" pitchFamily="50" charset="-128"/>
              </a:defRPr>
            </a:lvl4pPr>
            <a:lvl5pPr marL="2057400" indent="-228600">
              <a:defRPr kumimoji="1" sz="24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449C7926-B7C6-4544-8FEF-8C49C09D4432}" type="slidenum">
              <a:rPr kumimoji="1" lang="en-US" altLang="ja-JP" sz="1200" b="0" i="0" u="none" strike="noStrike" kern="1200" cap="none" spc="0" normalizeH="0" baseline="0" noProof="0" smtClean="0">
                <a:ln>
                  <a:noFill/>
                </a:ln>
                <a:solidFill>
                  <a:srgbClr val="000000"/>
                </a:solidFill>
                <a:effectLst/>
                <a:uLnTx/>
                <a:uFillTx/>
                <a:latin typeface="Times New Roman" panose="02020603050405020304" pitchFamily="18" charset="0"/>
                <a:ea typeface="ＭＳ Ｐゴシック" panose="020B0600070205080204"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10</a:t>
            </a:fld>
            <a:endParaRPr kumimoji="1" lang="en-US" altLang="ja-JP" sz="12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50" charset="-128"/>
              <a:cs typeface="+mn-cs"/>
            </a:endParaRPr>
          </a:p>
        </p:txBody>
      </p:sp>
    </p:spTree>
    <p:extLst>
      <p:ext uri="{BB962C8B-B14F-4D97-AF65-F5344CB8AC3E}">
        <p14:creationId xmlns:p14="http://schemas.microsoft.com/office/powerpoint/2010/main" val="171376176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スライド イメージ プレースホルダー 1"/>
          <p:cNvSpPr>
            <a:spLocks noGrp="1" noRot="1" noChangeAspect="1" noTextEdit="1"/>
          </p:cNvSpPr>
          <p:nvPr>
            <p:ph type="sldImg"/>
          </p:nvPr>
        </p:nvSpPr>
        <p:spPr>
          <a:xfrm>
            <a:off x="695325" y="739775"/>
            <a:ext cx="5345113" cy="3700463"/>
          </a:xfrm>
          <a:ln/>
        </p:spPr>
      </p:sp>
      <p:sp>
        <p:nvSpPr>
          <p:cNvPr id="144387" name="ノート プレースホルダー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p>
        </p:txBody>
      </p:sp>
      <p:sp>
        <p:nvSpPr>
          <p:cNvPr id="144388" name="スライド番号プレースホルダー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ＭＳ Ｐゴシック" panose="020B0600070205080204" pitchFamily="50" charset="-128"/>
              </a:defRPr>
            </a:lvl1pPr>
            <a:lvl2pPr marL="742950" indent="-285750">
              <a:defRPr kumimoji="1" sz="2400">
                <a:solidFill>
                  <a:schemeClr val="tx1"/>
                </a:solidFill>
                <a:latin typeface="Times New Roman" panose="02020603050405020304" pitchFamily="18" charset="0"/>
                <a:ea typeface="ＭＳ Ｐゴシック" panose="020B0600070205080204" pitchFamily="50" charset="-128"/>
              </a:defRPr>
            </a:lvl2pPr>
            <a:lvl3pPr marL="1143000" indent="-228600">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defRPr kumimoji="1" sz="2400">
                <a:solidFill>
                  <a:schemeClr val="tx1"/>
                </a:solidFill>
                <a:latin typeface="Times New Roman" panose="02020603050405020304" pitchFamily="18" charset="0"/>
                <a:ea typeface="ＭＳ Ｐゴシック" panose="020B0600070205080204" pitchFamily="50" charset="-128"/>
              </a:defRPr>
            </a:lvl4pPr>
            <a:lvl5pPr marL="2057400" indent="-228600">
              <a:defRPr kumimoji="1" sz="24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3E6347C8-99EC-4BB9-97E9-EF678BE10451}" type="slidenum">
              <a:rPr kumimoji="1" lang="en-US" altLang="ja-JP" sz="1200" b="0" i="0" u="none" strike="noStrike" kern="1200" cap="none" spc="0" normalizeH="0" baseline="0" noProof="0" smtClean="0">
                <a:ln>
                  <a:noFill/>
                </a:ln>
                <a:solidFill>
                  <a:srgbClr val="000000"/>
                </a:solidFill>
                <a:effectLst/>
                <a:uLnTx/>
                <a:uFillTx/>
                <a:latin typeface="Times New Roman" panose="02020603050405020304" pitchFamily="18" charset="0"/>
                <a:ea typeface="ＭＳ Ｐゴシック" panose="020B0600070205080204"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11</a:t>
            </a:fld>
            <a:endParaRPr kumimoji="1" lang="en-US" altLang="ja-JP" sz="12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50" charset="-128"/>
              <a:cs typeface="+mn-cs"/>
            </a:endParaRPr>
          </a:p>
        </p:txBody>
      </p:sp>
    </p:spTree>
    <p:extLst>
      <p:ext uri="{BB962C8B-B14F-4D97-AF65-F5344CB8AC3E}">
        <p14:creationId xmlns:p14="http://schemas.microsoft.com/office/powerpoint/2010/main" val="388814597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スライド イメージ プレースホルダー 1"/>
          <p:cNvSpPr>
            <a:spLocks noGrp="1" noRot="1" noChangeAspect="1" noTextEdit="1"/>
          </p:cNvSpPr>
          <p:nvPr>
            <p:ph type="sldImg"/>
          </p:nvPr>
        </p:nvSpPr>
        <p:spPr>
          <a:xfrm>
            <a:off x="695325" y="739775"/>
            <a:ext cx="5345113" cy="3700463"/>
          </a:xfrm>
          <a:ln/>
        </p:spPr>
      </p:sp>
      <p:sp>
        <p:nvSpPr>
          <p:cNvPr id="146435" name="ノート プレースホルダー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ja-JP"/>
          </a:p>
        </p:txBody>
      </p:sp>
      <p:sp>
        <p:nvSpPr>
          <p:cNvPr id="146436" name="スライド番号プレースホルダー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ＭＳ Ｐゴシック" panose="020B0600070205080204" pitchFamily="50" charset="-128"/>
              </a:defRPr>
            </a:lvl1pPr>
            <a:lvl2pPr marL="742950" indent="-285750">
              <a:defRPr kumimoji="1" sz="2400">
                <a:solidFill>
                  <a:schemeClr val="tx1"/>
                </a:solidFill>
                <a:latin typeface="Times New Roman" panose="02020603050405020304" pitchFamily="18" charset="0"/>
                <a:ea typeface="ＭＳ Ｐゴシック" panose="020B0600070205080204" pitchFamily="50" charset="-128"/>
              </a:defRPr>
            </a:lvl2pPr>
            <a:lvl3pPr marL="1143000" indent="-228600">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defRPr kumimoji="1" sz="2400">
                <a:solidFill>
                  <a:schemeClr val="tx1"/>
                </a:solidFill>
                <a:latin typeface="Times New Roman" panose="02020603050405020304" pitchFamily="18" charset="0"/>
                <a:ea typeface="ＭＳ Ｐゴシック" panose="020B0600070205080204" pitchFamily="50" charset="-128"/>
              </a:defRPr>
            </a:lvl4pPr>
            <a:lvl5pPr marL="2057400" indent="-228600">
              <a:defRPr kumimoji="1" sz="24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5DCEEB19-204A-4314-BFE7-E5F2E29ECEB9}" type="slidenum">
              <a:rPr kumimoji="1" lang="en-US" altLang="ja-JP" sz="1200" b="0" i="0" u="none" strike="noStrike" kern="1200" cap="none" spc="0" normalizeH="0" baseline="0" noProof="0" smtClean="0">
                <a:ln>
                  <a:noFill/>
                </a:ln>
                <a:solidFill>
                  <a:srgbClr val="000000"/>
                </a:solidFill>
                <a:effectLst/>
                <a:uLnTx/>
                <a:uFillTx/>
                <a:latin typeface="Times New Roman" panose="02020603050405020304" pitchFamily="18" charset="0"/>
                <a:ea typeface="ＭＳ Ｐゴシック" panose="020B0600070205080204"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12</a:t>
            </a:fld>
            <a:endParaRPr kumimoji="1" lang="en-US" altLang="ja-JP" sz="12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50" charset="-128"/>
              <a:cs typeface="+mn-cs"/>
            </a:endParaRPr>
          </a:p>
        </p:txBody>
      </p:sp>
    </p:spTree>
    <p:extLst>
      <p:ext uri="{BB962C8B-B14F-4D97-AF65-F5344CB8AC3E}">
        <p14:creationId xmlns:p14="http://schemas.microsoft.com/office/powerpoint/2010/main" val="276065097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48683B59-F73E-4485-851A-E15957E9D44C}" type="slidenum">
              <a:rPr kumimoji="1" lang="ja-JP" altLang="en-US" sz="1300" b="0" i="0" u="none" strike="noStrike" kern="1200" cap="none" spc="0" normalizeH="0" baseline="0" noProof="0" smtClean="0">
                <a:ln>
                  <a:noFill/>
                </a:ln>
                <a:solidFill>
                  <a:srgbClr val="000000"/>
                </a:solidFill>
                <a:effectLst/>
                <a:uLnTx/>
                <a:uFillTx/>
                <a:latin typeface="Times New Roman" panose="02020603050405020304" pitchFamily="18" charset="0"/>
                <a:ea typeface="ＭＳ Ｐゴシック" panose="020B0600070205080204"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13</a:t>
            </a:fld>
            <a:endParaRPr kumimoji="1" lang="ja-JP" altLang="en-US" sz="13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50" charset="-128"/>
              <a:cs typeface="+mn-cs"/>
            </a:endParaRPr>
          </a:p>
        </p:txBody>
      </p:sp>
    </p:spTree>
    <p:extLst>
      <p:ext uri="{BB962C8B-B14F-4D97-AF65-F5344CB8AC3E}">
        <p14:creationId xmlns:p14="http://schemas.microsoft.com/office/powerpoint/2010/main" val="284362548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スライド イメージ プレースホルダー 1"/>
          <p:cNvSpPr>
            <a:spLocks noGrp="1" noRot="1" noChangeAspect="1" noTextEdit="1"/>
          </p:cNvSpPr>
          <p:nvPr>
            <p:ph type="sldImg"/>
          </p:nvPr>
        </p:nvSpPr>
        <p:spPr>
          <a:xfrm>
            <a:off x="695325" y="739775"/>
            <a:ext cx="5345113" cy="3700463"/>
          </a:xfrm>
          <a:ln/>
        </p:spPr>
      </p:sp>
      <p:sp>
        <p:nvSpPr>
          <p:cNvPr id="179203" name="ノート プレースホルダー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p>
        </p:txBody>
      </p:sp>
      <p:sp>
        <p:nvSpPr>
          <p:cNvPr id="179204" name="スライド番号プレースホルダー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ＭＳ Ｐゴシック" panose="020B0600070205080204" pitchFamily="50" charset="-128"/>
              </a:defRPr>
            </a:lvl1pPr>
            <a:lvl2pPr marL="742950" indent="-285750">
              <a:defRPr kumimoji="1" sz="2400">
                <a:solidFill>
                  <a:schemeClr val="tx1"/>
                </a:solidFill>
                <a:latin typeface="Times New Roman" panose="02020603050405020304" pitchFamily="18" charset="0"/>
                <a:ea typeface="ＭＳ Ｐゴシック" panose="020B0600070205080204" pitchFamily="50" charset="-128"/>
              </a:defRPr>
            </a:lvl2pPr>
            <a:lvl3pPr marL="1143000" indent="-228600">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defRPr kumimoji="1" sz="2400">
                <a:solidFill>
                  <a:schemeClr val="tx1"/>
                </a:solidFill>
                <a:latin typeface="Times New Roman" panose="02020603050405020304" pitchFamily="18" charset="0"/>
                <a:ea typeface="ＭＳ Ｐゴシック" panose="020B0600070205080204" pitchFamily="50" charset="-128"/>
              </a:defRPr>
            </a:lvl4pPr>
            <a:lvl5pPr marL="2057400" indent="-228600">
              <a:defRPr kumimoji="1" sz="24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D54F9D79-1A51-4A31-96A4-38EFE9AF7043}" type="slidenum">
              <a:rPr kumimoji="1" lang="en-US" altLang="ja-JP" sz="1200" b="0" i="0" u="none" strike="noStrike" kern="1200" cap="none" spc="0" normalizeH="0" baseline="0" noProof="0" smtClean="0">
                <a:ln>
                  <a:noFill/>
                </a:ln>
                <a:solidFill>
                  <a:srgbClr val="000000"/>
                </a:solidFill>
                <a:effectLst/>
                <a:uLnTx/>
                <a:uFillTx/>
                <a:latin typeface="Times New Roman" panose="02020603050405020304" pitchFamily="18" charset="0"/>
                <a:ea typeface="ＭＳ Ｐゴシック" panose="020B0600070205080204"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14</a:t>
            </a:fld>
            <a:endParaRPr kumimoji="1" lang="en-US" altLang="ja-JP" sz="12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50" charset="-128"/>
              <a:cs typeface="+mn-cs"/>
            </a:endParaRPr>
          </a:p>
        </p:txBody>
      </p:sp>
    </p:spTree>
    <p:extLst>
      <p:ext uri="{BB962C8B-B14F-4D97-AF65-F5344CB8AC3E}">
        <p14:creationId xmlns:p14="http://schemas.microsoft.com/office/powerpoint/2010/main" val="195458482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0" name="スライド イメージ プレースホルダ 1"/>
          <p:cNvSpPr>
            <a:spLocks noGrp="1" noRot="1" noChangeAspect="1" noTextEdit="1"/>
          </p:cNvSpPr>
          <p:nvPr>
            <p:ph type="sldImg"/>
          </p:nvPr>
        </p:nvSpPr>
        <p:spPr>
          <a:xfrm>
            <a:off x="695325" y="739775"/>
            <a:ext cx="5345113" cy="3700463"/>
          </a:xfrm>
          <a:ln/>
        </p:spPr>
      </p:sp>
      <p:sp>
        <p:nvSpPr>
          <p:cNvPr id="181251" name="ノート プレースホル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p>
        </p:txBody>
      </p:sp>
      <p:sp>
        <p:nvSpPr>
          <p:cNvPr id="181252" name="スライド番号プレースホル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Times New Roman" panose="02020603050405020304" pitchFamily="18" charset="0"/>
                <a:ea typeface="ＭＳ Ｐ明朝" panose="02020600040205080304" pitchFamily="18" charset="-128"/>
              </a:defRPr>
            </a:lvl1pPr>
            <a:lvl2pPr marL="742950" indent="-285750">
              <a:spcBef>
                <a:spcPct val="30000"/>
              </a:spcBef>
              <a:defRPr kumimoji="1" sz="1200">
                <a:solidFill>
                  <a:schemeClr val="tx1"/>
                </a:solidFill>
                <a:latin typeface="Times New Roman" panose="02020603050405020304" pitchFamily="18" charset="0"/>
                <a:ea typeface="ＭＳ Ｐ明朝" panose="02020600040205080304" pitchFamily="18" charset="-128"/>
              </a:defRPr>
            </a:lvl2pPr>
            <a:lvl3pPr marL="1143000" indent="-228600">
              <a:spcBef>
                <a:spcPct val="30000"/>
              </a:spcBef>
              <a:defRPr kumimoji="1" sz="1200">
                <a:solidFill>
                  <a:schemeClr val="tx1"/>
                </a:solidFill>
                <a:latin typeface="Times New Roman" panose="02020603050405020304" pitchFamily="18" charset="0"/>
                <a:ea typeface="ＭＳ Ｐ明朝" panose="02020600040205080304" pitchFamily="18" charset="-128"/>
              </a:defRPr>
            </a:lvl3pPr>
            <a:lvl4pPr marL="1600200" indent="-228600">
              <a:spcBef>
                <a:spcPct val="30000"/>
              </a:spcBef>
              <a:defRPr kumimoji="1" sz="1200">
                <a:solidFill>
                  <a:schemeClr val="tx1"/>
                </a:solidFill>
                <a:latin typeface="Times New Roman" panose="02020603050405020304" pitchFamily="18" charset="0"/>
                <a:ea typeface="ＭＳ Ｐ明朝" panose="02020600040205080304" pitchFamily="18" charset="-128"/>
              </a:defRPr>
            </a:lvl4pPr>
            <a:lvl5pPr marL="2057400" indent="-228600">
              <a:spcBef>
                <a:spcPct val="30000"/>
              </a:spcBef>
              <a:defRPr kumimoji="1" sz="1200">
                <a:solidFill>
                  <a:schemeClr val="tx1"/>
                </a:solidFill>
                <a:latin typeface="Times New Roman" panose="02020603050405020304" pitchFamily="18" charset="0"/>
                <a:ea typeface="ＭＳ Ｐ明朝" panose="02020600040205080304" pitchFamily="18" charset="-128"/>
              </a:defRPr>
            </a:lvl5pPr>
            <a:lvl6pPr marL="2514600" indent="-2286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6pPr>
            <a:lvl7pPr marL="2971800" indent="-2286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7pPr>
            <a:lvl8pPr marL="3429000" indent="-2286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8pPr>
            <a:lvl9pPr marL="3886200" indent="-2286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F99D41DF-F77B-4E9A-8BEF-54CC04ECE234}" type="slidenum">
              <a:rPr kumimoji="1" lang="en-US" altLang="ja-JP" sz="1200" b="0" i="0" u="none" strike="noStrike" kern="1200" cap="none" spc="0" normalizeH="0" baseline="0" noProof="0" smtClean="0">
                <a:ln>
                  <a:noFill/>
                </a:ln>
                <a:solidFill>
                  <a:srgbClr val="000000"/>
                </a:solidFill>
                <a:effectLst/>
                <a:uLnTx/>
                <a:uFillTx/>
                <a:latin typeface="Times New Roman" panose="02020603050405020304" pitchFamily="18" charset="0"/>
                <a:ea typeface="ＭＳ Ｐゴシック" panose="020B0600070205080204"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15</a:t>
            </a:fld>
            <a:endParaRPr kumimoji="1" lang="en-US" altLang="ja-JP" sz="12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50" charset="-128"/>
              <a:cs typeface="+mn-cs"/>
            </a:endParaRPr>
          </a:p>
        </p:txBody>
      </p:sp>
    </p:spTree>
    <p:extLst>
      <p:ext uri="{BB962C8B-B14F-4D97-AF65-F5344CB8AC3E}">
        <p14:creationId xmlns:p14="http://schemas.microsoft.com/office/powerpoint/2010/main" val="17349537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スライド イメージ プレースホルダ 1"/>
          <p:cNvSpPr>
            <a:spLocks noGrp="1" noRot="1" noChangeAspect="1" noTextEdit="1"/>
          </p:cNvSpPr>
          <p:nvPr>
            <p:ph type="sldImg"/>
          </p:nvPr>
        </p:nvSpPr>
        <p:spPr>
          <a:xfrm>
            <a:off x="695325" y="739775"/>
            <a:ext cx="5345113" cy="3700463"/>
          </a:xfrm>
          <a:ln/>
        </p:spPr>
      </p:sp>
      <p:sp>
        <p:nvSpPr>
          <p:cNvPr id="92163" name="ノート プレースホル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p>
        </p:txBody>
      </p:sp>
      <p:sp>
        <p:nvSpPr>
          <p:cNvPr id="92164" name="スライド番号プレースホル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Times New Roman" panose="02020603050405020304" pitchFamily="18" charset="0"/>
                <a:ea typeface="ＭＳ Ｐ明朝" panose="02020600040205080304" pitchFamily="18" charset="-128"/>
              </a:defRPr>
            </a:lvl1pPr>
            <a:lvl2pPr marL="742950" indent="-285750">
              <a:spcBef>
                <a:spcPct val="30000"/>
              </a:spcBef>
              <a:defRPr kumimoji="1" sz="1200">
                <a:solidFill>
                  <a:schemeClr val="tx1"/>
                </a:solidFill>
                <a:latin typeface="Times New Roman" panose="02020603050405020304" pitchFamily="18" charset="0"/>
                <a:ea typeface="ＭＳ Ｐ明朝" panose="02020600040205080304" pitchFamily="18" charset="-128"/>
              </a:defRPr>
            </a:lvl2pPr>
            <a:lvl3pPr marL="1143000" indent="-228600">
              <a:spcBef>
                <a:spcPct val="30000"/>
              </a:spcBef>
              <a:defRPr kumimoji="1" sz="1200">
                <a:solidFill>
                  <a:schemeClr val="tx1"/>
                </a:solidFill>
                <a:latin typeface="Times New Roman" panose="02020603050405020304" pitchFamily="18" charset="0"/>
                <a:ea typeface="ＭＳ Ｐ明朝" panose="02020600040205080304" pitchFamily="18" charset="-128"/>
              </a:defRPr>
            </a:lvl3pPr>
            <a:lvl4pPr marL="1600200" indent="-228600">
              <a:spcBef>
                <a:spcPct val="30000"/>
              </a:spcBef>
              <a:defRPr kumimoji="1" sz="1200">
                <a:solidFill>
                  <a:schemeClr val="tx1"/>
                </a:solidFill>
                <a:latin typeface="Times New Roman" panose="02020603050405020304" pitchFamily="18" charset="0"/>
                <a:ea typeface="ＭＳ Ｐ明朝" panose="02020600040205080304" pitchFamily="18" charset="-128"/>
              </a:defRPr>
            </a:lvl4pPr>
            <a:lvl5pPr marL="2057400" indent="-228600">
              <a:spcBef>
                <a:spcPct val="30000"/>
              </a:spcBef>
              <a:defRPr kumimoji="1" sz="1200">
                <a:solidFill>
                  <a:schemeClr val="tx1"/>
                </a:solidFill>
                <a:latin typeface="Times New Roman" panose="02020603050405020304" pitchFamily="18" charset="0"/>
                <a:ea typeface="ＭＳ Ｐ明朝" panose="02020600040205080304" pitchFamily="18" charset="-128"/>
              </a:defRPr>
            </a:lvl5pPr>
            <a:lvl6pPr marL="2514600" indent="-2286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6pPr>
            <a:lvl7pPr marL="2971800" indent="-2286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7pPr>
            <a:lvl8pPr marL="3429000" indent="-2286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8pPr>
            <a:lvl9pPr marL="3886200" indent="-2286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A925177A-8543-4130-95AA-68ED05641B44}" type="slidenum">
              <a:rPr kumimoji="1" lang="en-US" altLang="ja-JP" sz="1200" b="0" i="0" u="none" strike="noStrike" kern="1200" cap="none" spc="0" normalizeH="0" baseline="0" noProof="0" smtClean="0">
                <a:ln>
                  <a:noFill/>
                </a:ln>
                <a:solidFill>
                  <a:srgbClr val="000000"/>
                </a:solidFill>
                <a:effectLst/>
                <a:uLnTx/>
                <a:uFillTx/>
                <a:latin typeface="Times New Roman" panose="02020603050405020304" pitchFamily="18" charset="0"/>
                <a:ea typeface="ＭＳ Ｐゴシック" panose="020B0600070205080204"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1</a:t>
            </a:fld>
            <a:endParaRPr kumimoji="1" lang="en-US" altLang="ja-JP" sz="12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50" charset="-128"/>
              <a:cs typeface="+mn-cs"/>
            </a:endParaRPr>
          </a:p>
        </p:txBody>
      </p:sp>
    </p:spTree>
    <p:extLst>
      <p:ext uri="{BB962C8B-B14F-4D97-AF65-F5344CB8AC3E}">
        <p14:creationId xmlns:p14="http://schemas.microsoft.com/office/powerpoint/2010/main" val="13916954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スライド イメージ プレースホルダー 1"/>
          <p:cNvSpPr>
            <a:spLocks noGrp="1" noRot="1" noChangeAspect="1" noTextEdit="1"/>
          </p:cNvSpPr>
          <p:nvPr>
            <p:ph type="sldImg"/>
          </p:nvPr>
        </p:nvSpPr>
        <p:spPr>
          <a:xfrm>
            <a:off x="695325" y="739775"/>
            <a:ext cx="5345113" cy="3700463"/>
          </a:xfrm>
          <a:ln/>
        </p:spPr>
      </p:sp>
      <p:sp>
        <p:nvSpPr>
          <p:cNvPr id="94211" name="ノート プレースホルダー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p>
          <a:p>
            <a:endParaRPr lang="en-US" altLang="ja-JP">
              <a:latin typeface="ＭＳ 明朝" panose="02020609040205080304" pitchFamily="17" charset="-128"/>
              <a:ea typeface="ＭＳ 明朝" panose="02020609040205080304" pitchFamily="17" charset="-128"/>
            </a:endParaRPr>
          </a:p>
          <a:p>
            <a:endParaRPr lang="en-US" altLang="ja-JP">
              <a:latin typeface="ＭＳ 明朝" panose="02020609040205080304" pitchFamily="17" charset="-128"/>
              <a:ea typeface="ＭＳ 明朝" panose="02020609040205080304" pitchFamily="17" charset="-128"/>
            </a:endParaRPr>
          </a:p>
          <a:p>
            <a:endParaRPr lang="ja-JP" altLang="en-US"/>
          </a:p>
        </p:txBody>
      </p:sp>
      <p:sp>
        <p:nvSpPr>
          <p:cNvPr id="94212" name="スライド番号プレースホルダー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ＭＳ Ｐゴシック" panose="020B0600070205080204" pitchFamily="50" charset="-128"/>
              </a:defRPr>
            </a:lvl1pPr>
            <a:lvl2pPr marL="742950" indent="-285750">
              <a:defRPr kumimoji="1" sz="2400">
                <a:solidFill>
                  <a:schemeClr val="tx1"/>
                </a:solidFill>
                <a:latin typeface="Times New Roman" panose="02020603050405020304" pitchFamily="18" charset="0"/>
                <a:ea typeface="ＭＳ Ｐゴシック" panose="020B0600070205080204" pitchFamily="50" charset="-128"/>
              </a:defRPr>
            </a:lvl2pPr>
            <a:lvl3pPr marL="1143000" indent="-228600">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defRPr kumimoji="1" sz="2400">
                <a:solidFill>
                  <a:schemeClr val="tx1"/>
                </a:solidFill>
                <a:latin typeface="Times New Roman" panose="02020603050405020304" pitchFamily="18" charset="0"/>
                <a:ea typeface="ＭＳ Ｐゴシック" panose="020B0600070205080204" pitchFamily="50" charset="-128"/>
              </a:defRPr>
            </a:lvl4pPr>
            <a:lvl5pPr marL="2057400" indent="-228600">
              <a:defRPr kumimoji="1" sz="24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E184DED0-B5A6-43A7-A19B-AB108CAE800B}" type="slidenum">
              <a:rPr kumimoji="1" lang="en-US" altLang="ja-JP" sz="1200" b="0" i="0" u="none" strike="noStrike" kern="1200" cap="none" spc="0" normalizeH="0" baseline="0" noProof="0" smtClean="0">
                <a:ln>
                  <a:noFill/>
                </a:ln>
                <a:solidFill>
                  <a:srgbClr val="000000"/>
                </a:solidFill>
                <a:effectLst/>
                <a:uLnTx/>
                <a:uFillTx/>
                <a:latin typeface="Times New Roman" panose="02020603050405020304" pitchFamily="18" charset="0"/>
                <a:ea typeface="ＭＳ Ｐゴシック" panose="020B0600070205080204"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2</a:t>
            </a:fld>
            <a:endParaRPr kumimoji="1" lang="en-US" altLang="ja-JP" sz="12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50" charset="-128"/>
              <a:cs typeface="+mn-cs"/>
            </a:endParaRPr>
          </a:p>
        </p:txBody>
      </p:sp>
    </p:spTree>
    <p:extLst>
      <p:ext uri="{BB962C8B-B14F-4D97-AF65-F5344CB8AC3E}">
        <p14:creationId xmlns:p14="http://schemas.microsoft.com/office/powerpoint/2010/main" val="28740577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スライド イメージ プレースホルダー 1"/>
          <p:cNvSpPr>
            <a:spLocks noGrp="1" noRot="1" noChangeAspect="1" noTextEdit="1"/>
          </p:cNvSpPr>
          <p:nvPr>
            <p:ph type="sldImg"/>
          </p:nvPr>
        </p:nvSpPr>
        <p:spPr>
          <a:xfrm>
            <a:off x="695325" y="739775"/>
            <a:ext cx="5345113" cy="3700463"/>
          </a:xfrm>
          <a:ln/>
        </p:spPr>
      </p:sp>
      <p:sp>
        <p:nvSpPr>
          <p:cNvPr id="112643" name="ノート プレースホルダー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ja-JP"/>
          </a:p>
        </p:txBody>
      </p:sp>
      <p:sp>
        <p:nvSpPr>
          <p:cNvPr id="112644" name="スライド番号プレースホルダー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ＭＳ Ｐゴシック" panose="020B0600070205080204" pitchFamily="50" charset="-128"/>
              </a:defRPr>
            </a:lvl1pPr>
            <a:lvl2pPr marL="742950" indent="-285750">
              <a:defRPr kumimoji="1" sz="2400">
                <a:solidFill>
                  <a:schemeClr val="tx1"/>
                </a:solidFill>
                <a:latin typeface="Times New Roman" panose="02020603050405020304" pitchFamily="18" charset="0"/>
                <a:ea typeface="ＭＳ Ｐゴシック" panose="020B0600070205080204" pitchFamily="50" charset="-128"/>
              </a:defRPr>
            </a:lvl2pPr>
            <a:lvl3pPr marL="1143000" indent="-228600">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defRPr kumimoji="1" sz="2400">
                <a:solidFill>
                  <a:schemeClr val="tx1"/>
                </a:solidFill>
                <a:latin typeface="Times New Roman" panose="02020603050405020304" pitchFamily="18" charset="0"/>
                <a:ea typeface="ＭＳ Ｐゴシック" panose="020B0600070205080204" pitchFamily="50" charset="-128"/>
              </a:defRPr>
            </a:lvl4pPr>
            <a:lvl5pPr marL="2057400" indent="-228600">
              <a:defRPr kumimoji="1" sz="24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528617F9-A07D-4CE5-8D63-A6C7EA4414A9}" type="slidenum">
              <a:rPr kumimoji="1" lang="en-US" altLang="ja-JP" sz="1200" b="0" i="0" u="none" strike="noStrike" kern="1200" cap="none" spc="0" normalizeH="0" baseline="0" noProof="0" smtClean="0">
                <a:ln>
                  <a:noFill/>
                </a:ln>
                <a:solidFill>
                  <a:srgbClr val="000000"/>
                </a:solidFill>
                <a:effectLst/>
                <a:uLnTx/>
                <a:uFillTx/>
                <a:latin typeface="Times New Roman" panose="02020603050405020304" pitchFamily="18" charset="0"/>
                <a:ea typeface="ＭＳ Ｐゴシック" panose="020B0600070205080204"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3</a:t>
            </a:fld>
            <a:endParaRPr kumimoji="1" lang="en-US" altLang="ja-JP" sz="12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50" charset="-128"/>
              <a:cs typeface="+mn-cs"/>
            </a:endParaRPr>
          </a:p>
        </p:txBody>
      </p:sp>
    </p:spTree>
    <p:extLst>
      <p:ext uri="{BB962C8B-B14F-4D97-AF65-F5344CB8AC3E}">
        <p14:creationId xmlns:p14="http://schemas.microsoft.com/office/powerpoint/2010/main" val="39212622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Times New Roman" panose="02020603050405020304" pitchFamily="18" charset="0"/>
                <a:ea typeface="ＭＳ Ｐ明朝" panose="02020600040205080304" pitchFamily="18" charset="-128"/>
              </a:defRPr>
            </a:lvl1pPr>
            <a:lvl2pPr marL="742950" indent="-285750">
              <a:spcBef>
                <a:spcPct val="30000"/>
              </a:spcBef>
              <a:defRPr kumimoji="1" sz="1200">
                <a:solidFill>
                  <a:schemeClr val="tx1"/>
                </a:solidFill>
                <a:latin typeface="Times New Roman" panose="02020603050405020304" pitchFamily="18" charset="0"/>
                <a:ea typeface="ＭＳ Ｐ明朝" panose="02020600040205080304" pitchFamily="18" charset="-128"/>
              </a:defRPr>
            </a:lvl2pPr>
            <a:lvl3pPr marL="1143000" indent="-228600">
              <a:spcBef>
                <a:spcPct val="30000"/>
              </a:spcBef>
              <a:defRPr kumimoji="1" sz="1200">
                <a:solidFill>
                  <a:schemeClr val="tx1"/>
                </a:solidFill>
                <a:latin typeface="Times New Roman" panose="02020603050405020304" pitchFamily="18" charset="0"/>
                <a:ea typeface="ＭＳ Ｐ明朝" panose="02020600040205080304" pitchFamily="18" charset="-128"/>
              </a:defRPr>
            </a:lvl3pPr>
            <a:lvl4pPr marL="1600200" indent="-228600">
              <a:spcBef>
                <a:spcPct val="30000"/>
              </a:spcBef>
              <a:defRPr kumimoji="1" sz="1200">
                <a:solidFill>
                  <a:schemeClr val="tx1"/>
                </a:solidFill>
                <a:latin typeface="Times New Roman" panose="02020603050405020304" pitchFamily="18" charset="0"/>
                <a:ea typeface="ＭＳ Ｐ明朝" panose="02020600040205080304" pitchFamily="18" charset="-128"/>
              </a:defRPr>
            </a:lvl4pPr>
            <a:lvl5pPr marL="2057400" indent="-228600">
              <a:spcBef>
                <a:spcPct val="30000"/>
              </a:spcBef>
              <a:defRPr kumimoji="1" sz="1200">
                <a:solidFill>
                  <a:schemeClr val="tx1"/>
                </a:solidFill>
                <a:latin typeface="Times New Roman" panose="02020603050405020304" pitchFamily="18" charset="0"/>
                <a:ea typeface="ＭＳ Ｐ明朝" panose="02020600040205080304" pitchFamily="18" charset="-128"/>
              </a:defRPr>
            </a:lvl5pPr>
            <a:lvl6pPr marL="2514600" indent="-2286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6pPr>
            <a:lvl7pPr marL="2971800" indent="-2286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7pPr>
            <a:lvl8pPr marL="3429000" indent="-2286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8pPr>
            <a:lvl9pPr marL="3886200" indent="-2286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18FE1898-1AB9-4276-BB88-7297B72FA79B}" type="slidenum">
              <a:rPr kumimoji="1" lang="en-US" altLang="ja-JP" sz="1200" b="0" i="0" u="none" strike="noStrike" kern="1200" cap="none" spc="0" normalizeH="0" baseline="0" noProof="0" smtClean="0">
                <a:ln>
                  <a:noFill/>
                </a:ln>
                <a:solidFill>
                  <a:srgbClr val="000000"/>
                </a:solidFill>
                <a:effectLst/>
                <a:uLnTx/>
                <a:uFillTx/>
                <a:latin typeface="Times New Roman" panose="02020603050405020304" pitchFamily="18" charset="0"/>
                <a:ea typeface="ＭＳ Ｐゴシック" panose="020B0600070205080204"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4</a:t>
            </a:fld>
            <a:endParaRPr kumimoji="1" lang="en-US" altLang="ja-JP" sz="12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50" charset="-128"/>
              <a:cs typeface="+mn-cs"/>
            </a:endParaRPr>
          </a:p>
        </p:txBody>
      </p:sp>
      <p:sp>
        <p:nvSpPr>
          <p:cNvPr id="114691" name="Rectangle 2"/>
          <p:cNvSpPr>
            <a:spLocks noGrp="1" noRot="1" noChangeAspect="1" noChangeArrowheads="1" noTextEdit="1"/>
          </p:cNvSpPr>
          <p:nvPr>
            <p:ph type="sldImg"/>
          </p:nvPr>
        </p:nvSpPr>
        <p:spPr>
          <a:xfrm>
            <a:off x="695325" y="739775"/>
            <a:ext cx="5345113" cy="3700463"/>
          </a:xfrm>
          <a:ln/>
        </p:spPr>
      </p:sp>
      <p:sp>
        <p:nvSpPr>
          <p:cNvPr id="1146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ja-JP"/>
          </a:p>
        </p:txBody>
      </p:sp>
    </p:spTree>
    <p:extLst>
      <p:ext uri="{BB962C8B-B14F-4D97-AF65-F5344CB8AC3E}">
        <p14:creationId xmlns:p14="http://schemas.microsoft.com/office/powerpoint/2010/main" val="31090036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スライド イメージ プレースホルダー 1"/>
          <p:cNvSpPr>
            <a:spLocks noGrp="1" noRot="1" noChangeAspect="1" noTextEdit="1"/>
          </p:cNvSpPr>
          <p:nvPr>
            <p:ph type="sldImg"/>
          </p:nvPr>
        </p:nvSpPr>
        <p:spPr>
          <a:xfrm>
            <a:off x="695325" y="739775"/>
            <a:ext cx="5345113" cy="3700463"/>
          </a:xfrm>
          <a:ln/>
        </p:spPr>
      </p:sp>
      <p:sp>
        <p:nvSpPr>
          <p:cNvPr id="116739" name="ノート プレースホルダー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ja-JP"/>
          </a:p>
        </p:txBody>
      </p:sp>
      <p:sp>
        <p:nvSpPr>
          <p:cNvPr id="116740" name="スライド番号プレースホルダー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ＭＳ Ｐゴシック" panose="020B0600070205080204" pitchFamily="50" charset="-128"/>
              </a:defRPr>
            </a:lvl1pPr>
            <a:lvl2pPr marL="742950" indent="-285750">
              <a:defRPr kumimoji="1" sz="2400">
                <a:solidFill>
                  <a:schemeClr val="tx1"/>
                </a:solidFill>
                <a:latin typeface="Times New Roman" panose="02020603050405020304" pitchFamily="18" charset="0"/>
                <a:ea typeface="ＭＳ Ｐゴシック" panose="020B0600070205080204" pitchFamily="50" charset="-128"/>
              </a:defRPr>
            </a:lvl2pPr>
            <a:lvl3pPr marL="1143000" indent="-228600">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defRPr kumimoji="1" sz="2400">
                <a:solidFill>
                  <a:schemeClr val="tx1"/>
                </a:solidFill>
                <a:latin typeface="Times New Roman" panose="02020603050405020304" pitchFamily="18" charset="0"/>
                <a:ea typeface="ＭＳ Ｐゴシック" panose="020B0600070205080204" pitchFamily="50" charset="-128"/>
              </a:defRPr>
            </a:lvl4pPr>
            <a:lvl5pPr marL="2057400" indent="-228600">
              <a:defRPr kumimoji="1" sz="24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1BF89AD1-5850-4205-9195-5A29696A8CFF}" type="slidenum">
              <a:rPr kumimoji="1" lang="en-US" altLang="ja-JP" sz="1200" b="0" i="0" u="none" strike="noStrike" kern="1200" cap="none" spc="0" normalizeH="0" baseline="0" noProof="0" smtClean="0">
                <a:ln>
                  <a:noFill/>
                </a:ln>
                <a:solidFill>
                  <a:srgbClr val="000000"/>
                </a:solidFill>
                <a:effectLst/>
                <a:uLnTx/>
                <a:uFillTx/>
                <a:latin typeface="Times New Roman" panose="02020603050405020304" pitchFamily="18" charset="0"/>
                <a:ea typeface="ＭＳ Ｐゴシック" panose="020B0600070205080204"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5</a:t>
            </a:fld>
            <a:endParaRPr kumimoji="1" lang="en-US" altLang="ja-JP" sz="12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50" charset="-128"/>
              <a:cs typeface="+mn-cs"/>
            </a:endParaRPr>
          </a:p>
        </p:txBody>
      </p:sp>
    </p:spTree>
    <p:extLst>
      <p:ext uri="{BB962C8B-B14F-4D97-AF65-F5344CB8AC3E}">
        <p14:creationId xmlns:p14="http://schemas.microsoft.com/office/powerpoint/2010/main" val="9598472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スライド イメージ プレースホルダー 1"/>
          <p:cNvSpPr>
            <a:spLocks noGrp="1" noRot="1" noChangeAspect="1" noTextEdit="1"/>
          </p:cNvSpPr>
          <p:nvPr>
            <p:ph type="sldImg"/>
          </p:nvPr>
        </p:nvSpPr>
        <p:spPr>
          <a:xfrm>
            <a:off x="695325" y="739775"/>
            <a:ext cx="5345113" cy="3700463"/>
          </a:xfrm>
          <a:ln/>
        </p:spPr>
      </p:sp>
      <p:sp>
        <p:nvSpPr>
          <p:cNvPr id="134147" name="ノート プレースホルダー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p>
        </p:txBody>
      </p:sp>
      <p:sp>
        <p:nvSpPr>
          <p:cNvPr id="134148" name="スライド番号プレースホルダー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ＭＳ Ｐゴシック" panose="020B0600070205080204" pitchFamily="50" charset="-128"/>
              </a:defRPr>
            </a:lvl1pPr>
            <a:lvl2pPr marL="742950" indent="-285750">
              <a:defRPr kumimoji="1" sz="2400">
                <a:solidFill>
                  <a:schemeClr val="tx1"/>
                </a:solidFill>
                <a:latin typeface="Times New Roman" panose="02020603050405020304" pitchFamily="18" charset="0"/>
                <a:ea typeface="ＭＳ Ｐゴシック" panose="020B0600070205080204" pitchFamily="50" charset="-128"/>
              </a:defRPr>
            </a:lvl2pPr>
            <a:lvl3pPr marL="1143000" indent="-228600">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defRPr kumimoji="1" sz="2400">
                <a:solidFill>
                  <a:schemeClr val="tx1"/>
                </a:solidFill>
                <a:latin typeface="Times New Roman" panose="02020603050405020304" pitchFamily="18" charset="0"/>
                <a:ea typeface="ＭＳ Ｐゴシック" panose="020B0600070205080204" pitchFamily="50" charset="-128"/>
              </a:defRPr>
            </a:lvl4pPr>
            <a:lvl5pPr marL="2057400" indent="-228600">
              <a:defRPr kumimoji="1" sz="24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5A5DFA54-413D-4283-A382-E0175FC3ABEC}" type="slidenum">
              <a:rPr kumimoji="1" lang="en-US" altLang="ja-JP" sz="1200" b="0" i="0" u="none" strike="noStrike" kern="1200" cap="none" spc="0" normalizeH="0" baseline="0" noProof="0" smtClean="0">
                <a:ln>
                  <a:noFill/>
                </a:ln>
                <a:solidFill>
                  <a:srgbClr val="000000"/>
                </a:solidFill>
                <a:effectLst/>
                <a:uLnTx/>
                <a:uFillTx/>
                <a:latin typeface="Times New Roman" panose="02020603050405020304" pitchFamily="18" charset="0"/>
                <a:ea typeface="ＭＳ Ｐゴシック" panose="020B0600070205080204"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6</a:t>
            </a:fld>
            <a:endParaRPr kumimoji="1" lang="en-US" altLang="ja-JP" sz="12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50" charset="-128"/>
              <a:cs typeface="+mn-cs"/>
            </a:endParaRPr>
          </a:p>
        </p:txBody>
      </p:sp>
    </p:spTree>
    <p:extLst>
      <p:ext uri="{BB962C8B-B14F-4D97-AF65-F5344CB8AC3E}">
        <p14:creationId xmlns:p14="http://schemas.microsoft.com/office/powerpoint/2010/main" val="334496233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スライド イメージ プレースホルダー 1"/>
          <p:cNvSpPr>
            <a:spLocks noGrp="1" noRot="1" noChangeAspect="1" noTextEdit="1"/>
          </p:cNvSpPr>
          <p:nvPr>
            <p:ph type="sldImg"/>
          </p:nvPr>
        </p:nvSpPr>
        <p:spPr>
          <a:xfrm>
            <a:off x="695325" y="739775"/>
            <a:ext cx="5345113" cy="3700463"/>
          </a:xfrm>
          <a:ln/>
        </p:spPr>
      </p:sp>
      <p:sp>
        <p:nvSpPr>
          <p:cNvPr id="136195" name="ノート プレースホルダー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ja-JP"/>
          </a:p>
        </p:txBody>
      </p:sp>
      <p:sp>
        <p:nvSpPr>
          <p:cNvPr id="136196" name="スライド番号プレースホルダー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ＭＳ Ｐゴシック" panose="020B0600070205080204" pitchFamily="50" charset="-128"/>
              </a:defRPr>
            </a:lvl1pPr>
            <a:lvl2pPr marL="742950" indent="-285750">
              <a:defRPr kumimoji="1" sz="2400">
                <a:solidFill>
                  <a:schemeClr val="tx1"/>
                </a:solidFill>
                <a:latin typeface="Times New Roman" panose="02020603050405020304" pitchFamily="18" charset="0"/>
                <a:ea typeface="ＭＳ Ｐゴシック" panose="020B0600070205080204" pitchFamily="50" charset="-128"/>
              </a:defRPr>
            </a:lvl2pPr>
            <a:lvl3pPr marL="1143000" indent="-228600">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defRPr kumimoji="1" sz="2400">
                <a:solidFill>
                  <a:schemeClr val="tx1"/>
                </a:solidFill>
                <a:latin typeface="Times New Roman" panose="02020603050405020304" pitchFamily="18" charset="0"/>
                <a:ea typeface="ＭＳ Ｐゴシック" panose="020B0600070205080204" pitchFamily="50" charset="-128"/>
              </a:defRPr>
            </a:lvl4pPr>
            <a:lvl5pPr marL="2057400" indent="-228600">
              <a:defRPr kumimoji="1" sz="24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DA2635EC-75C0-4E8D-9388-BAE81A8B976C}" type="slidenum">
              <a:rPr kumimoji="1" lang="en-US" altLang="ja-JP" sz="1200" b="0" i="0" u="none" strike="noStrike" kern="1200" cap="none" spc="0" normalizeH="0" baseline="0" noProof="0" smtClean="0">
                <a:ln>
                  <a:noFill/>
                </a:ln>
                <a:solidFill>
                  <a:srgbClr val="000000"/>
                </a:solidFill>
                <a:effectLst/>
                <a:uLnTx/>
                <a:uFillTx/>
                <a:latin typeface="Times New Roman" panose="02020603050405020304" pitchFamily="18" charset="0"/>
                <a:ea typeface="ＭＳ Ｐゴシック" panose="020B0600070205080204"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7</a:t>
            </a:fld>
            <a:endParaRPr kumimoji="1" lang="en-US" altLang="ja-JP" sz="12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50" charset="-128"/>
              <a:cs typeface="+mn-cs"/>
            </a:endParaRPr>
          </a:p>
        </p:txBody>
      </p:sp>
    </p:spTree>
    <p:extLst>
      <p:ext uri="{BB962C8B-B14F-4D97-AF65-F5344CB8AC3E}">
        <p14:creationId xmlns:p14="http://schemas.microsoft.com/office/powerpoint/2010/main" val="13806146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スライド イメージ プレースホルダー 1"/>
          <p:cNvSpPr>
            <a:spLocks noGrp="1" noRot="1" noChangeAspect="1" noTextEdit="1"/>
          </p:cNvSpPr>
          <p:nvPr>
            <p:ph type="sldImg"/>
          </p:nvPr>
        </p:nvSpPr>
        <p:spPr>
          <a:xfrm>
            <a:off x="695325" y="739775"/>
            <a:ext cx="5345113" cy="3700463"/>
          </a:xfrm>
          <a:ln/>
        </p:spPr>
      </p:sp>
      <p:sp>
        <p:nvSpPr>
          <p:cNvPr id="138243" name="ノート プレースホルダー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ja-JP"/>
          </a:p>
          <a:p>
            <a:endParaRPr lang="en-US" altLang="ja-JP"/>
          </a:p>
        </p:txBody>
      </p:sp>
      <p:sp>
        <p:nvSpPr>
          <p:cNvPr id="138244" name="スライド番号プレースホルダー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2400">
                <a:solidFill>
                  <a:schemeClr val="tx1"/>
                </a:solidFill>
                <a:latin typeface="Times New Roman" panose="02020603050405020304" pitchFamily="18" charset="0"/>
                <a:ea typeface="ＭＳ Ｐゴシック" panose="020B0600070205080204" pitchFamily="50" charset="-128"/>
              </a:defRPr>
            </a:lvl1pPr>
            <a:lvl2pPr marL="742950" indent="-285750">
              <a:defRPr kumimoji="1" sz="2400">
                <a:solidFill>
                  <a:schemeClr val="tx1"/>
                </a:solidFill>
                <a:latin typeface="Times New Roman" panose="02020603050405020304" pitchFamily="18" charset="0"/>
                <a:ea typeface="ＭＳ Ｐゴシック" panose="020B0600070205080204" pitchFamily="50" charset="-128"/>
              </a:defRPr>
            </a:lvl2pPr>
            <a:lvl3pPr marL="1143000" indent="-228600">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defRPr kumimoji="1" sz="2400">
                <a:solidFill>
                  <a:schemeClr val="tx1"/>
                </a:solidFill>
                <a:latin typeface="Times New Roman" panose="02020603050405020304" pitchFamily="18" charset="0"/>
                <a:ea typeface="ＭＳ Ｐゴシック" panose="020B0600070205080204" pitchFamily="50" charset="-128"/>
              </a:defRPr>
            </a:lvl4pPr>
            <a:lvl5pPr marL="2057400" indent="-228600">
              <a:defRPr kumimoji="1" sz="24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2B5BE1B9-2504-4BF2-A2B6-8E4B65C0DA79}" type="slidenum">
              <a:rPr kumimoji="1" lang="en-US" altLang="ja-JP" sz="1200" b="0" i="0" u="none" strike="noStrike" kern="1200" cap="none" spc="0" normalizeH="0" baseline="0" noProof="0" smtClean="0">
                <a:ln>
                  <a:noFill/>
                </a:ln>
                <a:solidFill>
                  <a:srgbClr val="000000"/>
                </a:solidFill>
                <a:effectLst/>
                <a:uLnTx/>
                <a:uFillTx/>
                <a:latin typeface="Times New Roman" panose="02020603050405020304" pitchFamily="18" charset="0"/>
                <a:ea typeface="ＭＳ Ｐゴシック" panose="020B0600070205080204"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8</a:t>
            </a:fld>
            <a:endParaRPr kumimoji="1" lang="en-US" altLang="ja-JP" sz="12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50" charset="-128"/>
              <a:cs typeface="+mn-cs"/>
            </a:endParaRPr>
          </a:p>
        </p:txBody>
      </p:sp>
    </p:spTree>
    <p:extLst>
      <p:ext uri="{BB962C8B-B14F-4D97-AF65-F5344CB8AC3E}">
        <p14:creationId xmlns:p14="http://schemas.microsoft.com/office/powerpoint/2010/main" val="992334714"/>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2.png" Type="http://schemas.openxmlformats.org/officeDocument/2006/relationships/image"/><Relationship Id="rId3" Target="../media/image4.wmf" Type="http://schemas.openxmlformats.org/officeDocument/2006/relationships/image"/></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4.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2.png" Type="http://schemas.openxmlformats.org/officeDocument/2006/relationships/image"/><Relationship Id="rId3" Target="../media/image4.wmf" Type="http://schemas.openxmlformats.org/officeDocument/2006/relationships/image"/></Relationships>
</file>

<file path=ppt/slideLayouts/_rels/slideLayout15.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6.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7.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8.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9.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0.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1.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3.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4.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5.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6.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4" name="Picture 7" descr="mlit_top"/>
          <p:cNvPicPr>
            <a:picLocks noChangeAspect="1" noChangeArrowheads="1"/>
          </p:cNvPicPr>
          <p:nvPr/>
        </p:nvPicPr>
        <p:blipFill>
          <a:blip r:embed="rId2">
            <a:extLst>
              <a:ext uri="{28A0092B-C50C-407E-A947-70E740481C1C}">
                <a14:useLocalDpi xmlns:a14="http://schemas.microsoft.com/office/drawing/2010/main" val="0"/>
              </a:ext>
            </a:extLst>
          </a:blip>
          <a:srcRect t="62230"/>
          <a:stretch>
            <a:fillRect/>
          </a:stretch>
        </p:blipFill>
        <p:spPr bwMode="auto">
          <a:xfrm>
            <a:off x="0" y="6526214"/>
            <a:ext cx="9906000"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9"/>
          <p:cNvSpPr>
            <a:spLocks noChangeArrowheads="1"/>
          </p:cNvSpPr>
          <p:nvPr/>
        </p:nvSpPr>
        <p:spPr bwMode="auto">
          <a:xfrm>
            <a:off x="1833299" y="3286126"/>
            <a:ext cx="8072702" cy="73025"/>
          </a:xfrm>
          <a:prstGeom prst="rect">
            <a:avLst/>
          </a:prstGeom>
          <a:solidFill>
            <a:srgbClr val="00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kumimoji="1" sz="2400">
                <a:solidFill>
                  <a:schemeClr val="tx1"/>
                </a:solidFill>
                <a:latin typeface="Times New Roman" panose="02020603050405020304" pitchFamily="18" charset="0"/>
                <a:ea typeface="ＭＳ Ｐゴシック" panose="020B0600070205080204" pitchFamily="50" charset="-128"/>
              </a:defRPr>
            </a:lvl1pPr>
            <a:lvl2pPr marL="742950" indent="-285750">
              <a:defRPr kumimoji="1" sz="2400">
                <a:solidFill>
                  <a:schemeClr val="tx1"/>
                </a:solidFill>
                <a:latin typeface="Times New Roman" panose="02020603050405020304" pitchFamily="18" charset="0"/>
                <a:ea typeface="ＭＳ Ｐゴシック" panose="020B0600070205080204" pitchFamily="50" charset="-128"/>
              </a:defRPr>
            </a:lvl2pPr>
            <a:lvl3pPr marL="1143000" indent="-228600">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defRPr kumimoji="1" sz="2400">
                <a:solidFill>
                  <a:schemeClr val="tx1"/>
                </a:solidFill>
                <a:latin typeface="Times New Roman" panose="02020603050405020304" pitchFamily="18" charset="0"/>
                <a:ea typeface="ＭＳ Ｐゴシック" panose="020B0600070205080204" pitchFamily="50" charset="-128"/>
              </a:defRPr>
            </a:lvl4pPr>
            <a:lvl5pPr marL="2057400" indent="-228600">
              <a:defRPr kumimoji="1" sz="24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9pPr>
          </a:lstStyle>
          <a:p>
            <a:pPr eaLnBrk="1" hangingPunct="1">
              <a:defRPr/>
            </a:pPr>
            <a:endParaRPr lang="ja-JP" altLang="en-US" sz="2600">
              <a:solidFill>
                <a:srgbClr val="000000"/>
              </a:solidFill>
            </a:endParaRPr>
          </a:p>
        </p:txBody>
      </p:sp>
      <p:pic>
        <p:nvPicPr>
          <p:cNvPr id="6" name="Picture 1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 y="6053139"/>
            <a:ext cx="2301081" cy="47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 Box 12"/>
          <p:cNvSpPr txBox="1">
            <a:spLocks noChangeArrowheads="1"/>
          </p:cNvSpPr>
          <p:nvPr/>
        </p:nvSpPr>
        <p:spPr bwMode="auto">
          <a:xfrm>
            <a:off x="1" y="6526213"/>
            <a:ext cx="3927485" cy="292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sz="2400">
                <a:solidFill>
                  <a:schemeClr val="tx1"/>
                </a:solidFill>
                <a:latin typeface="Times New Roman" panose="02020603050405020304" pitchFamily="18" charset="0"/>
                <a:ea typeface="ＭＳ Ｐゴシック" panose="020B0600070205080204" pitchFamily="50" charset="-128"/>
              </a:defRPr>
            </a:lvl1pPr>
            <a:lvl2pPr marL="742950" indent="-285750">
              <a:defRPr kumimoji="1" sz="2400">
                <a:solidFill>
                  <a:schemeClr val="tx1"/>
                </a:solidFill>
                <a:latin typeface="Times New Roman" panose="02020603050405020304" pitchFamily="18" charset="0"/>
                <a:ea typeface="ＭＳ Ｐゴシック" panose="020B0600070205080204" pitchFamily="50" charset="-128"/>
              </a:defRPr>
            </a:lvl2pPr>
            <a:lvl3pPr marL="1143000" indent="-228600">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defRPr kumimoji="1" sz="2400">
                <a:solidFill>
                  <a:schemeClr val="tx1"/>
                </a:solidFill>
                <a:latin typeface="Times New Roman" panose="02020603050405020304" pitchFamily="18" charset="0"/>
                <a:ea typeface="ＭＳ Ｐゴシック" panose="020B0600070205080204" pitchFamily="50" charset="-128"/>
              </a:defRPr>
            </a:lvl4pPr>
            <a:lvl5pPr marL="2057400" indent="-228600">
              <a:defRPr kumimoji="1" sz="24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9pPr>
          </a:lstStyle>
          <a:p>
            <a:pPr eaLnBrk="1" hangingPunct="1">
              <a:defRPr/>
            </a:pPr>
            <a:r>
              <a:rPr lang="en-US" altLang="ja-JP" sz="1300" i="1">
                <a:solidFill>
                  <a:srgbClr val="FFFFFF"/>
                </a:solidFill>
              </a:rPr>
              <a:t>Ministry of Land, Infrastructure, Transport and Tourism</a:t>
            </a:r>
          </a:p>
        </p:txBody>
      </p:sp>
      <p:sp>
        <p:nvSpPr>
          <p:cNvPr id="3074" name="Rectangle 2"/>
          <p:cNvSpPr>
            <a:spLocks noGrp="1" noChangeArrowheads="1"/>
          </p:cNvSpPr>
          <p:nvPr>
            <p:ph type="ctrTitle"/>
          </p:nvPr>
        </p:nvSpPr>
        <p:spPr>
          <a:xfrm>
            <a:off x="1754187" y="2134485"/>
            <a:ext cx="8151813" cy="1470025"/>
          </a:xfrm>
        </p:spPr>
        <p:txBody>
          <a:bodyPr/>
          <a:lstStyle>
            <a:lvl1pPr>
              <a:defRPr sz="4333"/>
            </a:lvl1pPr>
          </a:lstStyle>
          <a:p>
            <a:r>
              <a:rPr lang="ja-JP" altLang="en-US"/>
              <a:t>マスタ タイトルの書式設定</a:t>
            </a:r>
          </a:p>
        </p:txBody>
      </p:sp>
      <p:sp>
        <p:nvSpPr>
          <p:cNvPr id="3075" name="Rectangle 3"/>
          <p:cNvSpPr>
            <a:spLocks noGrp="1" noChangeArrowheads="1"/>
          </p:cNvSpPr>
          <p:nvPr>
            <p:ph type="subTitle" idx="1"/>
          </p:nvPr>
        </p:nvSpPr>
        <p:spPr>
          <a:xfrm>
            <a:off x="1485900" y="3886200"/>
            <a:ext cx="6934200" cy="1752600"/>
          </a:xfrm>
        </p:spPr>
        <p:txBody>
          <a:bodyPr/>
          <a:lstStyle>
            <a:lvl1pPr marL="0" indent="0" algn="ctr">
              <a:buFontTx/>
              <a:buNone/>
              <a:defRPr/>
            </a:lvl1pPr>
          </a:lstStyle>
          <a:p>
            <a:r>
              <a:rPr lang="ja-JP" altLang="en-US"/>
              <a:t>マスタ サブタイトルの書式設定</a:t>
            </a:r>
          </a:p>
        </p:txBody>
      </p:sp>
      <p:sp>
        <p:nvSpPr>
          <p:cNvPr id="8" name="Rectangle 4"/>
          <p:cNvSpPr>
            <a:spLocks noGrp="1" noChangeArrowheads="1"/>
          </p:cNvSpPr>
          <p:nvPr>
            <p:ph type="dt" sz="half" idx="10"/>
          </p:nvPr>
        </p:nvSpPr>
        <p:spPr/>
        <p:txBody>
          <a:bodyPr/>
          <a:lstStyle>
            <a:lvl1pPr>
              <a:defRPr/>
            </a:lvl1pPr>
          </a:lstStyle>
          <a:p>
            <a:pPr>
              <a:defRPr/>
            </a:pPr>
            <a:endParaRPr lang="en-US" altLang="ja-JP"/>
          </a:p>
        </p:txBody>
      </p:sp>
      <p:sp>
        <p:nvSpPr>
          <p:cNvPr id="9" name="Rectangle 5"/>
          <p:cNvSpPr>
            <a:spLocks noGrp="1" noChangeArrowheads="1"/>
          </p:cNvSpPr>
          <p:nvPr>
            <p:ph type="ftr" sz="quarter" idx="11"/>
          </p:nvPr>
        </p:nvSpPr>
        <p:spPr/>
        <p:txBody>
          <a:bodyPr/>
          <a:lstStyle>
            <a:lvl1pPr>
              <a:defRPr/>
            </a:lvl1pPr>
          </a:lstStyle>
          <a:p>
            <a:pPr>
              <a:defRPr/>
            </a:pPr>
            <a:endParaRPr lang="en-US" altLang="ja-JP"/>
          </a:p>
        </p:txBody>
      </p:sp>
      <p:sp>
        <p:nvSpPr>
          <p:cNvPr id="10" name="Rectangle 6"/>
          <p:cNvSpPr>
            <a:spLocks noGrp="1" noChangeArrowheads="1"/>
          </p:cNvSpPr>
          <p:nvPr>
            <p:ph type="sldNum" sz="quarter" idx="12"/>
          </p:nvPr>
        </p:nvSpPr>
        <p:spPr>
          <a:xfrm>
            <a:off x="7099300" y="6245225"/>
            <a:ext cx="2311400" cy="476250"/>
          </a:xfrm>
        </p:spPr>
        <p:txBody>
          <a:bodyPr/>
          <a:lstStyle>
            <a:lvl1pPr>
              <a:defRPr/>
            </a:lvl1pPr>
          </a:lstStyle>
          <a:p>
            <a:pPr>
              <a:defRPr/>
            </a:pPr>
            <a:fld id="{6BE7485B-2373-4DC1-94A0-C6BB2E38B23D}" type="slidenum">
              <a:rPr lang="en-US" altLang="ja-JP"/>
              <a:pPr>
                <a:defRPr/>
              </a:pPr>
              <a:t>‹#›</a:t>
            </a:fld>
            <a:endParaRPr lang="en-US" altLang="ja-JP"/>
          </a:p>
        </p:txBody>
      </p:sp>
    </p:spTree>
    <p:extLst>
      <p:ext uri="{BB962C8B-B14F-4D97-AF65-F5344CB8AC3E}">
        <p14:creationId xmlns:p14="http://schemas.microsoft.com/office/powerpoint/2010/main" val="7763969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4B9456DE-1F2E-4858-99AB-72B7A9B08A63}" type="slidenum">
              <a:rPr lang="en-US" altLang="ja-JP"/>
              <a:pPr>
                <a:defRPr/>
              </a:pPr>
              <a:t>‹#›</a:t>
            </a:fld>
            <a:endParaRPr lang="en-US" altLang="ja-JP"/>
          </a:p>
        </p:txBody>
      </p:sp>
    </p:spTree>
    <p:extLst>
      <p:ext uri="{BB962C8B-B14F-4D97-AF65-F5344CB8AC3E}">
        <p14:creationId xmlns:p14="http://schemas.microsoft.com/office/powerpoint/2010/main" val="878677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058025" y="1"/>
            <a:ext cx="2352675" cy="6126163"/>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2" y="1"/>
            <a:ext cx="6892925" cy="61261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F254A7B6-6E6E-40ED-A788-36311F5A0C4A}" type="slidenum">
              <a:rPr lang="en-US" altLang="ja-JP"/>
              <a:pPr>
                <a:defRPr/>
              </a:pPr>
              <a:t>‹#›</a:t>
            </a:fld>
            <a:endParaRPr lang="en-US" altLang="ja-JP"/>
          </a:p>
        </p:txBody>
      </p:sp>
    </p:spTree>
    <p:extLst>
      <p:ext uri="{BB962C8B-B14F-4D97-AF65-F5344CB8AC3E}">
        <p14:creationId xmlns:p14="http://schemas.microsoft.com/office/powerpoint/2010/main" val="2619462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p:cNvSpPr>
            <a:spLocks noGrp="1" noChangeArrowheads="1"/>
          </p:cNvSpPr>
          <p:nvPr>
            <p:ph type="sldNum" sz="quarter" idx="12"/>
          </p:nvPr>
        </p:nvSpPr>
        <p:spPr>
          <a:ln/>
        </p:spPr>
        <p:txBody>
          <a:bodyPr/>
          <a:lstStyle>
            <a:lvl1pPr>
              <a:defRPr/>
            </a:lvl1pPr>
          </a:lstStyle>
          <a:p>
            <a:pPr>
              <a:defRPr/>
            </a:pPr>
            <a:fld id="{AF7D303A-0D96-4779-BE8E-C06B0D68CEFB}" type="slidenum">
              <a:rPr lang="en-US" altLang="ja-JP"/>
              <a:pPr>
                <a:defRPr/>
              </a:pPr>
              <a:t>‹#›</a:t>
            </a:fld>
            <a:endParaRPr lang="en-US" altLang="ja-JP"/>
          </a:p>
        </p:txBody>
      </p:sp>
    </p:spTree>
    <p:extLst>
      <p:ext uri="{BB962C8B-B14F-4D97-AF65-F5344CB8AC3E}">
        <p14:creationId xmlns:p14="http://schemas.microsoft.com/office/powerpoint/2010/main" val="30902660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p:cNvSpPr>
            <a:spLocks noGrp="1" noChangeArrowheads="1"/>
          </p:cNvSpPr>
          <p:nvPr>
            <p:ph type="sldNum" sz="quarter" idx="12"/>
          </p:nvPr>
        </p:nvSpPr>
        <p:spPr>
          <a:ln/>
        </p:spPr>
        <p:txBody>
          <a:bodyPr/>
          <a:lstStyle>
            <a:lvl1pPr>
              <a:defRPr/>
            </a:lvl1pPr>
          </a:lstStyle>
          <a:p>
            <a:pPr>
              <a:defRPr/>
            </a:pPr>
            <a:fld id="{D088455E-E1D0-48B5-91EA-3B18E7C1C2CA}" type="slidenum">
              <a:rPr lang="en-US" altLang="ja-JP"/>
              <a:pPr>
                <a:defRPr/>
              </a:pPr>
              <a:t>‹#›</a:t>
            </a:fld>
            <a:endParaRPr lang="en-US" altLang="ja-JP"/>
          </a:p>
        </p:txBody>
      </p:sp>
    </p:spTree>
    <p:extLst>
      <p:ext uri="{BB962C8B-B14F-4D97-AF65-F5344CB8AC3E}">
        <p14:creationId xmlns:p14="http://schemas.microsoft.com/office/powerpoint/2010/main" val="156933073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4" name="Picture 7" descr="mlit_top"/>
          <p:cNvPicPr>
            <a:picLocks noChangeAspect="1" noChangeArrowheads="1"/>
          </p:cNvPicPr>
          <p:nvPr/>
        </p:nvPicPr>
        <p:blipFill>
          <a:blip r:embed="rId2">
            <a:extLst>
              <a:ext uri="{28A0092B-C50C-407E-A947-70E740481C1C}">
                <a14:useLocalDpi xmlns:a14="http://schemas.microsoft.com/office/drawing/2010/main" val="0"/>
              </a:ext>
            </a:extLst>
          </a:blip>
          <a:srcRect t="62230"/>
          <a:stretch>
            <a:fillRect/>
          </a:stretch>
        </p:blipFill>
        <p:spPr bwMode="auto">
          <a:xfrm>
            <a:off x="0" y="6526214"/>
            <a:ext cx="9906000"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9"/>
          <p:cNvSpPr>
            <a:spLocks noChangeArrowheads="1"/>
          </p:cNvSpPr>
          <p:nvPr/>
        </p:nvSpPr>
        <p:spPr bwMode="auto">
          <a:xfrm>
            <a:off x="1833299" y="3286126"/>
            <a:ext cx="8072702" cy="73025"/>
          </a:xfrm>
          <a:prstGeom prst="rect">
            <a:avLst/>
          </a:prstGeom>
          <a:solidFill>
            <a:srgbClr val="00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kumimoji="1" sz="2400">
                <a:solidFill>
                  <a:schemeClr val="tx1"/>
                </a:solidFill>
                <a:latin typeface="Times New Roman" panose="02020603050405020304" pitchFamily="18" charset="0"/>
                <a:ea typeface="ＭＳ Ｐゴシック" panose="020B0600070205080204" pitchFamily="50" charset="-128"/>
              </a:defRPr>
            </a:lvl1pPr>
            <a:lvl2pPr marL="742950" indent="-285750">
              <a:defRPr kumimoji="1" sz="2400">
                <a:solidFill>
                  <a:schemeClr val="tx1"/>
                </a:solidFill>
                <a:latin typeface="Times New Roman" panose="02020603050405020304" pitchFamily="18" charset="0"/>
                <a:ea typeface="ＭＳ Ｐゴシック" panose="020B0600070205080204" pitchFamily="50" charset="-128"/>
              </a:defRPr>
            </a:lvl2pPr>
            <a:lvl3pPr marL="1143000" indent="-228600">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defRPr kumimoji="1" sz="2400">
                <a:solidFill>
                  <a:schemeClr val="tx1"/>
                </a:solidFill>
                <a:latin typeface="Times New Roman" panose="02020603050405020304" pitchFamily="18" charset="0"/>
                <a:ea typeface="ＭＳ Ｐゴシック" panose="020B0600070205080204" pitchFamily="50" charset="-128"/>
              </a:defRPr>
            </a:lvl4pPr>
            <a:lvl5pPr marL="2057400" indent="-228600">
              <a:defRPr kumimoji="1" sz="24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9pPr>
          </a:lstStyle>
          <a:p>
            <a:pPr eaLnBrk="1" hangingPunct="1">
              <a:defRPr/>
            </a:pPr>
            <a:endParaRPr lang="ja-JP" altLang="en-US" sz="2600">
              <a:solidFill>
                <a:srgbClr val="000000"/>
              </a:solidFill>
            </a:endParaRPr>
          </a:p>
        </p:txBody>
      </p:sp>
      <p:pic>
        <p:nvPicPr>
          <p:cNvPr id="6" name="Picture 1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6053139"/>
            <a:ext cx="2301081" cy="47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 Box 12"/>
          <p:cNvSpPr txBox="1">
            <a:spLocks noChangeArrowheads="1"/>
          </p:cNvSpPr>
          <p:nvPr/>
        </p:nvSpPr>
        <p:spPr bwMode="auto">
          <a:xfrm>
            <a:off x="1" y="6526213"/>
            <a:ext cx="3927485" cy="292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sz="2400">
                <a:solidFill>
                  <a:schemeClr val="tx1"/>
                </a:solidFill>
                <a:latin typeface="Times New Roman" panose="02020603050405020304" pitchFamily="18" charset="0"/>
                <a:ea typeface="ＭＳ Ｐゴシック" panose="020B0600070205080204" pitchFamily="50" charset="-128"/>
              </a:defRPr>
            </a:lvl1pPr>
            <a:lvl2pPr marL="742950" indent="-285750">
              <a:defRPr kumimoji="1" sz="2400">
                <a:solidFill>
                  <a:schemeClr val="tx1"/>
                </a:solidFill>
                <a:latin typeface="Times New Roman" panose="02020603050405020304" pitchFamily="18" charset="0"/>
                <a:ea typeface="ＭＳ Ｐゴシック" panose="020B0600070205080204" pitchFamily="50" charset="-128"/>
              </a:defRPr>
            </a:lvl2pPr>
            <a:lvl3pPr marL="1143000" indent="-228600">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defRPr kumimoji="1" sz="2400">
                <a:solidFill>
                  <a:schemeClr val="tx1"/>
                </a:solidFill>
                <a:latin typeface="Times New Roman" panose="02020603050405020304" pitchFamily="18" charset="0"/>
                <a:ea typeface="ＭＳ Ｐゴシック" panose="020B0600070205080204" pitchFamily="50" charset="-128"/>
              </a:defRPr>
            </a:lvl4pPr>
            <a:lvl5pPr marL="2057400" indent="-228600">
              <a:defRPr kumimoji="1" sz="24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9pPr>
          </a:lstStyle>
          <a:p>
            <a:pPr eaLnBrk="1" hangingPunct="1">
              <a:defRPr/>
            </a:pPr>
            <a:r>
              <a:rPr lang="en-US" altLang="ja-JP" sz="1300" i="1">
                <a:solidFill>
                  <a:srgbClr val="FFFFFF"/>
                </a:solidFill>
              </a:rPr>
              <a:t>Ministry of Land, Infrastructure, Transport and Tourism</a:t>
            </a:r>
          </a:p>
        </p:txBody>
      </p:sp>
      <p:sp>
        <p:nvSpPr>
          <p:cNvPr id="3074" name="Rectangle 2"/>
          <p:cNvSpPr>
            <a:spLocks noGrp="1" noChangeArrowheads="1"/>
          </p:cNvSpPr>
          <p:nvPr>
            <p:ph type="ctrTitle"/>
          </p:nvPr>
        </p:nvSpPr>
        <p:spPr>
          <a:xfrm>
            <a:off x="1754187" y="2134485"/>
            <a:ext cx="8151813" cy="1470025"/>
          </a:xfrm>
        </p:spPr>
        <p:txBody>
          <a:bodyPr/>
          <a:lstStyle>
            <a:lvl1pPr>
              <a:defRPr sz="4333"/>
            </a:lvl1pPr>
          </a:lstStyle>
          <a:p>
            <a:r>
              <a:rPr lang="ja-JP" altLang="en-US"/>
              <a:t>マスタ タイトルの書式設定</a:t>
            </a:r>
          </a:p>
        </p:txBody>
      </p:sp>
      <p:sp>
        <p:nvSpPr>
          <p:cNvPr id="3075" name="Rectangle 3"/>
          <p:cNvSpPr>
            <a:spLocks noGrp="1" noChangeArrowheads="1"/>
          </p:cNvSpPr>
          <p:nvPr>
            <p:ph type="subTitle" idx="1"/>
          </p:nvPr>
        </p:nvSpPr>
        <p:spPr>
          <a:xfrm>
            <a:off x="1485900" y="3886200"/>
            <a:ext cx="6934200" cy="1752600"/>
          </a:xfrm>
        </p:spPr>
        <p:txBody>
          <a:bodyPr/>
          <a:lstStyle>
            <a:lvl1pPr marL="0" indent="0" algn="ctr">
              <a:buFontTx/>
              <a:buNone/>
              <a:defRPr/>
            </a:lvl1pPr>
          </a:lstStyle>
          <a:p>
            <a:r>
              <a:rPr lang="ja-JP" altLang="en-US"/>
              <a:t>マスタ サブタイトルの書式設定</a:t>
            </a:r>
          </a:p>
        </p:txBody>
      </p:sp>
      <p:sp>
        <p:nvSpPr>
          <p:cNvPr id="8" name="Rectangle 4"/>
          <p:cNvSpPr>
            <a:spLocks noGrp="1" noChangeArrowheads="1"/>
          </p:cNvSpPr>
          <p:nvPr>
            <p:ph type="dt" sz="half" idx="10"/>
          </p:nvPr>
        </p:nvSpPr>
        <p:spPr/>
        <p:txBody>
          <a:bodyPr/>
          <a:lstStyle>
            <a:lvl1pPr>
              <a:defRPr/>
            </a:lvl1pPr>
          </a:lstStyle>
          <a:p>
            <a:pPr>
              <a:defRPr/>
            </a:pPr>
            <a:endParaRPr lang="en-US" altLang="ja-JP"/>
          </a:p>
        </p:txBody>
      </p:sp>
      <p:sp>
        <p:nvSpPr>
          <p:cNvPr id="9" name="Rectangle 5"/>
          <p:cNvSpPr>
            <a:spLocks noGrp="1" noChangeArrowheads="1"/>
          </p:cNvSpPr>
          <p:nvPr>
            <p:ph type="ftr" sz="quarter" idx="11"/>
          </p:nvPr>
        </p:nvSpPr>
        <p:spPr/>
        <p:txBody>
          <a:bodyPr/>
          <a:lstStyle>
            <a:lvl1pPr>
              <a:defRPr/>
            </a:lvl1pPr>
          </a:lstStyle>
          <a:p>
            <a:pPr>
              <a:defRPr/>
            </a:pPr>
            <a:endParaRPr lang="en-US" altLang="ja-JP"/>
          </a:p>
        </p:txBody>
      </p:sp>
      <p:sp>
        <p:nvSpPr>
          <p:cNvPr id="10" name="Rectangle 6"/>
          <p:cNvSpPr>
            <a:spLocks noGrp="1" noChangeArrowheads="1"/>
          </p:cNvSpPr>
          <p:nvPr>
            <p:ph type="sldNum" sz="quarter" idx="12"/>
          </p:nvPr>
        </p:nvSpPr>
        <p:spPr>
          <a:xfrm>
            <a:off x="7099300" y="6245225"/>
            <a:ext cx="2311400" cy="476250"/>
          </a:xfrm>
        </p:spPr>
        <p:txBody>
          <a:bodyPr/>
          <a:lstStyle>
            <a:lvl1pPr>
              <a:defRPr/>
            </a:lvl1pPr>
          </a:lstStyle>
          <a:p>
            <a:pPr>
              <a:defRPr/>
            </a:pPr>
            <a:fld id="{A98D8BA5-C30A-4C41-A2D9-2BCBC8B7F978}" type="slidenum">
              <a:rPr lang="en-US" altLang="ja-JP"/>
              <a:pPr>
                <a:defRPr/>
              </a:pPr>
              <a:t>‹#›</a:t>
            </a:fld>
            <a:endParaRPr lang="en-US" altLang="ja-JP"/>
          </a:p>
        </p:txBody>
      </p:sp>
    </p:spTree>
    <p:extLst>
      <p:ext uri="{BB962C8B-B14F-4D97-AF65-F5344CB8AC3E}">
        <p14:creationId xmlns:p14="http://schemas.microsoft.com/office/powerpoint/2010/main" val="165823766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9EDA1B78-A660-498E-B941-254EC32B0714}" type="slidenum">
              <a:rPr lang="en-US" altLang="ja-JP"/>
              <a:pPr>
                <a:defRPr/>
              </a:pPr>
              <a:t>‹#›</a:t>
            </a:fld>
            <a:endParaRPr lang="en-US" altLang="ja-JP"/>
          </a:p>
        </p:txBody>
      </p:sp>
    </p:spTree>
    <p:extLst>
      <p:ext uri="{BB962C8B-B14F-4D97-AF65-F5344CB8AC3E}">
        <p14:creationId xmlns:p14="http://schemas.microsoft.com/office/powerpoint/2010/main" val="122435335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7785"/>
            <a:ext cx="8420100" cy="1362075"/>
          </a:xfrm>
        </p:spPr>
        <p:txBody>
          <a:bodyPr anchor="t"/>
          <a:lstStyle>
            <a:lvl1pPr algn="l">
              <a:defRPr sz="4333" b="1" cap="all"/>
            </a:lvl1pPr>
          </a:lstStyle>
          <a:p>
            <a:r>
              <a:rPr lang="ja-JP" altLang="en-US"/>
              <a:t>マスタ タイトルの書式設定</a:t>
            </a:r>
          </a:p>
        </p:txBody>
      </p:sp>
      <p:sp>
        <p:nvSpPr>
          <p:cNvPr id="3" name="テキスト プレースホルダ 2"/>
          <p:cNvSpPr>
            <a:spLocks noGrp="1"/>
          </p:cNvSpPr>
          <p:nvPr>
            <p:ph type="body" idx="1"/>
          </p:nvPr>
        </p:nvSpPr>
        <p:spPr>
          <a:xfrm>
            <a:off x="782506" y="2906713"/>
            <a:ext cx="8420100" cy="1500187"/>
          </a:xfrm>
        </p:spPr>
        <p:txBody>
          <a:bodyPr anchor="b"/>
          <a:lstStyle>
            <a:lvl1pPr marL="0" indent="0">
              <a:buNone/>
              <a:defRPr sz="2167"/>
            </a:lvl1pPr>
            <a:lvl2pPr marL="495285" indent="0">
              <a:buNone/>
              <a:defRPr sz="1950"/>
            </a:lvl2pPr>
            <a:lvl3pPr marL="990570" indent="0">
              <a:buNone/>
              <a:defRPr sz="1733"/>
            </a:lvl3pPr>
            <a:lvl4pPr marL="1485854" indent="0">
              <a:buNone/>
              <a:defRPr sz="1517"/>
            </a:lvl4pPr>
            <a:lvl5pPr marL="1981139" indent="0">
              <a:buNone/>
              <a:defRPr sz="1517"/>
            </a:lvl5pPr>
            <a:lvl6pPr marL="2476424" indent="0">
              <a:buNone/>
              <a:defRPr sz="1517"/>
            </a:lvl6pPr>
            <a:lvl7pPr marL="2971709" indent="0">
              <a:buNone/>
              <a:defRPr sz="1517"/>
            </a:lvl7pPr>
            <a:lvl8pPr marL="3466993" indent="0">
              <a:buNone/>
              <a:defRPr sz="1517"/>
            </a:lvl8pPr>
            <a:lvl9pPr marL="3962278" indent="0">
              <a:buNone/>
              <a:defRPr sz="1517"/>
            </a:lvl9pPr>
          </a:lstStyle>
          <a:p>
            <a:pPr lvl="0"/>
            <a:r>
              <a:rPr lang="ja-JP" altLang="en-US"/>
              <a:t>マスタ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394091A2-EC19-4DB1-B971-E17BB3D16D07}" type="slidenum">
              <a:rPr lang="en-US" altLang="ja-JP"/>
              <a:pPr>
                <a:defRPr/>
              </a:pPr>
              <a:t>‹#›</a:t>
            </a:fld>
            <a:endParaRPr lang="en-US" altLang="ja-JP"/>
          </a:p>
        </p:txBody>
      </p:sp>
    </p:spTree>
    <p:extLst>
      <p:ext uri="{BB962C8B-B14F-4D97-AF65-F5344CB8AC3E}">
        <p14:creationId xmlns:p14="http://schemas.microsoft.com/office/powerpoint/2010/main" val="359706042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95304" y="1600205"/>
            <a:ext cx="4375150" cy="4525963"/>
          </a:xfrm>
        </p:spPr>
        <p:txBody>
          <a:bodyPr/>
          <a:lstStyle>
            <a:lvl1pPr>
              <a:defRPr sz="3033"/>
            </a:lvl1pPr>
            <a:lvl2pPr>
              <a:defRPr sz="2600"/>
            </a:lvl2pPr>
            <a:lvl3pPr>
              <a:defRPr sz="2167"/>
            </a:lvl3pPr>
            <a:lvl4pPr>
              <a:defRPr sz="1950"/>
            </a:lvl4pPr>
            <a:lvl5pPr>
              <a:defRPr sz="1950"/>
            </a:lvl5pPr>
            <a:lvl6pPr>
              <a:defRPr sz="1950"/>
            </a:lvl6pPr>
            <a:lvl7pPr>
              <a:defRPr sz="1950"/>
            </a:lvl7pPr>
            <a:lvl8pPr>
              <a:defRPr sz="1950"/>
            </a:lvl8pPr>
            <a:lvl9pPr>
              <a:defRPr sz="195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5035550" y="1600205"/>
            <a:ext cx="4375150" cy="4525963"/>
          </a:xfrm>
        </p:spPr>
        <p:txBody>
          <a:bodyPr/>
          <a:lstStyle>
            <a:lvl1pPr>
              <a:defRPr sz="3033"/>
            </a:lvl1pPr>
            <a:lvl2pPr>
              <a:defRPr sz="2600"/>
            </a:lvl2pPr>
            <a:lvl3pPr>
              <a:defRPr sz="2167"/>
            </a:lvl3pPr>
            <a:lvl4pPr>
              <a:defRPr sz="1950"/>
            </a:lvl4pPr>
            <a:lvl5pPr>
              <a:defRPr sz="1950"/>
            </a:lvl5pPr>
            <a:lvl6pPr>
              <a:defRPr sz="1950"/>
            </a:lvl6pPr>
            <a:lvl7pPr>
              <a:defRPr sz="1950"/>
            </a:lvl7pPr>
            <a:lvl8pPr>
              <a:defRPr sz="1950"/>
            </a:lvl8pPr>
            <a:lvl9pPr>
              <a:defRPr sz="195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F4BBFD96-3789-4D17-86D9-C7B944071A28}" type="slidenum">
              <a:rPr lang="en-US" altLang="ja-JP"/>
              <a:pPr>
                <a:defRPr/>
              </a:pPr>
              <a:t>‹#›</a:t>
            </a:fld>
            <a:endParaRPr lang="en-US" altLang="ja-JP"/>
          </a:p>
        </p:txBody>
      </p:sp>
    </p:spTree>
    <p:extLst>
      <p:ext uri="{BB962C8B-B14F-4D97-AF65-F5344CB8AC3E}">
        <p14:creationId xmlns:p14="http://schemas.microsoft.com/office/powerpoint/2010/main" val="48622562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95303" y="1535113"/>
            <a:ext cx="4376870" cy="639762"/>
          </a:xfrm>
        </p:spPr>
        <p:txBody>
          <a:bodyPr anchor="b"/>
          <a:lstStyle>
            <a:lvl1pPr marL="0" indent="0">
              <a:buNone/>
              <a:defRPr sz="2600" b="1"/>
            </a:lvl1pPr>
            <a:lvl2pPr marL="495285" indent="0">
              <a:buNone/>
              <a:defRPr sz="2167" b="1"/>
            </a:lvl2pPr>
            <a:lvl3pPr marL="990570" indent="0">
              <a:buNone/>
              <a:defRPr sz="1950" b="1"/>
            </a:lvl3pPr>
            <a:lvl4pPr marL="1485854" indent="0">
              <a:buNone/>
              <a:defRPr sz="1733" b="1"/>
            </a:lvl4pPr>
            <a:lvl5pPr marL="1981139" indent="0">
              <a:buNone/>
              <a:defRPr sz="1733" b="1"/>
            </a:lvl5pPr>
            <a:lvl6pPr marL="2476424" indent="0">
              <a:buNone/>
              <a:defRPr sz="1733" b="1"/>
            </a:lvl6pPr>
            <a:lvl7pPr marL="2971709" indent="0">
              <a:buNone/>
              <a:defRPr sz="1733" b="1"/>
            </a:lvl7pPr>
            <a:lvl8pPr marL="3466993" indent="0">
              <a:buNone/>
              <a:defRPr sz="1733" b="1"/>
            </a:lvl8pPr>
            <a:lvl9pPr marL="3962278" indent="0">
              <a:buNone/>
              <a:defRPr sz="1733"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95303" y="2174875"/>
            <a:ext cx="4376870" cy="3951288"/>
          </a:xfrm>
        </p:spPr>
        <p:txBody>
          <a:bodyPr/>
          <a:lstStyle>
            <a:lvl1pPr>
              <a:defRPr sz="2600"/>
            </a:lvl1pPr>
            <a:lvl2pPr>
              <a:defRPr sz="2167"/>
            </a:lvl2pPr>
            <a:lvl3pPr>
              <a:defRPr sz="1950"/>
            </a:lvl3pPr>
            <a:lvl4pPr>
              <a:defRPr sz="1733"/>
            </a:lvl4pPr>
            <a:lvl5pPr>
              <a:defRPr sz="1733"/>
            </a:lvl5pPr>
            <a:lvl6pPr>
              <a:defRPr sz="1733"/>
            </a:lvl6pPr>
            <a:lvl7pPr>
              <a:defRPr sz="1733"/>
            </a:lvl7pPr>
            <a:lvl8pPr>
              <a:defRPr sz="1733"/>
            </a:lvl8pPr>
            <a:lvl9pPr>
              <a:defRPr sz="1733"/>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5032113" y="1535113"/>
            <a:ext cx="4378590" cy="639762"/>
          </a:xfrm>
        </p:spPr>
        <p:txBody>
          <a:bodyPr anchor="b"/>
          <a:lstStyle>
            <a:lvl1pPr marL="0" indent="0">
              <a:buNone/>
              <a:defRPr sz="2600" b="1"/>
            </a:lvl1pPr>
            <a:lvl2pPr marL="495285" indent="0">
              <a:buNone/>
              <a:defRPr sz="2167" b="1"/>
            </a:lvl2pPr>
            <a:lvl3pPr marL="990570" indent="0">
              <a:buNone/>
              <a:defRPr sz="1950" b="1"/>
            </a:lvl3pPr>
            <a:lvl4pPr marL="1485854" indent="0">
              <a:buNone/>
              <a:defRPr sz="1733" b="1"/>
            </a:lvl4pPr>
            <a:lvl5pPr marL="1981139" indent="0">
              <a:buNone/>
              <a:defRPr sz="1733" b="1"/>
            </a:lvl5pPr>
            <a:lvl6pPr marL="2476424" indent="0">
              <a:buNone/>
              <a:defRPr sz="1733" b="1"/>
            </a:lvl6pPr>
            <a:lvl7pPr marL="2971709" indent="0">
              <a:buNone/>
              <a:defRPr sz="1733" b="1"/>
            </a:lvl7pPr>
            <a:lvl8pPr marL="3466993" indent="0">
              <a:buNone/>
              <a:defRPr sz="1733" b="1"/>
            </a:lvl8pPr>
            <a:lvl9pPr marL="3962278" indent="0">
              <a:buNone/>
              <a:defRPr sz="1733"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5032113" y="2174875"/>
            <a:ext cx="4378590" cy="3951288"/>
          </a:xfrm>
        </p:spPr>
        <p:txBody>
          <a:bodyPr/>
          <a:lstStyle>
            <a:lvl1pPr>
              <a:defRPr sz="2600"/>
            </a:lvl1pPr>
            <a:lvl2pPr>
              <a:defRPr sz="2167"/>
            </a:lvl2pPr>
            <a:lvl3pPr>
              <a:defRPr sz="1950"/>
            </a:lvl3pPr>
            <a:lvl4pPr>
              <a:defRPr sz="1733"/>
            </a:lvl4pPr>
            <a:lvl5pPr>
              <a:defRPr sz="1733"/>
            </a:lvl5pPr>
            <a:lvl6pPr>
              <a:defRPr sz="1733"/>
            </a:lvl6pPr>
            <a:lvl7pPr>
              <a:defRPr sz="1733"/>
            </a:lvl7pPr>
            <a:lvl8pPr>
              <a:defRPr sz="1733"/>
            </a:lvl8pPr>
            <a:lvl9pPr>
              <a:defRPr sz="1733"/>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p:cNvSpPr>
            <a:spLocks noGrp="1" noChangeArrowheads="1"/>
          </p:cNvSpPr>
          <p:nvPr>
            <p:ph type="sldNum" sz="quarter" idx="12"/>
          </p:nvPr>
        </p:nvSpPr>
        <p:spPr>
          <a:ln/>
        </p:spPr>
        <p:txBody>
          <a:bodyPr/>
          <a:lstStyle>
            <a:lvl1pPr>
              <a:defRPr/>
            </a:lvl1pPr>
          </a:lstStyle>
          <a:p>
            <a:pPr>
              <a:defRPr/>
            </a:pPr>
            <a:fld id="{85E956EB-AF65-4DE7-A52C-CE7EA2BC8B0A}" type="slidenum">
              <a:rPr lang="en-US" altLang="ja-JP"/>
              <a:pPr>
                <a:defRPr/>
              </a:pPr>
              <a:t>‹#›</a:t>
            </a:fld>
            <a:endParaRPr lang="en-US" altLang="ja-JP"/>
          </a:p>
        </p:txBody>
      </p:sp>
    </p:spTree>
    <p:extLst>
      <p:ext uri="{BB962C8B-B14F-4D97-AF65-F5344CB8AC3E}">
        <p14:creationId xmlns:p14="http://schemas.microsoft.com/office/powerpoint/2010/main" val="266836574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p:cNvSpPr>
            <a:spLocks noGrp="1" noChangeArrowheads="1"/>
          </p:cNvSpPr>
          <p:nvPr>
            <p:ph type="sldNum" sz="quarter" idx="12"/>
          </p:nvPr>
        </p:nvSpPr>
        <p:spPr>
          <a:ln/>
        </p:spPr>
        <p:txBody>
          <a:bodyPr/>
          <a:lstStyle>
            <a:lvl1pPr>
              <a:defRPr/>
            </a:lvl1pPr>
          </a:lstStyle>
          <a:p>
            <a:pPr>
              <a:defRPr/>
            </a:pPr>
            <a:fld id="{E26675FE-5577-4CD9-B36B-1AFFD1F2E822}" type="slidenum">
              <a:rPr lang="en-US" altLang="ja-JP"/>
              <a:pPr>
                <a:defRPr/>
              </a:pPr>
              <a:t>‹#›</a:t>
            </a:fld>
            <a:endParaRPr lang="en-US" altLang="ja-JP"/>
          </a:p>
        </p:txBody>
      </p:sp>
    </p:spTree>
    <p:extLst>
      <p:ext uri="{BB962C8B-B14F-4D97-AF65-F5344CB8AC3E}">
        <p14:creationId xmlns:p14="http://schemas.microsoft.com/office/powerpoint/2010/main" val="6819050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76ACDAFB-568E-4895-9C81-FD47A71DB212}" type="slidenum">
              <a:rPr lang="en-US" altLang="ja-JP"/>
              <a:pPr>
                <a:defRPr/>
              </a:pPr>
              <a:t>‹#›</a:t>
            </a:fld>
            <a:endParaRPr lang="en-US" altLang="ja-JP"/>
          </a:p>
        </p:txBody>
      </p:sp>
    </p:spTree>
    <p:extLst>
      <p:ext uri="{BB962C8B-B14F-4D97-AF65-F5344CB8AC3E}">
        <p14:creationId xmlns:p14="http://schemas.microsoft.com/office/powerpoint/2010/main" val="286156507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6"/>
          <p:cNvSpPr>
            <a:spLocks noGrp="1" noChangeArrowheads="1"/>
          </p:cNvSpPr>
          <p:nvPr>
            <p:ph type="sldNum" sz="quarter" idx="12"/>
          </p:nvPr>
        </p:nvSpPr>
        <p:spPr>
          <a:ln/>
        </p:spPr>
        <p:txBody>
          <a:bodyPr/>
          <a:lstStyle>
            <a:lvl1pPr>
              <a:defRPr/>
            </a:lvl1pPr>
          </a:lstStyle>
          <a:p>
            <a:pPr>
              <a:defRPr/>
            </a:pPr>
            <a:fld id="{FEE7AEB7-B58E-462C-80AD-C78E163A72BF}" type="slidenum">
              <a:rPr lang="en-US" altLang="ja-JP"/>
              <a:pPr>
                <a:defRPr/>
              </a:pPr>
              <a:t>‹#›</a:t>
            </a:fld>
            <a:endParaRPr lang="en-US" altLang="ja-JP"/>
          </a:p>
        </p:txBody>
      </p:sp>
    </p:spTree>
    <p:extLst>
      <p:ext uri="{BB962C8B-B14F-4D97-AF65-F5344CB8AC3E}">
        <p14:creationId xmlns:p14="http://schemas.microsoft.com/office/powerpoint/2010/main" val="408179964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167" b="1"/>
            </a:lvl1pPr>
          </a:lstStyle>
          <a:p>
            <a:r>
              <a:rPr lang="ja-JP" altLang="en-US"/>
              <a:t>マスタ タイトルの書式設定</a:t>
            </a:r>
          </a:p>
        </p:txBody>
      </p:sp>
      <p:sp>
        <p:nvSpPr>
          <p:cNvPr id="3" name="コンテンツ プレースホルダ 2"/>
          <p:cNvSpPr>
            <a:spLocks noGrp="1"/>
          </p:cNvSpPr>
          <p:nvPr>
            <p:ph idx="1"/>
          </p:nvPr>
        </p:nvSpPr>
        <p:spPr>
          <a:xfrm>
            <a:off x="3872971" y="273053"/>
            <a:ext cx="5537729" cy="5853113"/>
          </a:xfrm>
        </p:spPr>
        <p:txBody>
          <a:bodyPr/>
          <a:lstStyle>
            <a:lvl1pPr>
              <a:defRPr sz="3467"/>
            </a:lvl1pPr>
            <a:lvl2pPr>
              <a:defRPr sz="3033"/>
            </a:lvl2pPr>
            <a:lvl3pPr>
              <a:defRPr sz="2600"/>
            </a:lvl3pPr>
            <a:lvl4pPr>
              <a:defRPr sz="2167"/>
            </a:lvl4pPr>
            <a:lvl5pPr>
              <a:defRPr sz="2167"/>
            </a:lvl5pPr>
            <a:lvl6pPr>
              <a:defRPr sz="2167"/>
            </a:lvl6pPr>
            <a:lvl7pPr>
              <a:defRPr sz="2167"/>
            </a:lvl7pPr>
            <a:lvl8pPr>
              <a:defRPr sz="2167"/>
            </a:lvl8pPr>
            <a:lvl9pPr>
              <a:defRPr sz="2167"/>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95300" y="1435103"/>
            <a:ext cx="3259006" cy="4691063"/>
          </a:xfrm>
        </p:spPr>
        <p:txBody>
          <a:bodyPr/>
          <a:lstStyle>
            <a:lvl1pPr marL="0" indent="0">
              <a:buNone/>
              <a:defRPr sz="1517"/>
            </a:lvl1pPr>
            <a:lvl2pPr marL="495285" indent="0">
              <a:buNone/>
              <a:defRPr sz="1300"/>
            </a:lvl2pPr>
            <a:lvl3pPr marL="990570" indent="0">
              <a:buNone/>
              <a:defRPr sz="1083"/>
            </a:lvl3pPr>
            <a:lvl4pPr marL="1485854" indent="0">
              <a:buNone/>
              <a:defRPr sz="975"/>
            </a:lvl4pPr>
            <a:lvl5pPr marL="1981139" indent="0">
              <a:buNone/>
              <a:defRPr sz="975"/>
            </a:lvl5pPr>
            <a:lvl6pPr marL="2476424" indent="0">
              <a:buNone/>
              <a:defRPr sz="975"/>
            </a:lvl6pPr>
            <a:lvl7pPr marL="2971709" indent="0">
              <a:buNone/>
              <a:defRPr sz="975"/>
            </a:lvl7pPr>
            <a:lvl8pPr marL="3466993" indent="0">
              <a:buNone/>
              <a:defRPr sz="975"/>
            </a:lvl8pPr>
            <a:lvl9pPr marL="3962278" indent="0">
              <a:buNone/>
              <a:defRPr sz="975"/>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23B65C7B-F393-4D4B-8FC3-6024A319D39D}" type="slidenum">
              <a:rPr lang="en-US" altLang="ja-JP"/>
              <a:pPr>
                <a:defRPr/>
              </a:pPr>
              <a:t>‹#›</a:t>
            </a:fld>
            <a:endParaRPr lang="en-US" altLang="ja-JP"/>
          </a:p>
        </p:txBody>
      </p:sp>
    </p:spTree>
    <p:extLst>
      <p:ext uri="{BB962C8B-B14F-4D97-AF65-F5344CB8AC3E}">
        <p14:creationId xmlns:p14="http://schemas.microsoft.com/office/powerpoint/2010/main" val="401740049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167" b="1"/>
            </a:lvl1pPr>
          </a:lstStyle>
          <a:p>
            <a:r>
              <a:rPr lang="ja-JP" altLang="en-US"/>
              <a:t>マスタ タイトルの書式設定</a:t>
            </a:r>
          </a:p>
        </p:txBody>
      </p:sp>
      <p:sp>
        <p:nvSpPr>
          <p:cNvPr id="3" name="図プレースホルダ 2"/>
          <p:cNvSpPr>
            <a:spLocks noGrp="1"/>
          </p:cNvSpPr>
          <p:nvPr>
            <p:ph type="pic" idx="1"/>
          </p:nvPr>
        </p:nvSpPr>
        <p:spPr>
          <a:xfrm>
            <a:off x="1941645" y="612775"/>
            <a:ext cx="5943600" cy="4114800"/>
          </a:xfrm>
        </p:spPr>
        <p:txBody>
          <a:bodyPr/>
          <a:lstStyle>
            <a:lvl1pPr marL="0" indent="0">
              <a:buNone/>
              <a:defRPr sz="3467"/>
            </a:lvl1pPr>
            <a:lvl2pPr marL="495285" indent="0">
              <a:buNone/>
              <a:defRPr sz="3033"/>
            </a:lvl2pPr>
            <a:lvl3pPr marL="990570" indent="0">
              <a:buNone/>
              <a:defRPr sz="2600"/>
            </a:lvl3pPr>
            <a:lvl4pPr marL="1485854" indent="0">
              <a:buNone/>
              <a:defRPr sz="2167"/>
            </a:lvl4pPr>
            <a:lvl5pPr marL="1981139" indent="0">
              <a:buNone/>
              <a:defRPr sz="2167"/>
            </a:lvl5pPr>
            <a:lvl6pPr marL="2476424" indent="0">
              <a:buNone/>
              <a:defRPr sz="2167"/>
            </a:lvl6pPr>
            <a:lvl7pPr marL="2971709" indent="0">
              <a:buNone/>
              <a:defRPr sz="2167"/>
            </a:lvl7pPr>
            <a:lvl8pPr marL="3466993" indent="0">
              <a:buNone/>
              <a:defRPr sz="2167"/>
            </a:lvl8pPr>
            <a:lvl9pPr marL="3962278" indent="0">
              <a:buNone/>
              <a:defRPr sz="2167"/>
            </a:lvl9pPr>
          </a:lstStyle>
          <a:p>
            <a:pPr lvl="0"/>
            <a:r>
              <a:rPr lang="ja-JP" altLang="en-US" noProof="0"/>
              <a:t>アイコンをクリックして図を追加</a:t>
            </a:r>
          </a:p>
        </p:txBody>
      </p:sp>
      <p:sp>
        <p:nvSpPr>
          <p:cNvPr id="4" name="テキスト プレースホルダ 3"/>
          <p:cNvSpPr>
            <a:spLocks noGrp="1"/>
          </p:cNvSpPr>
          <p:nvPr>
            <p:ph type="body" sz="half" idx="2"/>
          </p:nvPr>
        </p:nvSpPr>
        <p:spPr>
          <a:xfrm>
            <a:off x="1941645" y="5367338"/>
            <a:ext cx="5943600" cy="804862"/>
          </a:xfrm>
        </p:spPr>
        <p:txBody>
          <a:bodyPr/>
          <a:lstStyle>
            <a:lvl1pPr marL="0" indent="0">
              <a:buNone/>
              <a:defRPr sz="1517"/>
            </a:lvl1pPr>
            <a:lvl2pPr marL="495285" indent="0">
              <a:buNone/>
              <a:defRPr sz="1300"/>
            </a:lvl2pPr>
            <a:lvl3pPr marL="990570" indent="0">
              <a:buNone/>
              <a:defRPr sz="1083"/>
            </a:lvl3pPr>
            <a:lvl4pPr marL="1485854" indent="0">
              <a:buNone/>
              <a:defRPr sz="975"/>
            </a:lvl4pPr>
            <a:lvl5pPr marL="1981139" indent="0">
              <a:buNone/>
              <a:defRPr sz="975"/>
            </a:lvl5pPr>
            <a:lvl6pPr marL="2476424" indent="0">
              <a:buNone/>
              <a:defRPr sz="975"/>
            </a:lvl6pPr>
            <a:lvl7pPr marL="2971709" indent="0">
              <a:buNone/>
              <a:defRPr sz="975"/>
            </a:lvl7pPr>
            <a:lvl8pPr marL="3466993" indent="0">
              <a:buNone/>
              <a:defRPr sz="975"/>
            </a:lvl8pPr>
            <a:lvl9pPr marL="3962278" indent="0">
              <a:buNone/>
              <a:defRPr sz="975"/>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605E70BE-E032-482F-BB9E-8433AC37E3BE}" type="slidenum">
              <a:rPr lang="en-US" altLang="ja-JP"/>
              <a:pPr>
                <a:defRPr/>
              </a:pPr>
              <a:t>‹#›</a:t>
            </a:fld>
            <a:endParaRPr lang="en-US" altLang="ja-JP"/>
          </a:p>
        </p:txBody>
      </p:sp>
    </p:spTree>
    <p:extLst>
      <p:ext uri="{BB962C8B-B14F-4D97-AF65-F5344CB8AC3E}">
        <p14:creationId xmlns:p14="http://schemas.microsoft.com/office/powerpoint/2010/main" val="275414280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69E50D38-DD4F-47AA-8CED-EB4C3AB24357}" type="slidenum">
              <a:rPr lang="en-US" altLang="ja-JP"/>
              <a:pPr>
                <a:defRPr/>
              </a:pPr>
              <a:t>‹#›</a:t>
            </a:fld>
            <a:endParaRPr lang="en-US" altLang="ja-JP"/>
          </a:p>
        </p:txBody>
      </p:sp>
    </p:spTree>
    <p:extLst>
      <p:ext uri="{BB962C8B-B14F-4D97-AF65-F5344CB8AC3E}">
        <p14:creationId xmlns:p14="http://schemas.microsoft.com/office/powerpoint/2010/main" val="42907618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058025" y="1"/>
            <a:ext cx="2352675" cy="6126163"/>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2" y="1"/>
            <a:ext cx="6892925" cy="61261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2C10A783-7D96-4028-9345-3D21472CC068}" type="slidenum">
              <a:rPr lang="en-US" altLang="ja-JP"/>
              <a:pPr>
                <a:defRPr/>
              </a:pPr>
              <a:t>‹#›</a:t>
            </a:fld>
            <a:endParaRPr lang="en-US" altLang="ja-JP"/>
          </a:p>
        </p:txBody>
      </p:sp>
    </p:spTree>
    <p:extLst>
      <p:ext uri="{BB962C8B-B14F-4D97-AF65-F5344CB8AC3E}">
        <p14:creationId xmlns:p14="http://schemas.microsoft.com/office/powerpoint/2010/main" val="394813378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2_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p:cNvSpPr>
            <a:spLocks noGrp="1" noChangeArrowheads="1"/>
          </p:cNvSpPr>
          <p:nvPr>
            <p:ph type="sldNum" sz="quarter" idx="12"/>
          </p:nvPr>
        </p:nvSpPr>
        <p:spPr>
          <a:ln/>
        </p:spPr>
        <p:txBody>
          <a:bodyPr/>
          <a:lstStyle>
            <a:lvl1pPr>
              <a:defRPr/>
            </a:lvl1pPr>
          </a:lstStyle>
          <a:p>
            <a:pPr>
              <a:defRPr/>
            </a:pPr>
            <a:fld id="{405141AC-4D18-42DB-85BA-430346041A99}" type="slidenum">
              <a:rPr lang="en-US" altLang="ja-JP"/>
              <a:pPr>
                <a:defRPr/>
              </a:pPr>
              <a:t>‹#›</a:t>
            </a:fld>
            <a:endParaRPr lang="en-US" altLang="ja-JP"/>
          </a:p>
        </p:txBody>
      </p:sp>
    </p:spTree>
    <p:extLst>
      <p:ext uri="{BB962C8B-B14F-4D97-AF65-F5344CB8AC3E}">
        <p14:creationId xmlns:p14="http://schemas.microsoft.com/office/powerpoint/2010/main" val="306592803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1_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p:cNvSpPr>
            <a:spLocks noGrp="1" noChangeArrowheads="1"/>
          </p:cNvSpPr>
          <p:nvPr>
            <p:ph type="sldNum" sz="quarter" idx="12"/>
          </p:nvPr>
        </p:nvSpPr>
        <p:spPr>
          <a:ln/>
        </p:spPr>
        <p:txBody>
          <a:bodyPr/>
          <a:lstStyle>
            <a:lvl1pPr>
              <a:defRPr/>
            </a:lvl1pPr>
          </a:lstStyle>
          <a:p>
            <a:pPr>
              <a:defRPr/>
            </a:pPr>
            <a:fld id="{30118401-1F13-429C-8C38-43AAFE11AC44}" type="slidenum">
              <a:rPr lang="en-US" altLang="ja-JP"/>
              <a:pPr>
                <a:defRPr/>
              </a:pPr>
              <a:t>‹#›</a:t>
            </a:fld>
            <a:endParaRPr lang="en-US" altLang="ja-JP"/>
          </a:p>
        </p:txBody>
      </p:sp>
    </p:spTree>
    <p:extLst>
      <p:ext uri="{BB962C8B-B14F-4D97-AF65-F5344CB8AC3E}">
        <p14:creationId xmlns:p14="http://schemas.microsoft.com/office/powerpoint/2010/main" val="3205755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7785"/>
            <a:ext cx="8420100" cy="1362075"/>
          </a:xfrm>
        </p:spPr>
        <p:txBody>
          <a:bodyPr anchor="t"/>
          <a:lstStyle>
            <a:lvl1pPr algn="l">
              <a:defRPr sz="4333" b="1" cap="all"/>
            </a:lvl1pPr>
          </a:lstStyle>
          <a:p>
            <a:r>
              <a:rPr lang="ja-JP" altLang="en-US"/>
              <a:t>マスタ タイトルの書式設定</a:t>
            </a:r>
          </a:p>
        </p:txBody>
      </p:sp>
      <p:sp>
        <p:nvSpPr>
          <p:cNvPr id="3" name="テキスト プレースホルダ 2"/>
          <p:cNvSpPr>
            <a:spLocks noGrp="1"/>
          </p:cNvSpPr>
          <p:nvPr>
            <p:ph type="body" idx="1"/>
          </p:nvPr>
        </p:nvSpPr>
        <p:spPr>
          <a:xfrm>
            <a:off x="782506" y="2906713"/>
            <a:ext cx="8420100" cy="1500187"/>
          </a:xfrm>
        </p:spPr>
        <p:txBody>
          <a:bodyPr anchor="b"/>
          <a:lstStyle>
            <a:lvl1pPr marL="0" indent="0">
              <a:buNone/>
              <a:defRPr sz="2167"/>
            </a:lvl1pPr>
            <a:lvl2pPr marL="495285" indent="0">
              <a:buNone/>
              <a:defRPr sz="1950"/>
            </a:lvl2pPr>
            <a:lvl3pPr marL="990570" indent="0">
              <a:buNone/>
              <a:defRPr sz="1733"/>
            </a:lvl3pPr>
            <a:lvl4pPr marL="1485854" indent="0">
              <a:buNone/>
              <a:defRPr sz="1517"/>
            </a:lvl4pPr>
            <a:lvl5pPr marL="1981139" indent="0">
              <a:buNone/>
              <a:defRPr sz="1517"/>
            </a:lvl5pPr>
            <a:lvl6pPr marL="2476424" indent="0">
              <a:buNone/>
              <a:defRPr sz="1517"/>
            </a:lvl6pPr>
            <a:lvl7pPr marL="2971709" indent="0">
              <a:buNone/>
              <a:defRPr sz="1517"/>
            </a:lvl7pPr>
            <a:lvl8pPr marL="3466993" indent="0">
              <a:buNone/>
              <a:defRPr sz="1517"/>
            </a:lvl8pPr>
            <a:lvl9pPr marL="3962278" indent="0">
              <a:buNone/>
              <a:defRPr sz="1517"/>
            </a:lvl9pPr>
          </a:lstStyle>
          <a:p>
            <a:pPr lvl="0"/>
            <a:r>
              <a:rPr lang="ja-JP" altLang="en-US"/>
              <a:t>マスタ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6180E217-4A4E-4C61-9767-2955B683D2F3}" type="slidenum">
              <a:rPr lang="en-US" altLang="ja-JP"/>
              <a:pPr>
                <a:defRPr/>
              </a:pPr>
              <a:t>‹#›</a:t>
            </a:fld>
            <a:endParaRPr lang="en-US" altLang="ja-JP"/>
          </a:p>
        </p:txBody>
      </p:sp>
    </p:spTree>
    <p:extLst>
      <p:ext uri="{BB962C8B-B14F-4D97-AF65-F5344CB8AC3E}">
        <p14:creationId xmlns:p14="http://schemas.microsoft.com/office/powerpoint/2010/main" val="28388003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95304" y="1600205"/>
            <a:ext cx="4375150" cy="4525963"/>
          </a:xfrm>
        </p:spPr>
        <p:txBody>
          <a:bodyPr/>
          <a:lstStyle>
            <a:lvl1pPr>
              <a:defRPr sz="3033"/>
            </a:lvl1pPr>
            <a:lvl2pPr>
              <a:defRPr sz="2600"/>
            </a:lvl2pPr>
            <a:lvl3pPr>
              <a:defRPr sz="2167"/>
            </a:lvl3pPr>
            <a:lvl4pPr>
              <a:defRPr sz="1950"/>
            </a:lvl4pPr>
            <a:lvl5pPr>
              <a:defRPr sz="1950"/>
            </a:lvl5pPr>
            <a:lvl6pPr>
              <a:defRPr sz="1950"/>
            </a:lvl6pPr>
            <a:lvl7pPr>
              <a:defRPr sz="1950"/>
            </a:lvl7pPr>
            <a:lvl8pPr>
              <a:defRPr sz="1950"/>
            </a:lvl8pPr>
            <a:lvl9pPr>
              <a:defRPr sz="195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5035550" y="1600205"/>
            <a:ext cx="4375150" cy="4525963"/>
          </a:xfrm>
        </p:spPr>
        <p:txBody>
          <a:bodyPr/>
          <a:lstStyle>
            <a:lvl1pPr>
              <a:defRPr sz="3033"/>
            </a:lvl1pPr>
            <a:lvl2pPr>
              <a:defRPr sz="2600"/>
            </a:lvl2pPr>
            <a:lvl3pPr>
              <a:defRPr sz="2167"/>
            </a:lvl3pPr>
            <a:lvl4pPr>
              <a:defRPr sz="1950"/>
            </a:lvl4pPr>
            <a:lvl5pPr>
              <a:defRPr sz="1950"/>
            </a:lvl5pPr>
            <a:lvl6pPr>
              <a:defRPr sz="1950"/>
            </a:lvl6pPr>
            <a:lvl7pPr>
              <a:defRPr sz="1950"/>
            </a:lvl7pPr>
            <a:lvl8pPr>
              <a:defRPr sz="1950"/>
            </a:lvl8pPr>
            <a:lvl9pPr>
              <a:defRPr sz="195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54573D39-2942-44CF-B31E-C26CD2BF7929}" type="slidenum">
              <a:rPr lang="en-US" altLang="ja-JP"/>
              <a:pPr>
                <a:defRPr/>
              </a:pPr>
              <a:t>‹#›</a:t>
            </a:fld>
            <a:endParaRPr lang="en-US" altLang="ja-JP"/>
          </a:p>
        </p:txBody>
      </p:sp>
    </p:spTree>
    <p:extLst>
      <p:ext uri="{BB962C8B-B14F-4D97-AF65-F5344CB8AC3E}">
        <p14:creationId xmlns:p14="http://schemas.microsoft.com/office/powerpoint/2010/main" val="3947846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95303" y="1535113"/>
            <a:ext cx="4376870" cy="639762"/>
          </a:xfrm>
        </p:spPr>
        <p:txBody>
          <a:bodyPr anchor="b"/>
          <a:lstStyle>
            <a:lvl1pPr marL="0" indent="0">
              <a:buNone/>
              <a:defRPr sz="2600" b="1"/>
            </a:lvl1pPr>
            <a:lvl2pPr marL="495285" indent="0">
              <a:buNone/>
              <a:defRPr sz="2167" b="1"/>
            </a:lvl2pPr>
            <a:lvl3pPr marL="990570" indent="0">
              <a:buNone/>
              <a:defRPr sz="1950" b="1"/>
            </a:lvl3pPr>
            <a:lvl4pPr marL="1485854" indent="0">
              <a:buNone/>
              <a:defRPr sz="1733" b="1"/>
            </a:lvl4pPr>
            <a:lvl5pPr marL="1981139" indent="0">
              <a:buNone/>
              <a:defRPr sz="1733" b="1"/>
            </a:lvl5pPr>
            <a:lvl6pPr marL="2476424" indent="0">
              <a:buNone/>
              <a:defRPr sz="1733" b="1"/>
            </a:lvl6pPr>
            <a:lvl7pPr marL="2971709" indent="0">
              <a:buNone/>
              <a:defRPr sz="1733" b="1"/>
            </a:lvl7pPr>
            <a:lvl8pPr marL="3466993" indent="0">
              <a:buNone/>
              <a:defRPr sz="1733" b="1"/>
            </a:lvl8pPr>
            <a:lvl9pPr marL="3962278" indent="0">
              <a:buNone/>
              <a:defRPr sz="1733"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95303" y="2174875"/>
            <a:ext cx="4376870" cy="3951288"/>
          </a:xfrm>
        </p:spPr>
        <p:txBody>
          <a:bodyPr/>
          <a:lstStyle>
            <a:lvl1pPr>
              <a:defRPr sz="2600"/>
            </a:lvl1pPr>
            <a:lvl2pPr>
              <a:defRPr sz="2167"/>
            </a:lvl2pPr>
            <a:lvl3pPr>
              <a:defRPr sz="1950"/>
            </a:lvl3pPr>
            <a:lvl4pPr>
              <a:defRPr sz="1733"/>
            </a:lvl4pPr>
            <a:lvl5pPr>
              <a:defRPr sz="1733"/>
            </a:lvl5pPr>
            <a:lvl6pPr>
              <a:defRPr sz="1733"/>
            </a:lvl6pPr>
            <a:lvl7pPr>
              <a:defRPr sz="1733"/>
            </a:lvl7pPr>
            <a:lvl8pPr>
              <a:defRPr sz="1733"/>
            </a:lvl8pPr>
            <a:lvl9pPr>
              <a:defRPr sz="1733"/>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5032113" y="1535113"/>
            <a:ext cx="4378590" cy="639762"/>
          </a:xfrm>
        </p:spPr>
        <p:txBody>
          <a:bodyPr anchor="b"/>
          <a:lstStyle>
            <a:lvl1pPr marL="0" indent="0">
              <a:buNone/>
              <a:defRPr sz="2600" b="1"/>
            </a:lvl1pPr>
            <a:lvl2pPr marL="495285" indent="0">
              <a:buNone/>
              <a:defRPr sz="2167" b="1"/>
            </a:lvl2pPr>
            <a:lvl3pPr marL="990570" indent="0">
              <a:buNone/>
              <a:defRPr sz="1950" b="1"/>
            </a:lvl3pPr>
            <a:lvl4pPr marL="1485854" indent="0">
              <a:buNone/>
              <a:defRPr sz="1733" b="1"/>
            </a:lvl4pPr>
            <a:lvl5pPr marL="1981139" indent="0">
              <a:buNone/>
              <a:defRPr sz="1733" b="1"/>
            </a:lvl5pPr>
            <a:lvl6pPr marL="2476424" indent="0">
              <a:buNone/>
              <a:defRPr sz="1733" b="1"/>
            </a:lvl6pPr>
            <a:lvl7pPr marL="2971709" indent="0">
              <a:buNone/>
              <a:defRPr sz="1733" b="1"/>
            </a:lvl7pPr>
            <a:lvl8pPr marL="3466993" indent="0">
              <a:buNone/>
              <a:defRPr sz="1733" b="1"/>
            </a:lvl8pPr>
            <a:lvl9pPr marL="3962278" indent="0">
              <a:buNone/>
              <a:defRPr sz="1733"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5032113" y="2174875"/>
            <a:ext cx="4378590" cy="3951288"/>
          </a:xfrm>
        </p:spPr>
        <p:txBody>
          <a:bodyPr/>
          <a:lstStyle>
            <a:lvl1pPr>
              <a:defRPr sz="2600"/>
            </a:lvl1pPr>
            <a:lvl2pPr>
              <a:defRPr sz="2167"/>
            </a:lvl2pPr>
            <a:lvl3pPr>
              <a:defRPr sz="1950"/>
            </a:lvl3pPr>
            <a:lvl4pPr>
              <a:defRPr sz="1733"/>
            </a:lvl4pPr>
            <a:lvl5pPr>
              <a:defRPr sz="1733"/>
            </a:lvl5pPr>
            <a:lvl6pPr>
              <a:defRPr sz="1733"/>
            </a:lvl6pPr>
            <a:lvl7pPr>
              <a:defRPr sz="1733"/>
            </a:lvl7pPr>
            <a:lvl8pPr>
              <a:defRPr sz="1733"/>
            </a:lvl8pPr>
            <a:lvl9pPr>
              <a:defRPr sz="1733"/>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p:cNvSpPr>
            <a:spLocks noGrp="1" noChangeArrowheads="1"/>
          </p:cNvSpPr>
          <p:nvPr>
            <p:ph type="sldNum" sz="quarter" idx="12"/>
          </p:nvPr>
        </p:nvSpPr>
        <p:spPr>
          <a:ln/>
        </p:spPr>
        <p:txBody>
          <a:bodyPr/>
          <a:lstStyle>
            <a:lvl1pPr>
              <a:defRPr/>
            </a:lvl1pPr>
          </a:lstStyle>
          <a:p>
            <a:pPr>
              <a:defRPr/>
            </a:pPr>
            <a:fld id="{BFCD5881-640D-4615-88D6-C1A5C12356CF}" type="slidenum">
              <a:rPr lang="en-US" altLang="ja-JP"/>
              <a:pPr>
                <a:defRPr/>
              </a:pPr>
              <a:t>‹#›</a:t>
            </a:fld>
            <a:endParaRPr lang="en-US" altLang="ja-JP"/>
          </a:p>
        </p:txBody>
      </p:sp>
    </p:spTree>
    <p:extLst>
      <p:ext uri="{BB962C8B-B14F-4D97-AF65-F5344CB8AC3E}">
        <p14:creationId xmlns:p14="http://schemas.microsoft.com/office/powerpoint/2010/main" val="14777629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p:cNvSpPr>
            <a:spLocks noGrp="1" noChangeArrowheads="1"/>
          </p:cNvSpPr>
          <p:nvPr>
            <p:ph type="sldNum" sz="quarter" idx="12"/>
          </p:nvPr>
        </p:nvSpPr>
        <p:spPr>
          <a:ln/>
        </p:spPr>
        <p:txBody>
          <a:bodyPr/>
          <a:lstStyle>
            <a:lvl1pPr>
              <a:defRPr/>
            </a:lvl1pPr>
          </a:lstStyle>
          <a:p>
            <a:pPr>
              <a:defRPr/>
            </a:pPr>
            <a:fld id="{921F97B3-DD9A-4BED-A520-18FAEEF487F0}" type="slidenum">
              <a:rPr lang="en-US" altLang="ja-JP"/>
              <a:pPr>
                <a:defRPr/>
              </a:pPr>
              <a:t>‹#›</a:t>
            </a:fld>
            <a:endParaRPr lang="en-US" altLang="ja-JP"/>
          </a:p>
        </p:txBody>
      </p:sp>
    </p:spTree>
    <p:extLst>
      <p:ext uri="{BB962C8B-B14F-4D97-AF65-F5344CB8AC3E}">
        <p14:creationId xmlns:p14="http://schemas.microsoft.com/office/powerpoint/2010/main" val="23535039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6"/>
          <p:cNvSpPr>
            <a:spLocks noGrp="1" noChangeArrowheads="1"/>
          </p:cNvSpPr>
          <p:nvPr>
            <p:ph type="sldNum" sz="quarter" idx="12"/>
          </p:nvPr>
        </p:nvSpPr>
        <p:spPr>
          <a:ln/>
        </p:spPr>
        <p:txBody>
          <a:bodyPr/>
          <a:lstStyle>
            <a:lvl1pPr>
              <a:defRPr/>
            </a:lvl1pPr>
          </a:lstStyle>
          <a:p>
            <a:pPr>
              <a:defRPr/>
            </a:pPr>
            <a:fld id="{9C1E6CE9-66A2-4695-A760-AA061BB2648F}" type="slidenum">
              <a:rPr lang="en-US" altLang="ja-JP"/>
              <a:pPr>
                <a:defRPr/>
              </a:pPr>
              <a:t>‹#›</a:t>
            </a:fld>
            <a:endParaRPr lang="en-US" altLang="ja-JP"/>
          </a:p>
        </p:txBody>
      </p:sp>
    </p:spTree>
    <p:extLst>
      <p:ext uri="{BB962C8B-B14F-4D97-AF65-F5344CB8AC3E}">
        <p14:creationId xmlns:p14="http://schemas.microsoft.com/office/powerpoint/2010/main" val="30624723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167" b="1"/>
            </a:lvl1pPr>
          </a:lstStyle>
          <a:p>
            <a:r>
              <a:rPr lang="ja-JP" altLang="en-US"/>
              <a:t>マスタ タイトルの書式設定</a:t>
            </a:r>
          </a:p>
        </p:txBody>
      </p:sp>
      <p:sp>
        <p:nvSpPr>
          <p:cNvPr id="3" name="コンテンツ プレースホルダ 2"/>
          <p:cNvSpPr>
            <a:spLocks noGrp="1"/>
          </p:cNvSpPr>
          <p:nvPr>
            <p:ph idx="1"/>
          </p:nvPr>
        </p:nvSpPr>
        <p:spPr>
          <a:xfrm>
            <a:off x="3872971" y="273053"/>
            <a:ext cx="5537729" cy="5853113"/>
          </a:xfrm>
        </p:spPr>
        <p:txBody>
          <a:bodyPr/>
          <a:lstStyle>
            <a:lvl1pPr>
              <a:defRPr sz="3467"/>
            </a:lvl1pPr>
            <a:lvl2pPr>
              <a:defRPr sz="3033"/>
            </a:lvl2pPr>
            <a:lvl3pPr>
              <a:defRPr sz="2600"/>
            </a:lvl3pPr>
            <a:lvl4pPr>
              <a:defRPr sz="2167"/>
            </a:lvl4pPr>
            <a:lvl5pPr>
              <a:defRPr sz="2167"/>
            </a:lvl5pPr>
            <a:lvl6pPr>
              <a:defRPr sz="2167"/>
            </a:lvl6pPr>
            <a:lvl7pPr>
              <a:defRPr sz="2167"/>
            </a:lvl7pPr>
            <a:lvl8pPr>
              <a:defRPr sz="2167"/>
            </a:lvl8pPr>
            <a:lvl9pPr>
              <a:defRPr sz="2167"/>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95300" y="1435103"/>
            <a:ext cx="3259006" cy="4691063"/>
          </a:xfrm>
        </p:spPr>
        <p:txBody>
          <a:bodyPr/>
          <a:lstStyle>
            <a:lvl1pPr marL="0" indent="0">
              <a:buNone/>
              <a:defRPr sz="1517"/>
            </a:lvl1pPr>
            <a:lvl2pPr marL="495285" indent="0">
              <a:buNone/>
              <a:defRPr sz="1300"/>
            </a:lvl2pPr>
            <a:lvl3pPr marL="990570" indent="0">
              <a:buNone/>
              <a:defRPr sz="1083"/>
            </a:lvl3pPr>
            <a:lvl4pPr marL="1485854" indent="0">
              <a:buNone/>
              <a:defRPr sz="975"/>
            </a:lvl4pPr>
            <a:lvl5pPr marL="1981139" indent="0">
              <a:buNone/>
              <a:defRPr sz="975"/>
            </a:lvl5pPr>
            <a:lvl6pPr marL="2476424" indent="0">
              <a:buNone/>
              <a:defRPr sz="975"/>
            </a:lvl6pPr>
            <a:lvl7pPr marL="2971709" indent="0">
              <a:buNone/>
              <a:defRPr sz="975"/>
            </a:lvl7pPr>
            <a:lvl8pPr marL="3466993" indent="0">
              <a:buNone/>
              <a:defRPr sz="975"/>
            </a:lvl8pPr>
            <a:lvl9pPr marL="3962278" indent="0">
              <a:buNone/>
              <a:defRPr sz="975"/>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93C9FC5C-D5A5-4DBA-93B4-8330E3109885}" type="slidenum">
              <a:rPr lang="en-US" altLang="ja-JP"/>
              <a:pPr>
                <a:defRPr/>
              </a:pPr>
              <a:t>‹#›</a:t>
            </a:fld>
            <a:endParaRPr lang="en-US" altLang="ja-JP"/>
          </a:p>
        </p:txBody>
      </p:sp>
    </p:spTree>
    <p:extLst>
      <p:ext uri="{BB962C8B-B14F-4D97-AF65-F5344CB8AC3E}">
        <p14:creationId xmlns:p14="http://schemas.microsoft.com/office/powerpoint/2010/main" val="39530435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167" b="1"/>
            </a:lvl1pPr>
          </a:lstStyle>
          <a:p>
            <a:r>
              <a:rPr lang="ja-JP" altLang="en-US"/>
              <a:t>マスタ タイトルの書式設定</a:t>
            </a:r>
          </a:p>
        </p:txBody>
      </p:sp>
      <p:sp>
        <p:nvSpPr>
          <p:cNvPr id="3" name="図プレースホルダ 2"/>
          <p:cNvSpPr>
            <a:spLocks noGrp="1"/>
          </p:cNvSpPr>
          <p:nvPr>
            <p:ph type="pic" idx="1"/>
          </p:nvPr>
        </p:nvSpPr>
        <p:spPr>
          <a:xfrm>
            <a:off x="1941645" y="612775"/>
            <a:ext cx="5943600" cy="4114800"/>
          </a:xfrm>
        </p:spPr>
        <p:txBody>
          <a:bodyPr/>
          <a:lstStyle>
            <a:lvl1pPr marL="0" indent="0">
              <a:buNone/>
              <a:defRPr sz="3467"/>
            </a:lvl1pPr>
            <a:lvl2pPr marL="495285" indent="0">
              <a:buNone/>
              <a:defRPr sz="3033"/>
            </a:lvl2pPr>
            <a:lvl3pPr marL="990570" indent="0">
              <a:buNone/>
              <a:defRPr sz="2600"/>
            </a:lvl3pPr>
            <a:lvl4pPr marL="1485854" indent="0">
              <a:buNone/>
              <a:defRPr sz="2167"/>
            </a:lvl4pPr>
            <a:lvl5pPr marL="1981139" indent="0">
              <a:buNone/>
              <a:defRPr sz="2167"/>
            </a:lvl5pPr>
            <a:lvl6pPr marL="2476424" indent="0">
              <a:buNone/>
              <a:defRPr sz="2167"/>
            </a:lvl6pPr>
            <a:lvl7pPr marL="2971709" indent="0">
              <a:buNone/>
              <a:defRPr sz="2167"/>
            </a:lvl7pPr>
            <a:lvl8pPr marL="3466993" indent="0">
              <a:buNone/>
              <a:defRPr sz="2167"/>
            </a:lvl8pPr>
            <a:lvl9pPr marL="3962278" indent="0">
              <a:buNone/>
              <a:defRPr sz="2167"/>
            </a:lvl9pPr>
          </a:lstStyle>
          <a:p>
            <a:pPr lvl="0"/>
            <a:r>
              <a:rPr lang="ja-JP" altLang="en-US" noProof="0"/>
              <a:t>アイコンをクリックして図を追加</a:t>
            </a:r>
          </a:p>
        </p:txBody>
      </p:sp>
      <p:sp>
        <p:nvSpPr>
          <p:cNvPr id="4" name="テキスト プレースホルダ 3"/>
          <p:cNvSpPr>
            <a:spLocks noGrp="1"/>
          </p:cNvSpPr>
          <p:nvPr>
            <p:ph type="body" sz="half" idx="2"/>
          </p:nvPr>
        </p:nvSpPr>
        <p:spPr>
          <a:xfrm>
            <a:off x="1941645" y="5367338"/>
            <a:ext cx="5943600" cy="804862"/>
          </a:xfrm>
        </p:spPr>
        <p:txBody>
          <a:bodyPr/>
          <a:lstStyle>
            <a:lvl1pPr marL="0" indent="0">
              <a:buNone/>
              <a:defRPr sz="1517"/>
            </a:lvl1pPr>
            <a:lvl2pPr marL="495285" indent="0">
              <a:buNone/>
              <a:defRPr sz="1300"/>
            </a:lvl2pPr>
            <a:lvl3pPr marL="990570" indent="0">
              <a:buNone/>
              <a:defRPr sz="1083"/>
            </a:lvl3pPr>
            <a:lvl4pPr marL="1485854" indent="0">
              <a:buNone/>
              <a:defRPr sz="975"/>
            </a:lvl4pPr>
            <a:lvl5pPr marL="1981139" indent="0">
              <a:buNone/>
              <a:defRPr sz="975"/>
            </a:lvl5pPr>
            <a:lvl6pPr marL="2476424" indent="0">
              <a:buNone/>
              <a:defRPr sz="975"/>
            </a:lvl6pPr>
            <a:lvl7pPr marL="2971709" indent="0">
              <a:buNone/>
              <a:defRPr sz="975"/>
            </a:lvl7pPr>
            <a:lvl8pPr marL="3466993" indent="0">
              <a:buNone/>
              <a:defRPr sz="975"/>
            </a:lvl8pPr>
            <a:lvl9pPr marL="3962278" indent="0">
              <a:buNone/>
              <a:defRPr sz="975"/>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AF17DF47-1E8D-451F-861A-260CC16386F2}" type="slidenum">
              <a:rPr lang="en-US" altLang="ja-JP"/>
              <a:pPr>
                <a:defRPr/>
              </a:pPr>
              <a:t>‹#›</a:t>
            </a:fld>
            <a:endParaRPr lang="en-US" altLang="ja-JP"/>
          </a:p>
        </p:txBody>
      </p:sp>
    </p:spTree>
    <p:extLst>
      <p:ext uri="{BB962C8B-B14F-4D97-AF65-F5344CB8AC3E}">
        <p14:creationId xmlns:p14="http://schemas.microsoft.com/office/powerpoint/2010/main" val="2529702071"/>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slideLayouts/slideLayout12.xml" Type="http://schemas.openxmlformats.org/officeDocument/2006/relationships/slideLayout"/><Relationship Id="rId13" Target="../slideLayouts/slideLayout13.xml" Type="http://schemas.openxmlformats.org/officeDocument/2006/relationships/slideLayout"/><Relationship Id="rId14" Target="../theme/theme1.xml" Type="http://schemas.openxmlformats.org/officeDocument/2006/relationships/theme"/><Relationship Id="rId15" Target="../media/image1.png" Type="http://schemas.openxmlformats.org/officeDocument/2006/relationships/image"/><Relationship Id="rId16" Target="../media/image2.png" Type="http://schemas.openxmlformats.org/officeDocument/2006/relationships/image"/><Relationship Id="rId17" Target="../media/image3.png" Type="http://schemas.openxmlformats.org/officeDocument/2006/relationships/image"/><Relationship Id="rId18" Target="../media/image4.wmf" Type="http://schemas.openxmlformats.org/officeDocument/2006/relationships/imag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_rels/slideMaster2.xml.rels><?xml version="1.0" encoding="UTF-8" standalone="yes"?><Relationships xmlns="http://schemas.openxmlformats.org/package/2006/relationships"><Relationship Id="rId1" Target="../slideLayouts/slideLayout14.xml" Type="http://schemas.openxmlformats.org/officeDocument/2006/relationships/slideLayout"/><Relationship Id="rId10" Target="../slideLayouts/slideLayout23.xml" Type="http://schemas.openxmlformats.org/officeDocument/2006/relationships/slideLayout"/><Relationship Id="rId11" Target="../slideLayouts/slideLayout24.xml" Type="http://schemas.openxmlformats.org/officeDocument/2006/relationships/slideLayout"/><Relationship Id="rId12" Target="../slideLayouts/slideLayout25.xml" Type="http://schemas.openxmlformats.org/officeDocument/2006/relationships/slideLayout"/><Relationship Id="rId13" Target="../slideLayouts/slideLayout26.xml" Type="http://schemas.openxmlformats.org/officeDocument/2006/relationships/slideLayout"/><Relationship Id="rId14" Target="../theme/theme2.xml" Type="http://schemas.openxmlformats.org/officeDocument/2006/relationships/theme"/><Relationship Id="rId15" Target="../media/image1.png" Type="http://schemas.openxmlformats.org/officeDocument/2006/relationships/image"/><Relationship Id="rId16" Target="../media/image2.png" Type="http://schemas.openxmlformats.org/officeDocument/2006/relationships/image"/><Relationship Id="rId17" Target="../media/image3.png" Type="http://schemas.openxmlformats.org/officeDocument/2006/relationships/image"/><Relationship Id="rId18" Target="../media/image4.wmf" Type="http://schemas.openxmlformats.org/officeDocument/2006/relationships/image"/><Relationship Id="rId2" Target="../slideLayouts/slideLayout15.xml" Type="http://schemas.openxmlformats.org/officeDocument/2006/relationships/slideLayout"/><Relationship Id="rId3" Target="../slideLayouts/slideLayout16.xml" Type="http://schemas.openxmlformats.org/officeDocument/2006/relationships/slideLayout"/><Relationship Id="rId4" Target="../slideLayouts/slideLayout17.xml" Type="http://schemas.openxmlformats.org/officeDocument/2006/relationships/slideLayout"/><Relationship Id="rId5" Target="../slideLayouts/slideLayout18.xml" Type="http://schemas.openxmlformats.org/officeDocument/2006/relationships/slideLayout"/><Relationship Id="rId6" Target="../slideLayouts/slideLayout19.xml" Type="http://schemas.openxmlformats.org/officeDocument/2006/relationships/slideLayout"/><Relationship Id="rId7" Target="../slideLayouts/slideLayout20.xml" Type="http://schemas.openxmlformats.org/officeDocument/2006/relationships/slideLayout"/><Relationship Id="rId8" Target="../slideLayouts/slideLayout21.xml" Type="http://schemas.openxmlformats.org/officeDocument/2006/relationships/slideLayout"/><Relationship Id="rId9" Target="../slideLayouts/slideLayout22.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3"/>
          <p:cNvSpPr>
            <a:spLocks noGrp="1" noChangeArrowheads="1"/>
          </p:cNvSpPr>
          <p:nvPr>
            <p:ph type="body" idx="1"/>
          </p:nvPr>
        </p:nvSpPr>
        <p:spPr bwMode="auto">
          <a:xfrm>
            <a:off x="495300" y="1600201"/>
            <a:ext cx="89154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p:cNvSpPr>
            <a:spLocks noGrp="1" noChangeArrowheads="1"/>
          </p:cNvSpPr>
          <p:nvPr>
            <p:ph type="dt" sz="half" idx="2"/>
          </p:nvPr>
        </p:nvSpPr>
        <p:spPr bwMode="auto">
          <a:xfrm>
            <a:off x="495300" y="6245225"/>
            <a:ext cx="23114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517">
                <a:solidFill>
                  <a:srgbClr val="000000"/>
                </a:solidFill>
                <a:ea typeface="ＭＳ Ｐゴシック" charset="-128"/>
              </a:defRPr>
            </a:lvl1pPr>
          </a:lstStyle>
          <a:p>
            <a:pPr>
              <a:defRPr/>
            </a:pPr>
            <a:endParaRPr lang="en-US" altLang="ja-JP"/>
          </a:p>
        </p:txBody>
      </p:sp>
      <p:sp>
        <p:nvSpPr>
          <p:cNvPr id="1029" name="Rectangle 5"/>
          <p:cNvSpPr>
            <a:spLocks noGrp="1" noChangeArrowheads="1"/>
          </p:cNvSpPr>
          <p:nvPr>
            <p:ph type="ftr" sz="quarter" idx="3"/>
          </p:nvPr>
        </p:nvSpPr>
        <p:spPr bwMode="auto">
          <a:xfrm>
            <a:off x="3384550" y="6245225"/>
            <a:ext cx="31369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517">
                <a:solidFill>
                  <a:srgbClr val="000000"/>
                </a:solidFill>
                <a:ea typeface="ＭＳ Ｐゴシック" charset="-128"/>
              </a:defRPr>
            </a:lvl1pPr>
          </a:lstStyle>
          <a:p>
            <a:pPr>
              <a:defRPr/>
            </a:pPr>
            <a:endParaRPr lang="en-US" altLang="ja-JP"/>
          </a:p>
        </p:txBody>
      </p:sp>
      <p:sp>
        <p:nvSpPr>
          <p:cNvPr id="1030" name="Rectangle 6"/>
          <p:cNvSpPr>
            <a:spLocks noGrp="1" noChangeArrowheads="1"/>
          </p:cNvSpPr>
          <p:nvPr>
            <p:ph type="sldNum" sz="quarter" idx="4"/>
          </p:nvPr>
        </p:nvSpPr>
        <p:spPr bwMode="auto">
          <a:xfrm>
            <a:off x="7594600" y="6237288"/>
            <a:ext cx="23114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517">
                <a:solidFill>
                  <a:srgbClr val="000000"/>
                </a:solidFill>
              </a:defRPr>
            </a:lvl1pPr>
          </a:lstStyle>
          <a:p>
            <a:pPr>
              <a:defRPr/>
            </a:pPr>
            <a:fld id="{813CA1EA-D526-4B9A-9E2F-2F7595874EF8}" type="slidenum">
              <a:rPr lang="en-US" altLang="ja-JP"/>
              <a:pPr>
                <a:defRPr/>
              </a:pPr>
              <a:t>‹#›</a:t>
            </a:fld>
            <a:endParaRPr lang="en-US" altLang="ja-JP"/>
          </a:p>
        </p:txBody>
      </p:sp>
      <p:grpSp>
        <p:nvGrpSpPr>
          <p:cNvPr id="6150" name="Group 18"/>
          <p:cNvGrpSpPr>
            <a:grpSpLocks/>
          </p:cNvGrpSpPr>
          <p:nvPr/>
        </p:nvGrpSpPr>
        <p:grpSpPr bwMode="auto">
          <a:xfrm>
            <a:off x="0" y="0"/>
            <a:ext cx="9906000" cy="546100"/>
            <a:chOff x="0" y="0"/>
            <a:chExt cx="5760" cy="344"/>
          </a:xfrm>
        </p:grpSpPr>
        <p:pic>
          <p:nvPicPr>
            <p:cNvPr id="6153" name="Picture 9" descr="mlit_top"/>
            <p:cNvPicPr>
              <a:picLocks noChangeAspect="1" noChangeArrowheads="1"/>
            </p:cNvPicPr>
            <p:nvPr userDrawn="1"/>
          </p:nvPicPr>
          <p:blipFill>
            <a:blip r:embed="rId15">
              <a:extLst>
                <a:ext uri="{28A0092B-C50C-407E-A947-70E740481C1C}">
                  <a14:useLocalDpi xmlns:a14="http://schemas.microsoft.com/office/drawing/2010/main" val="0"/>
                </a:ext>
              </a:extLst>
            </a:blip>
            <a:srcRect t="26801" b="65286"/>
            <a:stretch>
              <a:fillRect/>
            </a:stretch>
          </p:blipFill>
          <p:spPr bwMode="auto">
            <a:xfrm>
              <a:off x="0" y="300"/>
              <a:ext cx="5760" cy="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154" name="Group 17"/>
            <p:cNvGrpSpPr>
              <a:grpSpLocks/>
            </p:cNvGrpSpPr>
            <p:nvPr userDrawn="1"/>
          </p:nvGrpSpPr>
          <p:grpSpPr bwMode="auto">
            <a:xfrm>
              <a:off x="0" y="0"/>
              <a:ext cx="5760" cy="318"/>
              <a:chOff x="0" y="0"/>
              <a:chExt cx="5760" cy="318"/>
            </a:xfrm>
          </p:grpSpPr>
          <p:pic>
            <p:nvPicPr>
              <p:cNvPr id="6155" name="Picture 11" descr="mlit_top"/>
              <p:cNvPicPr>
                <a:picLocks noChangeAspect="1" noChangeArrowheads="1"/>
              </p:cNvPicPr>
              <p:nvPr userDrawn="1"/>
            </p:nvPicPr>
            <p:blipFill>
              <a:blip r:embed="rId16">
                <a:extLst>
                  <a:ext uri="{28A0092B-C50C-407E-A947-70E740481C1C}">
                    <a14:useLocalDpi xmlns:a14="http://schemas.microsoft.com/office/drawing/2010/main" val="0"/>
                  </a:ext>
                </a:extLst>
              </a:blip>
              <a:srcRect r="66945" b="42805"/>
              <a:stretch>
                <a:fillRect/>
              </a:stretch>
            </p:blipFill>
            <p:spPr bwMode="auto">
              <a:xfrm>
                <a:off x="3856" y="0"/>
                <a:ext cx="1904"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6" name="Picture 16" descr="mlit_top"/>
              <p:cNvPicPr>
                <a:picLocks noChangeAspect="1" noChangeArrowheads="1"/>
              </p:cNvPicPr>
              <p:nvPr userDrawn="1"/>
            </p:nvPicPr>
            <p:blipFill>
              <a:blip r:embed="rId17">
                <a:extLst>
                  <a:ext uri="{28A0092B-C50C-407E-A947-70E740481C1C}">
                    <a14:useLocalDpi xmlns:a14="http://schemas.microsoft.com/office/drawing/2010/main" val="0"/>
                  </a:ext>
                </a:extLst>
              </a:blip>
              <a:srcRect l="50000" b="42805"/>
              <a:stretch>
                <a:fillRect/>
              </a:stretch>
            </p:blipFill>
            <p:spPr bwMode="auto">
              <a:xfrm>
                <a:off x="1043" y="0"/>
                <a:ext cx="2880"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7" name="Picture 10" descr="mlit_top"/>
              <p:cNvPicPr>
                <a:picLocks noChangeAspect="1" noChangeArrowheads="1"/>
              </p:cNvPicPr>
              <p:nvPr userDrawn="1"/>
            </p:nvPicPr>
            <p:blipFill>
              <a:blip r:embed="rId17">
                <a:extLst>
                  <a:ext uri="{28A0092B-C50C-407E-A947-70E740481C1C}">
                    <a14:useLocalDpi xmlns:a14="http://schemas.microsoft.com/office/drawing/2010/main" val="0"/>
                  </a:ext>
                </a:extLst>
              </a:blip>
              <a:srcRect l="68906" b="42805"/>
              <a:stretch>
                <a:fillRect/>
              </a:stretch>
            </p:blipFill>
            <p:spPr bwMode="auto">
              <a:xfrm>
                <a:off x="0" y="0"/>
                <a:ext cx="1791"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sp>
        <p:nvSpPr>
          <p:cNvPr id="6151" name="Rectangle 2"/>
          <p:cNvSpPr>
            <a:spLocks noGrp="1" noChangeArrowheads="1"/>
          </p:cNvSpPr>
          <p:nvPr>
            <p:ph type="title"/>
          </p:nvPr>
        </p:nvSpPr>
        <p:spPr bwMode="auto">
          <a:xfrm>
            <a:off x="0" y="0"/>
            <a:ext cx="7604919"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pic>
        <p:nvPicPr>
          <p:cNvPr id="6152" name="Picture 14"/>
          <p:cNvPicPr>
            <a:picLocks noChangeAspect="1" noChangeArrowheads="1"/>
          </p:cNvPicPr>
          <p:nvPr/>
        </p:nvPicPr>
        <p:blipFill>
          <a:blip r:embed="rId18" cstate="print">
            <a:extLst>
              <a:ext uri="{28A0092B-C50C-407E-A947-70E740481C1C}">
                <a14:useLocalDpi xmlns:a14="http://schemas.microsoft.com/office/drawing/2010/main" val="0"/>
              </a:ext>
            </a:extLst>
          </a:blip>
          <a:srcRect t="3670"/>
          <a:stretch>
            <a:fillRect/>
          </a:stretch>
        </p:blipFill>
        <p:spPr bwMode="auto">
          <a:xfrm>
            <a:off x="8225765" y="1"/>
            <a:ext cx="1680236"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505770" r:id="rId1"/>
    <p:sldLayoutId id="2147505689" r:id="rId2"/>
    <p:sldLayoutId id="2147505690" r:id="rId3"/>
    <p:sldLayoutId id="2147505691" r:id="rId4"/>
    <p:sldLayoutId id="2147505692" r:id="rId5"/>
    <p:sldLayoutId id="2147505693" r:id="rId6"/>
    <p:sldLayoutId id="2147505694" r:id="rId7"/>
    <p:sldLayoutId id="2147505695" r:id="rId8"/>
    <p:sldLayoutId id="2147505696" r:id="rId9"/>
    <p:sldLayoutId id="2147505697" r:id="rId10"/>
    <p:sldLayoutId id="2147505698" r:id="rId11"/>
    <p:sldLayoutId id="2147505699" r:id="rId12"/>
    <p:sldLayoutId id="2147505700" r:id="rId13"/>
  </p:sldLayoutIdLst>
  <p:hf hdr="0" ftr="0" dt="0"/>
  <p:txStyles>
    <p:titleStyle>
      <a:lvl1pPr algn="l" rtl="0" eaLnBrk="0" fontAlgn="base" hangingPunct="0">
        <a:spcBef>
          <a:spcPct val="0"/>
        </a:spcBef>
        <a:spcAft>
          <a:spcPct val="0"/>
        </a:spcAft>
        <a:defRPr kumimoji="1" sz="3033">
          <a:solidFill>
            <a:srgbClr val="4087C8"/>
          </a:solidFill>
          <a:latin typeface="+mj-lt"/>
          <a:ea typeface="+mj-ea"/>
          <a:cs typeface="+mj-cs"/>
        </a:defRPr>
      </a:lvl1pPr>
      <a:lvl2pPr algn="l" rtl="0" eaLnBrk="0" fontAlgn="base" hangingPunct="0">
        <a:spcBef>
          <a:spcPct val="0"/>
        </a:spcBef>
        <a:spcAft>
          <a:spcPct val="0"/>
        </a:spcAft>
        <a:defRPr kumimoji="1" sz="3033">
          <a:solidFill>
            <a:srgbClr val="4087C8"/>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3033">
          <a:solidFill>
            <a:srgbClr val="4087C8"/>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3033">
          <a:solidFill>
            <a:srgbClr val="4087C8"/>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3033">
          <a:solidFill>
            <a:srgbClr val="4087C8"/>
          </a:solidFill>
          <a:latin typeface="HGP創英角ｺﾞｼｯｸUB" pitchFamily="50" charset="-128"/>
          <a:ea typeface="HGP創英角ｺﾞｼｯｸUB" pitchFamily="50" charset="-128"/>
        </a:defRPr>
      </a:lvl5pPr>
      <a:lvl6pPr marL="495285" algn="l" rtl="0" eaLnBrk="1" fontAlgn="base" hangingPunct="1">
        <a:spcBef>
          <a:spcPct val="0"/>
        </a:spcBef>
        <a:spcAft>
          <a:spcPct val="0"/>
        </a:spcAft>
        <a:defRPr kumimoji="1" sz="3033">
          <a:solidFill>
            <a:srgbClr val="4087C8"/>
          </a:solidFill>
          <a:latin typeface="HGP創英角ｺﾞｼｯｸUB" pitchFamily="50" charset="-128"/>
          <a:ea typeface="HGP創英角ｺﾞｼｯｸUB" pitchFamily="50" charset="-128"/>
        </a:defRPr>
      </a:lvl6pPr>
      <a:lvl7pPr marL="990570" algn="l" rtl="0" eaLnBrk="1" fontAlgn="base" hangingPunct="1">
        <a:spcBef>
          <a:spcPct val="0"/>
        </a:spcBef>
        <a:spcAft>
          <a:spcPct val="0"/>
        </a:spcAft>
        <a:defRPr kumimoji="1" sz="3033">
          <a:solidFill>
            <a:srgbClr val="4087C8"/>
          </a:solidFill>
          <a:latin typeface="HGP創英角ｺﾞｼｯｸUB" pitchFamily="50" charset="-128"/>
          <a:ea typeface="HGP創英角ｺﾞｼｯｸUB" pitchFamily="50" charset="-128"/>
        </a:defRPr>
      </a:lvl7pPr>
      <a:lvl8pPr marL="1485854" algn="l" rtl="0" eaLnBrk="1" fontAlgn="base" hangingPunct="1">
        <a:spcBef>
          <a:spcPct val="0"/>
        </a:spcBef>
        <a:spcAft>
          <a:spcPct val="0"/>
        </a:spcAft>
        <a:defRPr kumimoji="1" sz="3033">
          <a:solidFill>
            <a:srgbClr val="4087C8"/>
          </a:solidFill>
          <a:latin typeface="HGP創英角ｺﾞｼｯｸUB" pitchFamily="50" charset="-128"/>
          <a:ea typeface="HGP創英角ｺﾞｼｯｸUB" pitchFamily="50" charset="-128"/>
        </a:defRPr>
      </a:lvl8pPr>
      <a:lvl9pPr marL="1981139" algn="l" rtl="0" eaLnBrk="1" fontAlgn="base" hangingPunct="1">
        <a:spcBef>
          <a:spcPct val="0"/>
        </a:spcBef>
        <a:spcAft>
          <a:spcPct val="0"/>
        </a:spcAft>
        <a:defRPr kumimoji="1" sz="3033">
          <a:solidFill>
            <a:srgbClr val="4087C8"/>
          </a:solidFill>
          <a:latin typeface="HGP創英角ｺﾞｼｯｸUB" pitchFamily="50" charset="-128"/>
          <a:ea typeface="HGP創英角ｺﾞｼｯｸUB" pitchFamily="50" charset="-128"/>
        </a:defRPr>
      </a:lvl9pPr>
    </p:titleStyle>
    <p:bodyStyle>
      <a:lvl1pPr marL="371464" indent="-371464" algn="l" rtl="0" eaLnBrk="0" fontAlgn="base" hangingPunct="0">
        <a:spcBef>
          <a:spcPct val="20000"/>
        </a:spcBef>
        <a:spcAft>
          <a:spcPct val="0"/>
        </a:spcAft>
        <a:buChar char="•"/>
        <a:defRPr kumimoji="1" sz="3467">
          <a:solidFill>
            <a:schemeClr val="tx1"/>
          </a:solidFill>
          <a:latin typeface="+mn-lt"/>
          <a:ea typeface="+mn-ea"/>
          <a:cs typeface="+mn-cs"/>
        </a:defRPr>
      </a:lvl1pPr>
      <a:lvl2pPr marL="804838" indent="-309553" algn="l" rtl="0" eaLnBrk="0" fontAlgn="base" hangingPunct="0">
        <a:spcBef>
          <a:spcPct val="20000"/>
        </a:spcBef>
        <a:spcAft>
          <a:spcPct val="0"/>
        </a:spcAft>
        <a:buChar char="–"/>
        <a:defRPr kumimoji="1" sz="3033">
          <a:solidFill>
            <a:schemeClr val="tx1"/>
          </a:solidFill>
          <a:latin typeface="+mn-lt"/>
          <a:ea typeface="+mn-ea"/>
        </a:defRPr>
      </a:lvl2pPr>
      <a:lvl3pPr marL="1238212" indent="-247642" algn="l" rtl="0" eaLnBrk="0" fontAlgn="base" hangingPunct="0">
        <a:spcBef>
          <a:spcPct val="20000"/>
        </a:spcBef>
        <a:spcAft>
          <a:spcPct val="0"/>
        </a:spcAft>
        <a:buChar char="•"/>
        <a:defRPr kumimoji="1" sz="2600">
          <a:solidFill>
            <a:schemeClr val="tx1"/>
          </a:solidFill>
          <a:latin typeface="+mn-lt"/>
          <a:ea typeface="+mn-ea"/>
        </a:defRPr>
      </a:lvl3pPr>
      <a:lvl4pPr marL="1733497" indent="-247642" algn="l" rtl="0" eaLnBrk="0" fontAlgn="base" hangingPunct="0">
        <a:spcBef>
          <a:spcPct val="20000"/>
        </a:spcBef>
        <a:spcAft>
          <a:spcPct val="0"/>
        </a:spcAft>
        <a:buChar char="–"/>
        <a:defRPr kumimoji="1" sz="2167">
          <a:solidFill>
            <a:schemeClr val="tx1"/>
          </a:solidFill>
          <a:latin typeface="+mn-lt"/>
          <a:ea typeface="+mn-ea"/>
        </a:defRPr>
      </a:lvl4pPr>
      <a:lvl5pPr marL="2228781" indent="-247642" algn="l" rtl="0" eaLnBrk="0" fontAlgn="base" hangingPunct="0">
        <a:spcBef>
          <a:spcPct val="20000"/>
        </a:spcBef>
        <a:spcAft>
          <a:spcPct val="0"/>
        </a:spcAft>
        <a:buChar char="»"/>
        <a:defRPr kumimoji="1" sz="2167">
          <a:solidFill>
            <a:schemeClr val="tx1"/>
          </a:solidFill>
          <a:latin typeface="+mn-lt"/>
          <a:ea typeface="+mn-ea"/>
        </a:defRPr>
      </a:lvl5pPr>
      <a:lvl6pPr marL="2724066" indent="-247642" algn="l" rtl="0" eaLnBrk="1" fontAlgn="base" hangingPunct="1">
        <a:spcBef>
          <a:spcPct val="20000"/>
        </a:spcBef>
        <a:spcAft>
          <a:spcPct val="0"/>
        </a:spcAft>
        <a:buChar char="»"/>
        <a:defRPr kumimoji="1" sz="2167">
          <a:solidFill>
            <a:schemeClr val="tx1"/>
          </a:solidFill>
          <a:latin typeface="+mn-lt"/>
          <a:ea typeface="+mn-ea"/>
        </a:defRPr>
      </a:lvl6pPr>
      <a:lvl7pPr marL="3219351" indent="-247642" algn="l" rtl="0" eaLnBrk="1" fontAlgn="base" hangingPunct="1">
        <a:spcBef>
          <a:spcPct val="20000"/>
        </a:spcBef>
        <a:spcAft>
          <a:spcPct val="0"/>
        </a:spcAft>
        <a:buChar char="»"/>
        <a:defRPr kumimoji="1" sz="2167">
          <a:solidFill>
            <a:schemeClr val="tx1"/>
          </a:solidFill>
          <a:latin typeface="+mn-lt"/>
          <a:ea typeface="+mn-ea"/>
        </a:defRPr>
      </a:lvl7pPr>
      <a:lvl8pPr marL="3714636" indent="-247642" algn="l" rtl="0" eaLnBrk="1" fontAlgn="base" hangingPunct="1">
        <a:spcBef>
          <a:spcPct val="20000"/>
        </a:spcBef>
        <a:spcAft>
          <a:spcPct val="0"/>
        </a:spcAft>
        <a:buChar char="»"/>
        <a:defRPr kumimoji="1" sz="2167">
          <a:solidFill>
            <a:schemeClr val="tx1"/>
          </a:solidFill>
          <a:latin typeface="+mn-lt"/>
          <a:ea typeface="+mn-ea"/>
        </a:defRPr>
      </a:lvl8pPr>
      <a:lvl9pPr marL="4209920" indent="-247642" algn="l" rtl="0" eaLnBrk="1" fontAlgn="base" hangingPunct="1">
        <a:spcBef>
          <a:spcPct val="20000"/>
        </a:spcBef>
        <a:spcAft>
          <a:spcPct val="0"/>
        </a:spcAft>
        <a:buChar char="»"/>
        <a:defRPr kumimoji="1" sz="2167">
          <a:solidFill>
            <a:schemeClr val="tx1"/>
          </a:solidFill>
          <a:latin typeface="+mn-lt"/>
          <a:ea typeface="+mn-ea"/>
        </a:defRPr>
      </a:lvl9pPr>
    </p:bodyStyle>
    <p:otherStyle>
      <a:defPPr>
        <a:defRPr lang="ja-JP"/>
      </a:defPPr>
      <a:lvl1pPr marL="0" algn="l" defTabSz="990570" rtl="0" eaLnBrk="1" latinLnBrk="0" hangingPunct="1">
        <a:defRPr kumimoji="1" sz="1950" kern="1200">
          <a:solidFill>
            <a:schemeClr val="tx1"/>
          </a:solidFill>
          <a:latin typeface="+mn-lt"/>
          <a:ea typeface="+mn-ea"/>
          <a:cs typeface="+mn-cs"/>
        </a:defRPr>
      </a:lvl1pPr>
      <a:lvl2pPr marL="495285" algn="l" defTabSz="990570" rtl="0" eaLnBrk="1" latinLnBrk="0" hangingPunct="1">
        <a:defRPr kumimoji="1" sz="1950" kern="1200">
          <a:solidFill>
            <a:schemeClr val="tx1"/>
          </a:solidFill>
          <a:latin typeface="+mn-lt"/>
          <a:ea typeface="+mn-ea"/>
          <a:cs typeface="+mn-cs"/>
        </a:defRPr>
      </a:lvl2pPr>
      <a:lvl3pPr marL="990570" algn="l" defTabSz="990570" rtl="0" eaLnBrk="1" latinLnBrk="0" hangingPunct="1">
        <a:defRPr kumimoji="1" sz="1950" kern="1200">
          <a:solidFill>
            <a:schemeClr val="tx1"/>
          </a:solidFill>
          <a:latin typeface="+mn-lt"/>
          <a:ea typeface="+mn-ea"/>
          <a:cs typeface="+mn-cs"/>
        </a:defRPr>
      </a:lvl3pPr>
      <a:lvl4pPr marL="1485854" algn="l" defTabSz="990570" rtl="0" eaLnBrk="1" latinLnBrk="0" hangingPunct="1">
        <a:defRPr kumimoji="1" sz="1950" kern="1200">
          <a:solidFill>
            <a:schemeClr val="tx1"/>
          </a:solidFill>
          <a:latin typeface="+mn-lt"/>
          <a:ea typeface="+mn-ea"/>
          <a:cs typeface="+mn-cs"/>
        </a:defRPr>
      </a:lvl4pPr>
      <a:lvl5pPr marL="1981139" algn="l" defTabSz="990570" rtl="0" eaLnBrk="1" latinLnBrk="0" hangingPunct="1">
        <a:defRPr kumimoji="1" sz="1950" kern="1200">
          <a:solidFill>
            <a:schemeClr val="tx1"/>
          </a:solidFill>
          <a:latin typeface="+mn-lt"/>
          <a:ea typeface="+mn-ea"/>
          <a:cs typeface="+mn-cs"/>
        </a:defRPr>
      </a:lvl5pPr>
      <a:lvl6pPr marL="2476424" algn="l" defTabSz="990570" rtl="0" eaLnBrk="1" latinLnBrk="0" hangingPunct="1">
        <a:defRPr kumimoji="1" sz="1950" kern="1200">
          <a:solidFill>
            <a:schemeClr val="tx1"/>
          </a:solidFill>
          <a:latin typeface="+mn-lt"/>
          <a:ea typeface="+mn-ea"/>
          <a:cs typeface="+mn-cs"/>
        </a:defRPr>
      </a:lvl6pPr>
      <a:lvl7pPr marL="2971709" algn="l" defTabSz="990570" rtl="0" eaLnBrk="1" latinLnBrk="0" hangingPunct="1">
        <a:defRPr kumimoji="1" sz="1950" kern="1200">
          <a:solidFill>
            <a:schemeClr val="tx1"/>
          </a:solidFill>
          <a:latin typeface="+mn-lt"/>
          <a:ea typeface="+mn-ea"/>
          <a:cs typeface="+mn-cs"/>
        </a:defRPr>
      </a:lvl7pPr>
      <a:lvl8pPr marL="3466993" algn="l" defTabSz="990570" rtl="0" eaLnBrk="1" latinLnBrk="0" hangingPunct="1">
        <a:defRPr kumimoji="1" sz="1950" kern="1200">
          <a:solidFill>
            <a:schemeClr val="tx1"/>
          </a:solidFill>
          <a:latin typeface="+mn-lt"/>
          <a:ea typeface="+mn-ea"/>
          <a:cs typeface="+mn-cs"/>
        </a:defRPr>
      </a:lvl8pPr>
      <a:lvl9pPr marL="3962278" algn="l" defTabSz="990570" rtl="0" eaLnBrk="1" latinLnBrk="0" hangingPunct="1">
        <a:defRPr kumimoji="1" sz="19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3"/>
          <p:cNvSpPr>
            <a:spLocks noGrp="1" noChangeArrowheads="1"/>
          </p:cNvSpPr>
          <p:nvPr>
            <p:ph type="body" idx="1"/>
          </p:nvPr>
        </p:nvSpPr>
        <p:spPr bwMode="auto">
          <a:xfrm>
            <a:off x="495300" y="1600201"/>
            <a:ext cx="89154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p:cNvSpPr>
            <a:spLocks noGrp="1" noChangeArrowheads="1"/>
          </p:cNvSpPr>
          <p:nvPr>
            <p:ph type="dt" sz="half" idx="2"/>
          </p:nvPr>
        </p:nvSpPr>
        <p:spPr bwMode="auto">
          <a:xfrm>
            <a:off x="495300" y="6245225"/>
            <a:ext cx="23114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517">
                <a:solidFill>
                  <a:srgbClr val="000000"/>
                </a:solidFill>
                <a:ea typeface="ＭＳ Ｐゴシック" charset="-128"/>
              </a:defRPr>
            </a:lvl1pPr>
          </a:lstStyle>
          <a:p>
            <a:pPr>
              <a:defRPr/>
            </a:pPr>
            <a:endParaRPr lang="en-US" altLang="ja-JP"/>
          </a:p>
        </p:txBody>
      </p:sp>
      <p:sp>
        <p:nvSpPr>
          <p:cNvPr id="1029" name="Rectangle 5"/>
          <p:cNvSpPr>
            <a:spLocks noGrp="1" noChangeArrowheads="1"/>
          </p:cNvSpPr>
          <p:nvPr>
            <p:ph type="ftr" sz="quarter" idx="3"/>
          </p:nvPr>
        </p:nvSpPr>
        <p:spPr bwMode="auto">
          <a:xfrm>
            <a:off x="3384550" y="6245225"/>
            <a:ext cx="31369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517">
                <a:solidFill>
                  <a:srgbClr val="000000"/>
                </a:solidFill>
                <a:ea typeface="ＭＳ Ｐゴシック" charset="-128"/>
              </a:defRPr>
            </a:lvl1pPr>
          </a:lstStyle>
          <a:p>
            <a:pPr>
              <a:defRPr/>
            </a:pPr>
            <a:endParaRPr lang="en-US" altLang="ja-JP"/>
          </a:p>
        </p:txBody>
      </p:sp>
      <p:sp>
        <p:nvSpPr>
          <p:cNvPr id="1030" name="Rectangle 6"/>
          <p:cNvSpPr>
            <a:spLocks noGrp="1" noChangeArrowheads="1"/>
          </p:cNvSpPr>
          <p:nvPr>
            <p:ph type="sldNum" sz="quarter" idx="4"/>
          </p:nvPr>
        </p:nvSpPr>
        <p:spPr bwMode="auto">
          <a:xfrm>
            <a:off x="7594600" y="6237288"/>
            <a:ext cx="23114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517">
                <a:solidFill>
                  <a:srgbClr val="000000"/>
                </a:solidFill>
              </a:defRPr>
            </a:lvl1pPr>
          </a:lstStyle>
          <a:p>
            <a:pPr>
              <a:defRPr/>
            </a:pPr>
            <a:fld id="{30B9177C-1188-416D-898B-A36BC6EFA98D}" type="slidenum">
              <a:rPr lang="en-US" altLang="ja-JP"/>
              <a:pPr>
                <a:defRPr/>
              </a:pPr>
              <a:t>‹#›</a:t>
            </a:fld>
            <a:endParaRPr lang="en-US" altLang="ja-JP"/>
          </a:p>
        </p:txBody>
      </p:sp>
      <p:grpSp>
        <p:nvGrpSpPr>
          <p:cNvPr id="7174" name="Group 18"/>
          <p:cNvGrpSpPr>
            <a:grpSpLocks/>
          </p:cNvGrpSpPr>
          <p:nvPr/>
        </p:nvGrpSpPr>
        <p:grpSpPr bwMode="auto">
          <a:xfrm>
            <a:off x="0" y="0"/>
            <a:ext cx="9906000" cy="546100"/>
            <a:chOff x="0" y="0"/>
            <a:chExt cx="5760" cy="344"/>
          </a:xfrm>
        </p:grpSpPr>
        <p:pic>
          <p:nvPicPr>
            <p:cNvPr id="7177" name="Picture 9" descr="mlit_top"/>
            <p:cNvPicPr>
              <a:picLocks noChangeAspect="1" noChangeArrowheads="1"/>
            </p:cNvPicPr>
            <p:nvPr userDrawn="1"/>
          </p:nvPicPr>
          <p:blipFill>
            <a:blip r:embed="rId15">
              <a:extLst>
                <a:ext uri="{28A0092B-C50C-407E-A947-70E740481C1C}">
                  <a14:useLocalDpi xmlns:a14="http://schemas.microsoft.com/office/drawing/2010/main" val="0"/>
                </a:ext>
              </a:extLst>
            </a:blip>
            <a:srcRect t="26801" b="65286"/>
            <a:stretch>
              <a:fillRect/>
            </a:stretch>
          </p:blipFill>
          <p:spPr bwMode="auto">
            <a:xfrm>
              <a:off x="0" y="300"/>
              <a:ext cx="5760" cy="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178" name="Group 17"/>
            <p:cNvGrpSpPr>
              <a:grpSpLocks/>
            </p:cNvGrpSpPr>
            <p:nvPr userDrawn="1"/>
          </p:nvGrpSpPr>
          <p:grpSpPr bwMode="auto">
            <a:xfrm>
              <a:off x="0" y="0"/>
              <a:ext cx="5760" cy="318"/>
              <a:chOff x="0" y="0"/>
              <a:chExt cx="5760" cy="318"/>
            </a:xfrm>
          </p:grpSpPr>
          <p:pic>
            <p:nvPicPr>
              <p:cNvPr id="7179" name="Picture 11" descr="mlit_top"/>
              <p:cNvPicPr>
                <a:picLocks noChangeAspect="1" noChangeArrowheads="1"/>
              </p:cNvPicPr>
              <p:nvPr userDrawn="1"/>
            </p:nvPicPr>
            <p:blipFill>
              <a:blip r:embed="rId16">
                <a:extLst>
                  <a:ext uri="{28A0092B-C50C-407E-A947-70E740481C1C}">
                    <a14:useLocalDpi xmlns:a14="http://schemas.microsoft.com/office/drawing/2010/main" val="0"/>
                  </a:ext>
                </a:extLst>
              </a:blip>
              <a:srcRect r="66945" b="42805"/>
              <a:stretch>
                <a:fillRect/>
              </a:stretch>
            </p:blipFill>
            <p:spPr bwMode="auto">
              <a:xfrm>
                <a:off x="3856" y="0"/>
                <a:ext cx="1904"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80" name="Picture 16" descr="mlit_top"/>
              <p:cNvPicPr>
                <a:picLocks noChangeAspect="1" noChangeArrowheads="1"/>
              </p:cNvPicPr>
              <p:nvPr userDrawn="1"/>
            </p:nvPicPr>
            <p:blipFill>
              <a:blip r:embed="rId17">
                <a:extLst>
                  <a:ext uri="{28A0092B-C50C-407E-A947-70E740481C1C}">
                    <a14:useLocalDpi xmlns:a14="http://schemas.microsoft.com/office/drawing/2010/main" val="0"/>
                  </a:ext>
                </a:extLst>
              </a:blip>
              <a:srcRect l="50000" b="42805"/>
              <a:stretch>
                <a:fillRect/>
              </a:stretch>
            </p:blipFill>
            <p:spPr bwMode="auto">
              <a:xfrm>
                <a:off x="1043" y="0"/>
                <a:ext cx="2880"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81" name="Picture 10" descr="mlit_top"/>
              <p:cNvPicPr>
                <a:picLocks noChangeAspect="1" noChangeArrowheads="1"/>
              </p:cNvPicPr>
              <p:nvPr userDrawn="1"/>
            </p:nvPicPr>
            <p:blipFill>
              <a:blip r:embed="rId17">
                <a:extLst>
                  <a:ext uri="{28A0092B-C50C-407E-A947-70E740481C1C}">
                    <a14:useLocalDpi xmlns:a14="http://schemas.microsoft.com/office/drawing/2010/main" val="0"/>
                  </a:ext>
                </a:extLst>
              </a:blip>
              <a:srcRect l="68906" b="42805"/>
              <a:stretch>
                <a:fillRect/>
              </a:stretch>
            </p:blipFill>
            <p:spPr bwMode="auto">
              <a:xfrm>
                <a:off x="0" y="0"/>
                <a:ext cx="1791"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sp>
        <p:nvSpPr>
          <p:cNvPr id="7175" name="Rectangle 2"/>
          <p:cNvSpPr>
            <a:spLocks noGrp="1" noChangeArrowheads="1"/>
          </p:cNvSpPr>
          <p:nvPr>
            <p:ph type="title"/>
          </p:nvPr>
        </p:nvSpPr>
        <p:spPr bwMode="auto">
          <a:xfrm>
            <a:off x="0" y="0"/>
            <a:ext cx="7604919"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pic>
        <p:nvPicPr>
          <p:cNvPr id="7176" name="Picture 14"/>
          <p:cNvPicPr>
            <a:picLocks noChangeAspect="1" noChangeArrowheads="1"/>
          </p:cNvPicPr>
          <p:nvPr/>
        </p:nvPicPr>
        <p:blipFill>
          <a:blip r:embed="rId18" cstate="print">
            <a:extLst>
              <a:ext uri="{28A0092B-C50C-407E-A947-70E740481C1C}">
                <a14:useLocalDpi xmlns:a14="http://schemas.microsoft.com/office/drawing/2010/main" val="0"/>
              </a:ext>
            </a:extLst>
          </a:blip>
          <a:srcRect t="3670"/>
          <a:stretch>
            <a:fillRect/>
          </a:stretch>
        </p:blipFill>
        <p:spPr bwMode="auto">
          <a:xfrm>
            <a:off x="8225765" y="1"/>
            <a:ext cx="1680236"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505771" r:id="rId1"/>
    <p:sldLayoutId id="2147505701" r:id="rId2"/>
    <p:sldLayoutId id="2147505702" r:id="rId3"/>
    <p:sldLayoutId id="2147505703" r:id="rId4"/>
    <p:sldLayoutId id="2147505704" r:id="rId5"/>
    <p:sldLayoutId id="2147505705" r:id="rId6"/>
    <p:sldLayoutId id="2147505706" r:id="rId7"/>
    <p:sldLayoutId id="2147505707" r:id="rId8"/>
    <p:sldLayoutId id="2147505708" r:id="rId9"/>
    <p:sldLayoutId id="2147505709" r:id="rId10"/>
    <p:sldLayoutId id="2147505710" r:id="rId11"/>
    <p:sldLayoutId id="2147505711" r:id="rId12"/>
    <p:sldLayoutId id="2147505712" r:id="rId13"/>
  </p:sldLayoutIdLst>
  <p:hf hdr="0" ftr="0" dt="0"/>
  <p:txStyles>
    <p:titleStyle>
      <a:lvl1pPr algn="l" rtl="0" eaLnBrk="0" fontAlgn="base" hangingPunct="0">
        <a:spcBef>
          <a:spcPct val="0"/>
        </a:spcBef>
        <a:spcAft>
          <a:spcPct val="0"/>
        </a:spcAft>
        <a:defRPr kumimoji="1" sz="3033">
          <a:solidFill>
            <a:srgbClr val="4087C8"/>
          </a:solidFill>
          <a:latin typeface="+mj-lt"/>
          <a:ea typeface="+mj-ea"/>
          <a:cs typeface="+mj-cs"/>
        </a:defRPr>
      </a:lvl1pPr>
      <a:lvl2pPr algn="l" rtl="0" eaLnBrk="0" fontAlgn="base" hangingPunct="0">
        <a:spcBef>
          <a:spcPct val="0"/>
        </a:spcBef>
        <a:spcAft>
          <a:spcPct val="0"/>
        </a:spcAft>
        <a:defRPr kumimoji="1" sz="3033">
          <a:solidFill>
            <a:srgbClr val="4087C8"/>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3033">
          <a:solidFill>
            <a:srgbClr val="4087C8"/>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3033">
          <a:solidFill>
            <a:srgbClr val="4087C8"/>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3033">
          <a:solidFill>
            <a:srgbClr val="4087C8"/>
          </a:solidFill>
          <a:latin typeface="HGP創英角ｺﾞｼｯｸUB" pitchFamily="50" charset="-128"/>
          <a:ea typeface="HGP創英角ｺﾞｼｯｸUB" pitchFamily="50" charset="-128"/>
        </a:defRPr>
      </a:lvl5pPr>
      <a:lvl6pPr marL="495285" algn="l" rtl="0" eaLnBrk="1" fontAlgn="base" hangingPunct="1">
        <a:spcBef>
          <a:spcPct val="0"/>
        </a:spcBef>
        <a:spcAft>
          <a:spcPct val="0"/>
        </a:spcAft>
        <a:defRPr kumimoji="1" sz="3033">
          <a:solidFill>
            <a:srgbClr val="4087C8"/>
          </a:solidFill>
          <a:latin typeface="HGP創英角ｺﾞｼｯｸUB" pitchFamily="50" charset="-128"/>
          <a:ea typeface="HGP創英角ｺﾞｼｯｸUB" pitchFamily="50" charset="-128"/>
        </a:defRPr>
      </a:lvl6pPr>
      <a:lvl7pPr marL="990570" algn="l" rtl="0" eaLnBrk="1" fontAlgn="base" hangingPunct="1">
        <a:spcBef>
          <a:spcPct val="0"/>
        </a:spcBef>
        <a:spcAft>
          <a:spcPct val="0"/>
        </a:spcAft>
        <a:defRPr kumimoji="1" sz="3033">
          <a:solidFill>
            <a:srgbClr val="4087C8"/>
          </a:solidFill>
          <a:latin typeface="HGP創英角ｺﾞｼｯｸUB" pitchFamily="50" charset="-128"/>
          <a:ea typeface="HGP創英角ｺﾞｼｯｸUB" pitchFamily="50" charset="-128"/>
        </a:defRPr>
      </a:lvl7pPr>
      <a:lvl8pPr marL="1485854" algn="l" rtl="0" eaLnBrk="1" fontAlgn="base" hangingPunct="1">
        <a:spcBef>
          <a:spcPct val="0"/>
        </a:spcBef>
        <a:spcAft>
          <a:spcPct val="0"/>
        </a:spcAft>
        <a:defRPr kumimoji="1" sz="3033">
          <a:solidFill>
            <a:srgbClr val="4087C8"/>
          </a:solidFill>
          <a:latin typeface="HGP創英角ｺﾞｼｯｸUB" pitchFamily="50" charset="-128"/>
          <a:ea typeface="HGP創英角ｺﾞｼｯｸUB" pitchFamily="50" charset="-128"/>
        </a:defRPr>
      </a:lvl8pPr>
      <a:lvl9pPr marL="1981139" algn="l" rtl="0" eaLnBrk="1" fontAlgn="base" hangingPunct="1">
        <a:spcBef>
          <a:spcPct val="0"/>
        </a:spcBef>
        <a:spcAft>
          <a:spcPct val="0"/>
        </a:spcAft>
        <a:defRPr kumimoji="1" sz="3033">
          <a:solidFill>
            <a:srgbClr val="4087C8"/>
          </a:solidFill>
          <a:latin typeface="HGP創英角ｺﾞｼｯｸUB" pitchFamily="50" charset="-128"/>
          <a:ea typeface="HGP創英角ｺﾞｼｯｸUB" pitchFamily="50" charset="-128"/>
        </a:defRPr>
      </a:lvl9pPr>
    </p:titleStyle>
    <p:bodyStyle>
      <a:lvl1pPr marL="371464" indent="-371464" algn="l" rtl="0" eaLnBrk="0" fontAlgn="base" hangingPunct="0">
        <a:spcBef>
          <a:spcPct val="20000"/>
        </a:spcBef>
        <a:spcAft>
          <a:spcPct val="0"/>
        </a:spcAft>
        <a:buChar char="•"/>
        <a:defRPr kumimoji="1" sz="3467">
          <a:solidFill>
            <a:schemeClr val="tx1"/>
          </a:solidFill>
          <a:latin typeface="+mn-lt"/>
          <a:ea typeface="+mn-ea"/>
          <a:cs typeface="+mn-cs"/>
        </a:defRPr>
      </a:lvl1pPr>
      <a:lvl2pPr marL="804838" indent="-309553" algn="l" rtl="0" eaLnBrk="0" fontAlgn="base" hangingPunct="0">
        <a:spcBef>
          <a:spcPct val="20000"/>
        </a:spcBef>
        <a:spcAft>
          <a:spcPct val="0"/>
        </a:spcAft>
        <a:buChar char="–"/>
        <a:defRPr kumimoji="1" sz="3033">
          <a:solidFill>
            <a:schemeClr val="tx1"/>
          </a:solidFill>
          <a:latin typeface="+mn-lt"/>
          <a:ea typeface="+mn-ea"/>
        </a:defRPr>
      </a:lvl2pPr>
      <a:lvl3pPr marL="1238212" indent="-247642" algn="l" rtl="0" eaLnBrk="0" fontAlgn="base" hangingPunct="0">
        <a:spcBef>
          <a:spcPct val="20000"/>
        </a:spcBef>
        <a:spcAft>
          <a:spcPct val="0"/>
        </a:spcAft>
        <a:buChar char="•"/>
        <a:defRPr kumimoji="1" sz="2600">
          <a:solidFill>
            <a:schemeClr val="tx1"/>
          </a:solidFill>
          <a:latin typeface="+mn-lt"/>
          <a:ea typeface="+mn-ea"/>
        </a:defRPr>
      </a:lvl3pPr>
      <a:lvl4pPr marL="1733497" indent="-247642" algn="l" rtl="0" eaLnBrk="0" fontAlgn="base" hangingPunct="0">
        <a:spcBef>
          <a:spcPct val="20000"/>
        </a:spcBef>
        <a:spcAft>
          <a:spcPct val="0"/>
        </a:spcAft>
        <a:buChar char="–"/>
        <a:defRPr kumimoji="1" sz="2167">
          <a:solidFill>
            <a:schemeClr val="tx1"/>
          </a:solidFill>
          <a:latin typeface="+mn-lt"/>
          <a:ea typeface="+mn-ea"/>
        </a:defRPr>
      </a:lvl4pPr>
      <a:lvl5pPr marL="2228781" indent="-247642" algn="l" rtl="0" eaLnBrk="0" fontAlgn="base" hangingPunct="0">
        <a:spcBef>
          <a:spcPct val="20000"/>
        </a:spcBef>
        <a:spcAft>
          <a:spcPct val="0"/>
        </a:spcAft>
        <a:buChar char="»"/>
        <a:defRPr kumimoji="1" sz="2167">
          <a:solidFill>
            <a:schemeClr val="tx1"/>
          </a:solidFill>
          <a:latin typeface="+mn-lt"/>
          <a:ea typeface="+mn-ea"/>
        </a:defRPr>
      </a:lvl5pPr>
      <a:lvl6pPr marL="2724066" indent="-247642" algn="l" rtl="0" eaLnBrk="1" fontAlgn="base" hangingPunct="1">
        <a:spcBef>
          <a:spcPct val="20000"/>
        </a:spcBef>
        <a:spcAft>
          <a:spcPct val="0"/>
        </a:spcAft>
        <a:buChar char="»"/>
        <a:defRPr kumimoji="1" sz="2167">
          <a:solidFill>
            <a:schemeClr val="tx1"/>
          </a:solidFill>
          <a:latin typeface="+mn-lt"/>
          <a:ea typeface="+mn-ea"/>
        </a:defRPr>
      </a:lvl6pPr>
      <a:lvl7pPr marL="3219351" indent="-247642" algn="l" rtl="0" eaLnBrk="1" fontAlgn="base" hangingPunct="1">
        <a:spcBef>
          <a:spcPct val="20000"/>
        </a:spcBef>
        <a:spcAft>
          <a:spcPct val="0"/>
        </a:spcAft>
        <a:buChar char="»"/>
        <a:defRPr kumimoji="1" sz="2167">
          <a:solidFill>
            <a:schemeClr val="tx1"/>
          </a:solidFill>
          <a:latin typeface="+mn-lt"/>
          <a:ea typeface="+mn-ea"/>
        </a:defRPr>
      </a:lvl7pPr>
      <a:lvl8pPr marL="3714636" indent="-247642" algn="l" rtl="0" eaLnBrk="1" fontAlgn="base" hangingPunct="1">
        <a:spcBef>
          <a:spcPct val="20000"/>
        </a:spcBef>
        <a:spcAft>
          <a:spcPct val="0"/>
        </a:spcAft>
        <a:buChar char="»"/>
        <a:defRPr kumimoji="1" sz="2167">
          <a:solidFill>
            <a:schemeClr val="tx1"/>
          </a:solidFill>
          <a:latin typeface="+mn-lt"/>
          <a:ea typeface="+mn-ea"/>
        </a:defRPr>
      </a:lvl8pPr>
      <a:lvl9pPr marL="4209920" indent="-247642" algn="l" rtl="0" eaLnBrk="1" fontAlgn="base" hangingPunct="1">
        <a:spcBef>
          <a:spcPct val="20000"/>
        </a:spcBef>
        <a:spcAft>
          <a:spcPct val="0"/>
        </a:spcAft>
        <a:buChar char="»"/>
        <a:defRPr kumimoji="1" sz="2167">
          <a:solidFill>
            <a:schemeClr val="tx1"/>
          </a:solidFill>
          <a:latin typeface="+mn-lt"/>
          <a:ea typeface="+mn-ea"/>
        </a:defRPr>
      </a:lvl9pPr>
    </p:bodyStyle>
    <p:otherStyle>
      <a:defPPr>
        <a:defRPr lang="ja-JP"/>
      </a:defPPr>
      <a:lvl1pPr marL="0" algn="l" defTabSz="990570" rtl="0" eaLnBrk="1" latinLnBrk="0" hangingPunct="1">
        <a:defRPr kumimoji="1" sz="1950" kern="1200">
          <a:solidFill>
            <a:schemeClr val="tx1"/>
          </a:solidFill>
          <a:latin typeface="+mn-lt"/>
          <a:ea typeface="+mn-ea"/>
          <a:cs typeface="+mn-cs"/>
        </a:defRPr>
      </a:lvl1pPr>
      <a:lvl2pPr marL="495285" algn="l" defTabSz="990570" rtl="0" eaLnBrk="1" latinLnBrk="0" hangingPunct="1">
        <a:defRPr kumimoji="1" sz="1950" kern="1200">
          <a:solidFill>
            <a:schemeClr val="tx1"/>
          </a:solidFill>
          <a:latin typeface="+mn-lt"/>
          <a:ea typeface="+mn-ea"/>
          <a:cs typeface="+mn-cs"/>
        </a:defRPr>
      </a:lvl2pPr>
      <a:lvl3pPr marL="990570" algn="l" defTabSz="990570" rtl="0" eaLnBrk="1" latinLnBrk="0" hangingPunct="1">
        <a:defRPr kumimoji="1" sz="1950" kern="1200">
          <a:solidFill>
            <a:schemeClr val="tx1"/>
          </a:solidFill>
          <a:latin typeface="+mn-lt"/>
          <a:ea typeface="+mn-ea"/>
          <a:cs typeface="+mn-cs"/>
        </a:defRPr>
      </a:lvl3pPr>
      <a:lvl4pPr marL="1485854" algn="l" defTabSz="990570" rtl="0" eaLnBrk="1" latinLnBrk="0" hangingPunct="1">
        <a:defRPr kumimoji="1" sz="1950" kern="1200">
          <a:solidFill>
            <a:schemeClr val="tx1"/>
          </a:solidFill>
          <a:latin typeface="+mn-lt"/>
          <a:ea typeface="+mn-ea"/>
          <a:cs typeface="+mn-cs"/>
        </a:defRPr>
      </a:lvl4pPr>
      <a:lvl5pPr marL="1981139" algn="l" defTabSz="990570" rtl="0" eaLnBrk="1" latinLnBrk="0" hangingPunct="1">
        <a:defRPr kumimoji="1" sz="1950" kern="1200">
          <a:solidFill>
            <a:schemeClr val="tx1"/>
          </a:solidFill>
          <a:latin typeface="+mn-lt"/>
          <a:ea typeface="+mn-ea"/>
          <a:cs typeface="+mn-cs"/>
        </a:defRPr>
      </a:lvl5pPr>
      <a:lvl6pPr marL="2476424" algn="l" defTabSz="990570" rtl="0" eaLnBrk="1" latinLnBrk="0" hangingPunct="1">
        <a:defRPr kumimoji="1" sz="1950" kern="1200">
          <a:solidFill>
            <a:schemeClr val="tx1"/>
          </a:solidFill>
          <a:latin typeface="+mn-lt"/>
          <a:ea typeface="+mn-ea"/>
          <a:cs typeface="+mn-cs"/>
        </a:defRPr>
      </a:lvl6pPr>
      <a:lvl7pPr marL="2971709" algn="l" defTabSz="990570" rtl="0" eaLnBrk="1" latinLnBrk="0" hangingPunct="1">
        <a:defRPr kumimoji="1" sz="1950" kern="1200">
          <a:solidFill>
            <a:schemeClr val="tx1"/>
          </a:solidFill>
          <a:latin typeface="+mn-lt"/>
          <a:ea typeface="+mn-ea"/>
          <a:cs typeface="+mn-cs"/>
        </a:defRPr>
      </a:lvl7pPr>
      <a:lvl8pPr marL="3466993" algn="l" defTabSz="990570" rtl="0" eaLnBrk="1" latinLnBrk="0" hangingPunct="1">
        <a:defRPr kumimoji="1" sz="1950" kern="1200">
          <a:solidFill>
            <a:schemeClr val="tx1"/>
          </a:solidFill>
          <a:latin typeface="+mn-lt"/>
          <a:ea typeface="+mn-ea"/>
          <a:cs typeface="+mn-cs"/>
        </a:defRPr>
      </a:lvl8pPr>
      <a:lvl9pPr marL="3962278" algn="l" defTabSz="990570" rtl="0" eaLnBrk="1" latinLnBrk="0" hangingPunct="1">
        <a:defRPr kumimoji="1" sz="195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4.xml" Type="http://schemas.openxmlformats.org/officeDocument/2006/relationships/slideLayout"/><Relationship Id="rId2" Target="../notesSlides/notesSlide1.xml" Type="http://schemas.openxmlformats.org/officeDocument/2006/relationships/notesSlide"/></Relationships>
</file>

<file path=ppt/slides/_rels/slide10.xml.rels><?xml version="1.0" encoding="UTF-8" standalone="yes"?><Relationships xmlns="http://schemas.openxmlformats.org/package/2006/relationships"><Relationship Id="rId1" Target="../slideLayouts/slideLayout20.xml" Type="http://schemas.openxmlformats.org/officeDocument/2006/relationships/slideLayout"/><Relationship Id="rId2" Target="../notesSlides/notesSlide10.xml" Type="http://schemas.openxmlformats.org/officeDocument/2006/relationships/notesSlide"/></Relationships>
</file>

<file path=ppt/slides/_rels/slide11.xml.rels><?xml version="1.0" encoding="UTF-8" standalone="yes"?><Relationships xmlns="http://schemas.openxmlformats.org/package/2006/relationships"><Relationship Id="rId1" Target="../slideLayouts/slideLayout20.xml" Type="http://schemas.openxmlformats.org/officeDocument/2006/relationships/slideLayout"/><Relationship Id="rId2" Target="../notesSlides/notesSlide11.xml" Type="http://schemas.openxmlformats.org/officeDocument/2006/relationships/notesSlide"/></Relationships>
</file>

<file path=ppt/slides/_rels/slide12.xml.rels><?xml version="1.0" encoding="UTF-8" standalone="yes"?><Relationships xmlns="http://schemas.openxmlformats.org/package/2006/relationships"><Relationship Id="rId1" Target="../slideLayouts/slideLayout20.xml" Type="http://schemas.openxmlformats.org/officeDocument/2006/relationships/slideLayout"/><Relationship Id="rId2" Target="../notesSlides/notesSlide12.xml" Type="http://schemas.openxmlformats.org/officeDocument/2006/relationships/notesSlide"/></Relationships>
</file>

<file path=ppt/slides/_rels/slide13.xml.rels><?xml version="1.0" encoding="UTF-8" standalone="yes"?><Relationships xmlns="http://schemas.openxmlformats.org/package/2006/relationships"><Relationship Id="rId1" Target="../slideLayouts/slideLayout20.xml" Type="http://schemas.openxmlformats.org/officeDocument/2006/relationships/slideLayout"/><Relationship Id="rId2" Target="../notesSlides/notesSlide13.xml" Type="http://schemas.openxmlformats.org/officeDocument/2006/relationships/notesSlide"/></Relationships>
</file>

<file path=ppt/slides/_rels/slide14.xml.rels><?xml version="1.0" encoding="UTF-8" standalone="yes"?><Relationships xmlns="http://schemas.openxmlformats.org/package/2006/relationships"><Relationship Id="rId1" Target="../slideLayouts/slideLayout15.xml" Type="http://schemas.openxmlformats.org/officeDocument/2006/relationships/slideLayout"/><Relationship Id="rId2" Target="../notesSlides/notesSlide14.xml" Type="http://schemas.openxmlformats.org/officeDocument/2006/relationships/notesSlide"/></Relationships>
</file>

<file path=ppt/slides/_rels/slide15.xml.rels><?xml version="1.0" encoding="UTF-8" standalone="yes"?><Relationships xmlns="http://schemas.openxmlformats.org/package/2006/relationships"><Relationship Id="rId1" Target="../slideLayouts/slideLayout20.xml" Type="http://schemas.openxmlformats.org/officeDocument/2006/relationships/slideLayout"/><Relationship Id="rId2" Target="../notesSlides/notesSlide15.xml" Type="http://schemas.openxmlformats.org/officeDocument/2006/relationships/notesSlide"/></Relationships>
</file>

<file path=ppt/slides/_rels/slide16.xml.rels><?xml version="1.0" encoding="UTF-8" standalone="yes"?><Relationships xmlns="http://schemas.openxmlformats.org/package/2006/relationships"><Relationship Id="rId1" Target="../slideLayouts/slideLayout20.xml" Type="http://schemas.openxmlformats.org/officeDocument/2006/relationships/slideLayout"/><Relationship Id="rId2" Target="../notesSlides/notesSlide16.xml" Type="http://schemas.openxmlformats.org/officeDocument/2006/relationships/notesSlide"/></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xml" Type="http://schemas.openxmlformats.org/officeDocument/2006/relationships/notesSlide"/></Relationships>
</file>

<file path=ppt/slides/_rels/slide3.xml.rels><?xml version="1.0" encoding="UTF-8" standalone="yes"?><Relationships xmlns="http://schemas.openxmlformats.org/package/2006/relationships"><Relationship Id="rId1" Target="../slideLayouts/slideLayout15.xml" Type="http://schemas.openxmlformats.org/officeDocument/2006/relationships/slideLayout"/><Relationship Id="rId2" Target="../notesSlides/notesSlide3.xml" Type="http://schemas.openxmlformats.org/officeDocument/2006/relationships/notesSlide"/></Relationships>
</file>

<file path=ppt/slides/_rels/slide4.xml.rels><?xml version="1.0" encoding="UTF-8" standalone="yes"?><Relationships xmlns="http://schemas.openxmlformats.org/package/2006/relationships"><Relationship Id="rId1" Target="../slideLayouts/slideLayout15.xml" Type="http://schemas.openxmlformats.org/officeDocument/2006/relationships/slideLayout"/><Relationship Id="rId2" Target="../notesSlides/notesSlide4.xml" Type="http://schemas.openxmlformats.org/officeDocument/2006/relationships/notesSlide"/></Relationships>
</file>

<file path=ppt/slides/_rels/slide5.xml.rels><?xml version="1.0" encoding="UTF-8" standalone="yes"?><Relationships xmlns="http://schemas.openxmlformats.org/package/2006/relationships"><Relationship Id="rId1" Target="../slideLayouts/slideLayout15.xml" Type="http://schemas.openxmlformats.org/officeDocument/2006/relationships/slideLayout"/><Relationship Id="rId2" Target="../notesSlides/notesSlide5.xml" Type="http://schemas.openxmlformats.org/officeDocument/2006/relationships/notesSlide"/></Relationships>
</file>

<file path=ppt/slides/_rels/slide6.xml.rels><?xml version="1.0" encoding="UTF-8" standalone="yes"?><Relationships xmlns="http://schemas.openxmlformats.org/package/2006/relationships"><Relationship Id="rId1" Target="../slideLayouts/slideLayout15.xml" Type="http://schemas.openxmlformats.org/officeDocument/2006/relationships/slideLayout"/><Relationship Id="rId2" Target="../notesSlides/notesSlide6.xml" Type="http://schemas.openxmlformats.org/officeDocument/2006/relationships/notesSlide"/></Relationships>
</file>

<file path=ppt/slides/_rels/slide7.xml.rels><?xml version="1.0" encoding="UTF-8" standalone="yes"?><Relationships xmlns="http://schemas.openxmlformats.org/package/2006/relationships"><Relationship Id="rId1" Target="../slideLayouts/slideLayout15.xml" Type="http://schemas.openxmlformats.org/officeDocument/2006/relationships/slideLayout"/><Relationship Id="rId2" Target="../notesSlides/notesSlide7.xml" Type="http://schemas.openxmlformats.org/officeDocument/2006/relationships/notesSlide"/></Relationships>
</file>

<file path=ppt/slides/_rels/slide8.xml.rels><?xml version="1.0" encoding="UTF-8" standalone="yes"?><Relationships xmlns="http://schemas.openxmlformats.org/package/2006/relationships"><Relationship Id="rId1" Target="../slideLayouts/slideLayout20.xml" Type="http://schemas.openxmlformats.org/officeDocument/2006/relationships/slideLayout"/><Relationship Id="rId2" Target="../notesSlides/notesSlide8.xml" Type="http://schemas.openxmlformats.org/officeDocument/2006/relationships/notesSlide"/></Relationships>
</file>

<file path=ppt/slides/_rels/slide9.xml.rels><?xml version="1.0" encoding="UTF-8" standalone="yes"?><Relationships xmlns="http://schemas.openxmlformats.org/package/2006/relationships"><Relationship Id="rId1" Target="../slideLayouts/slideLayout20.xml" Type="http://schemas.openxmlformats.org/officeDocument/2006/relationships/slideLayout"/><Relationship Id="rId2" Target="../notesSlides/notesSlide9.xml" Type="http://schemas.openxmlformats.org/officeDocument/2006/relationships/notesSlid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タイトル 1"/>
          <p:cNvSpPr>
            <a:spLocks noGrp="1"/>
          </p:cNvSpPr>
          <p:nvPr>
            <p:ph type="ctrTitle"/>
          </p:nvPr>
        </p:nvSpPr>
        <p:spPr/>
        <p:txBody>
          <a:bodyPr/>
          <a:lstStyle/>
          <a:p>
            <a:pPr eaLnBrk="1" hangingPunct="1"/>
            <a:r>
              <a:rPr lang="ja-JP" altLang="en-US" b="1" dirty="0">
                <a:latin typeface="Meiryo UI" panose="020B0604030504040204" pitchFamily="50" charset="-128"/>
                <a:ea typeface="Meiryo UI" panose="020B0604030504040204" pitchFamily="50" charset="-128"/>
                <a:cs typeface="Meiryo UI" panose="020B0604030504040204" pitchFamily="50" charset="-128"/>
              </a:rPr>
              <a:t>開発許可制度</a:t>
            </a:r>
          </a:p>
        </p:txBody>
      </p:sp>
      <p:sp>
        <p:nvSpPr>
          <p:cNvPr id="70659" name="サブタイトル 2"/>
          <p:cNvSpPr>
            <a:spLocks noGrp="1"/>
          </p:cNvSpPr>
          <p:nvPr>
            <p:ph type="subTitle" idx="1"/>
          </p:nvPr>
        </p:nvSpPr>
        <p:spPr>
          <a:xfrm>
            <a:off x="4304928" y="4871906"/>
            <a:ext cx="5250235" cy="1080029"/>
          </a:xfrm>
        </p:spPr>
        <p:txBody>
          <a:bodyPr/>
          <a:lstStyle/>
          <a:p>
            <a:pPr algn="r" eaLnBrk="1" hangingPunct="1"/>
            <a:r>
              <a:rPr lang="ja-JP" altLang="en-US" sz="2600" dirty="0">
                <a:latin typeface="Meiryo UI" panose="020B0604030504040204" pitchFamily="50" charset="-128"/>
                <a:ea typeface="Meiryo UI" panose="020B0604030504040204" pitchFamily="50" charset="-128"/>
                <a:cs typeface="Meiryo UI" panose="020B0604030504040204" pitchFamily="50" charset="-128"/>
              </a:rPr>
              <a:t>国土交通省　都市局　都市計画課</a:t>
            </a:r>
            <a:endParaRPr lang="en-US" altLang="ja-JP" sz="2600" dirty="0">
              <a:latin typeface="Meiryo UI" panose="020B0604030504040204" pitchFamily="50" charset="-128"/>
              <a:ea typeface="Meiryo UI" panose="020B0604030504040204" pitchFamily="50" charset="-128"/>
              <a:cs typeface="Meiryo UI" panose="020B0604030504040204" pitchFamily="50" charset="-128"/>
            </a:endParaRPr>
          </a:p>
          <a:p>
            <a:pPr algn="r" eaLnBrk="1" hangingPunct="1"/>
            <a:r>
              <a:rPr lang="ja-JP" altLang="en-US" sz="2600" dirty="0">
                <a:latin typeface="Meiryo UI" panose="020B0604030504040204" pitchFamily="50" charset="-128"/>
                <a:ea typeface="Meiryo UI" panose="020B0604030504040204" pitchFamily="50" charset="-128"/>
                <a:cs typeface="Meiryo UI" panose="020B0604030504040204" pitchFamily="50" charset="-128"/>
              </a:rPr>
              <a:t>（令和６年３月更新）</a:t>
            </a:r>
          </a:p>
        </p:txBody>
      </p:sp>
    </p:spTree>
    <p:extLst>
      <p:ext uri="{BB962C8B-B14F-4D97-AF65-F5344CB8AC3E}">
        <p14:creationId xmlns:p14="http://schemas.microsoft.com/office/powerpoint/2010/main" val="17555917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39267" name="Rectangle 2"/>
          <p:cNvSpPr>
            <a:spLocks noChangeArrowheads="1"/>
          </p:cNvSpPr>
          <p:nvPr/>
        </p:nvSpPr>
        <p:spPr bwMode="auto">
          <a:xfrm>
            <a:off x="464345" y="1045984"/>
            <a:ext cx="9147572" cy="13655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ctr" latinLnBrk="0" hangingPunct="1">
              <a:lnSpc>
                <a:spcPct val="100000"/>
              </a:lnSpc>
              <a:spcBef>
                <a:spcPct val="0"/>
              </a:spcBef>
              <a:spcAft>
                <a:spcPct val="0"/>
              </a:spcAft>
              <a:buClrTx/>
              <a:buSzTx/>
              <a:buFontTx/>
              <a:buNone/>
              <a:tabLst/>
              <a:defRPr/>
            </a:pPr>
            <a:r>
              <a:rPr kumimoji="1" lang="ja-JP" altLang="en-US" sz="24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特定農山村地域における農林業等の活性化のための基盤整備の促進に関する法律の所有権移転等促進計画</a:t>
            </a:r>
            <a:r>
              <a:rPr kumimoji="1" lang="ja-JP" altLang="en-US"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の定める利用目的に従って行う開発行為</a:t>
            </a:r>
          </a:p>
        </p:txBody>
      </p:sp>
      <p:sp>
        <p:nvSpPr>
          <p:cNvPr id="139269" name="Rectangle 2"/>
          <p:cNvSpPr>
            <a:spLocks noChangeArrowheads="1"/>
          </p:cNvSpPr>
          <p:nvPr/>
        </p:nvSpPr>
        <p:spPr bwMode="auto">
          <a:xfrm>
            <a:off x="464345" y="3252110"/>
            <a:ext cx="9147572" cy="17146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ctr" latinLnBrk="0" hangingPunct="1">
              <a:lnSpc>
                <a:spcPct val="100000"/>
              </a:lnSpc>
              <a:spcBef>
                <a:spcPct val="0"/>
              </a:spcBef>
              <a:spcAft>
                <a:spcPct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都道府県が国又は</a:t>
            </a:r>
            <a:r>
              <a:rPr kumimoji="1" lang="ja-JP" altLang="en-US" sz="24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独立行政法人中小企業基盤整備機構と一体となって助成する中小企業者</a:t>
            </a:r>
            <a:r>
              <a:rPr kumimoji="1" lang="ja-JP" altLang="en-US"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の行う他の事業者との連携若しくは事業の共同化又は中小企業の集積の活性化に寄与する事業の用に供するために行う開発行為　</a:t>
            </a:r>
          </a:p>
        </p:txBody>
      </p:sp>
      <p:sp>
        <p:nvSpPr>
          <p:cNvPr id="139271" name="Rectangle 2"/>
          <p:cNvSpPr>
            <a:spLocks noChangeArrowheads="1"/>
          </p:cNvSpPr>
          <p:nvPr/>
        </p:nvSpPr>
        <p:spPr bwMode="auto">
          <a:xfrm>
            <a:off x="464345" y="5807353"/>
            <a:ext cx="9147572" cy="906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ctr" latinLnBrk="0" hangingPunct="1">
              <a:lnSpc>
                <a:spcPct val="100000"/>
              </a:lnSpc>
              <a:spcBef>
                <a:spcPct val="0"/>
              </a:spcBef>
              <a:spcAft>
                <a:spcPct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市街化調整区域内の</a:t>
            </a:r>
            <a:r>
              <a:rPr kumimoji="1" lang="ja-JP" altLang="en-US" sz="240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既存工場の事業と密接な関連を有する事業</a:t>
            </a:r>
            <a:r>
              <a:rPr kumimoji="1" lang="ja-JP" altLang="en-US"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の用に供するために行う開発行為</a:t>
            </a:r>
          </a:p>
        </p:txBody>
      </p:sp>
      <p:sp>
        <p:nvSpPr>
          <p:cNvPr id="4" name="スライド番号プレースホルダー 3"/>
          <p:cNvSpPr>
            <a:spLocks noGrp="1"/>
          </p:cNvSpPr>
          <p:nvPr>
            <p:ph type="sldNum" sz="quarter" idx="12"/>
          </p:nvPr>
        </p:nvSpPr>
        <p:spPr>
          <a:xfrm>
            <a:off x="7594600" y="6381750"/>
            <a:ext cx="2311400" cy="476250"/>
          </a:xfrm>
          <a:noFill/>
          <a:ln w="9525">
            <a:noFill/>
            <a:miter lim="800000"/>
            <a:headEnd/>
            <a:tailEnd/>
          </a:ln>
          <a:effectLst/>
        </p:spPr>
        <p:txBody>
          <a:bodyPr vert="horz" wrap="square" lIns="91440" tIns="45720" rIns="91440" bIns="45720" numCol="1" anchor="b"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defRPr/>
            </a:pPr>
            <a:fld id="{FEE7AEB7-B58E-462C-80AD-C78E163A72BF}" type="slidenum">
              <a:rPr kumimoji="1" lang="en-US" altLang="ja-JP" sz="1517"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pPr marL="0" marR="0" lvl="0" indent="0" algn="r" defTabSz="914400" rtl="0" eaLnBrk="1" fontAlgn="base" latinLnBrk="0" hangingPunct="1">
                <a:lnSpc>
                  <a:spcPct val="100000"/>
                </a:lnSpc>
                <a:spcBef>
                  <a:spcPct val="0"/>
                </a:spcBef>
                <a:spcAft>
                  <a:spcPct val="0"/>
                </a:spcAft>
                <a:buClrTx/>
                <a:buSzTx/>
                <a:buFontTx/>
                <a:buNone/>
                <a:tabLst/>
                <a:defRPr/>
              </a:pPr>
              <a:t>9</a:t>
            </a:fld>
            <a:endParaRPr kumimoji="1" lang="en-US" altLang="ja-JP" sz="1517"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10" name="Rectangle 12">
            <a:extLst>
              <a:ext uri="{FF2B5EF4-FFF2-40B4-BE49-F238E27FC236}">
                <a16:creationId xmlns:a16="http://schemas.microsoft.com/office/drawing/2014/main" id="{951A6236-0129-44A7-954C-FA9B0C840E85}"/>
              </a:ext>
            </a:extLst>
          </p:cNvPr>
          <p:cNvSpPr>
            <a:spLocks noChangeArrowheads="1"/>
          </p:cNvSpPr>
          <p:nvPr/>
        </p:nvSpPr>
        <p:spPr bwMode="auto">
          <a:xfrm>
            <a:off x="-6879" y="0"/>
            <a:ext cx="9912879" cy="432000"/>
          </a:xfrm>
          <a:prstGeom prst="rect">
            <a:avLst/>
          </a:prstGeom>
          <a:solidFill>
            <a:srgbClr val="203864"/>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20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　３　　市街化調整区域における基準（法第</a:t>
            </a:r>
            <a:r>
              <a:rPr kumimoji="1" lang="en-US" altLang="ja-JP" sz="20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34</a:t>
            </a:r>
            <a:r>
              <a:rPr kumimoji="1" lang="ja-JP" altLang="en-US" sz="20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条：立地基準）　　　　　　　　　　　　　　　　　　　　</a:t>
            </a:r>
          </a:p>
        </p:txBody>
      </p:sp>
      <p:sp>
        <p:nvSpPr>
          <p:cNvPr id="11" name="AutoShape 12"/>
          <p:cNvSpPr>
            <a:spLocks noChangeArrowheads="1"/>
          </p:cNvSpPr>
          <p:nvPr/>
        </p:nvSpPr>
        <p:spPr bwMode="auto">
          <a:xfrm>
            <a:off x="271728" y="621318"/>
            <a:ext cx="1697732" cy="438262"/>
          </a:xfrm>
          <a:prstGeom prst="flowChartAlternateProcess">
            <a:avLst/>
          </a:prstGeom>
          <a:solidFill>
            <a:srgbClr val="CCFF99"/>
          </a:solidFill>
          <a:ln>
            <a:noFill/>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24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第５号</a:t>
            </a:r>
          </a:p>
        </p:txBody>
      </p:sp>
      <p:sp>
        <p:nvSpPr>
          <p:cNvPr id="12" name="AutoShape 12"/>
          <p:cNvSpPr>
            <a:spLocks noChangeArrowheads="1"/>
          </p:cNvSpPr>
          <p:nvPr/>
        </p:nvSpPr>
        <p:spPr bwMode="auto">
          <a:xfrm>
            <a:off x="271728" y="2739879"/>
            <a:ext cx="1697732" cy="438262"/>
          </a:xfrm>
          <a:prstGeom prst="flowChartAlternateProcess">
            <a:avLst/>
          </a:prstGeom>
          <a:solidFill>
            <a:srgbClr val="CCFF99"/>
          </a:solidFill>
          <a:ln>
            <a:noFill/>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24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第６号</a:t>
            </a:r>
          </a:p>
        </p:txBody>
      </p:sp>
      <p:sp>
        <p:nvSpPr>
          <p:cNvPr id="13" name="AutoShape 12"/>
          <p:cNvSpPr>
            <a:spLocks noChangeArrowheads="1"/>
          </p:cNvSpPr>
          <p:nvPr/>
        </p:nvSpPr>
        <p:spPr bwMode="auto">
          <a:xfrm>
            <a:off x="271728" y="5182438"/>
            <a:ext cx="1697732" cy="438262"/>
          </a:xfrm>
          <a:prstGeom prst="flowChartAlternateProcess">
            <a:avLst/>
          </a:prstGeom>
          <a:solidFill>
            <a:srgbClr val="CCFF99"/>
          </a:solidFill>
          <a:ln>
            <a:noFill/>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24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第７号</a:t>
            </a: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41315" name="Rectangle 2"/>
          <p:cNvSpPr>
            <a:spLocks noChangeArrowheads="1"/>
          </p:cNvSpPr>
          <p:nvPr/>
        </p:nvSpPr>
        <p:spPr bwMode="auto">
          <a:xfrm>
            <a:off x="464345" y="913821"/>
            <a:ext cx="9147572" cy="8318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ctr" latinLnBrk="0" hangingPunct="1">
              <a:lnSpc>
                <a:spcPct val="100000"/>
              </a:lnSpc>
              <a:spcBef>
                <a:spcPct val="0"/>
              </a:spcBef>
              <a:spcAft>
                <a:spcPct val="0"/>
              </a:spcAft>
              <a:buClrTx/>
              <a:buSzTx/>
              <a:buFontTx/>
              <a:buNone/>
              <a:tabLst/>
              <a:defRPr/>
            </a:pPr>
            <a:r>
              <a:rPr kumimoji="1" lang="ja-JP" altLang="en-US" sz="240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危険物の貯蔵又は処理</a:t>
            </a:r>
            <a:r>
              <a:rPr kumimoji="1" lang="ja-JP" altLang="en-US"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に供する建築物で、市街化区域内において建築することが不適当なものの用に供するための開発行為（火薬庫等）</a:t>
            </a:r>
          </a:p>
        </p:txBody>
      </p:sp>
      <p:sp>
        <p:nvSpPr>
          <p:cNvPr id="141317" name="Rectangle 2"/>
          <p:cNvSpPr>
            <a:spLocks noChangeArrowheads="1"/>
          </p:cNvSpPr>
          <p:nvPr/>
        </p:nvSpPr>
        <p:spPr bwMode="auto">
          <a:xfrm>
            <a:off x="464345" y="4211594"/>
            <a:ext cx="9147572" cy="12881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ctr" latinLnBrk="0" hangingPunct="1">
              <a:lnSpc>
                <a:spcPct val="100000"/>
              </a:lnSpc>
              <a:spcBef>
                <a:spcPct val="0"/>
              </a:spcBef>
              <a:spcAft>
                <a:spcPct val="0"/>
              </a:spcAft>
              <a:buClrTx/>
              <a:buSzTx/>
              <a:buFontTx/>
              <a:buNone/>
              <a:tabLst/>
              <a:defRPr/>
            </a:pPr>
            <a:r>
              <a:rPr kumimoji="1" lang="ja-JP" altLang="en-US" sz="240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道路の円滑な交通を確保</a:t>
            </a:r>
            <a:r>
              <a:rPr kumimoji="1" lang="ja-JP" altLang="en-US"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するために適切な位置に設けられる道路管理施設、休憩所、給油所等のための開発行為</a:t>
            </a:r>
            <a:br>
              <a:rPr kumimoji="1" lang="ja-JP" altLang="en-US"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br>
            <a:r>
              <a:rPr kumimoji="1" lang="ja-JP" altLang="en-US"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（ドライブイン、ガソリンスタンド等）</a:t>
            </a:r>
          </a:p>
        </p:txBody>
      </p:sp>
      <p:sp>
        <p:nvSpPr>
          <p:cNvPr id="141319" name="Rectangle 2"/>
          <p:cNvSpPr>
            <a:spLocks noChangeArrowheads="1"/>
          </p:cNvSpPr>
          <p:nvPr/>
        </p:nvSpPr>
        <p:spPr bwMode="auto">
          <a:xfrm>
            <a:off x="464345" y="5985284"/>
            <a:ext cx="9147572" cy="8727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ctr" latinLnBrk="0" hangingPunct="1">
              <a:lnSpc>
                <a:spcPct val="100000"/>
              </a:lnSpc>
              <a:spcBef>
                <a:spcPct val="0"/>
              </a:spcBef>
              <a:spcAft>
                <a:spcPct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地区計画等の区域（地区整備計画等が定められている区域に限る）内において、当該</a:t>
            </a:r>
            <a:r>
              <a:rPr kumimoji="1" lang="ja-JP" altLang="en-US" sz="240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地区計画又は集落地区計画に適合する</a:t>
            </a:r>
            <a:r>
              <a:rPr kumimoji="1" lang="ja-JP" altLang="en-US"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開発行為</a:t>
            </a:r>
          </a:p>
        </p:txBody>
      </p:sp>
      <p:sp>
        <p:nvSpPr>
          <p:cNvPr id="4" name="スライド番号プレースホルダー 3"/>
          <p:cNvSpPr>
            <a:spLocks noGrp="1"/>
          </p:cNvSpPr>
          <p:nvPr>
            <p:ph type="sldNum" sz="quarter" idx="12"/>
          </p:nvPr>
        </p:nvSpPr>
        <p:spPr>
          <a:xfrm>
            <a:off x="7594600" y="6381750"/>
            <a:ext cx="2311400" cy="476250"/>
          </a:xfrm>
          <a:noFill/>
          <a:ln w="9525">
            <a:noFill/>
            <a:miter lim="800000"/>
            <a:headEnd/>
            <a:tailEnd/>
          </a:ln>
          <a:effectLst/>
        </p:spPr>
        <p:txBody>
          <a:bodyPr vert="horz" wrap="square" lIns="91440" tIns="45720" rIns="91440" bIns="45720" numCol="1" anchor="b"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defRPr/>
            </a:pPr>
            <a:fld id="{FEE7AEB7-B58E-462C-80AD-C78E163A72BF}" type="slidenum">
              <a:rPr kumimoji="1" lang="en-US" altLang="ja-JP" sz="1517"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pPr marL="0" marR="0" lvl="0" indent="0" algn="r" defTabSz="914400" rtl="0" eaLnBrk="1" fontAlgn="base" latinLnBrk="0" hangingPunct="1">
                <a:lnSpc>
                  <a:spcPct val="100000"/>
                </a:lnSpc>
                <a:spcBef>
                  <a:spcPct val="0"/>
                </a:spcBef>
                <a:spcAft>
                  <a:spcPct val="0"/>
                </a:spcAft>
                <a:buClrTx/>
                <a:buSzTx/>
                <a:buFontTx/>
                <a:buNone/>
                <a:tabLst/>
                <a:defRPr/>
              </a:pPr>
              <a:t>10</a:t>
            </a:fld>
            <a:endParaRPr kumimoji="1" lang="en-US" altLang="ja-JP" sz="1517"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11" name="Rectangle 2">
            <a:extLst>
              <a:ext uri="{FF2B5EF4-FFF2-40B4-BE49-F238E27FC236}">
                <a16:creationId xmlns:a16="http://schemas.microsoft.com/office/drawing/2014/main" id="{41450460-E5B0-4033-9C6F-64E418BFCA81}"/>
              </a:ext>
            </a:extLst>
          </p:cNvPr>
          <p:cNvSpPr>
            <a:spLocks noChangeArrowheads="1"/>
          </p:cNvSpPr>
          <p:nvPr/>
        </p:nvSpPr>
        <p:spPr bwMode="auto">
          <a:xfrm>
            <a:off x="464345" y="2355513"/>
            <a:ext cx="9313190" cy="15891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ctr" latinLnBrk="0" hangingPunct="1">
              <a:lnSpc>
                <a:spcPct val="100000"/>
              </a:lnSpc>
              <a:spcBef>
                <a:spcPct val="0"/>
              </a:spcBef>
              <a:spcAft>
                <a:spcPct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市街化調整区域内の災害レッドゾーン</a:t>
            </a:r>
            <a:r>
              <a:rPr kumimoji="1" lang="en-US" altLang="ja-JP" sz="2400" b="0" i="0" u="none" strike="noStrike" kern="1200" cap="none" spc="0" normalizeH="0" baseline="3000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内にある住宅や施設が、同一の市街化調整区域内の</a:t>
            </a:r>
            <a:r>
              <a:rPr kumimoji="1" lang="ja-JP" altLang="en-US" sz="240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災害レッドゾーン外に移転する場合</a:t>
            </a:r>
            <a:r>
              <a:rPr kumimoji="1" lang="ja-JP" altLang="en-US"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（従前の住宅や施設の用途、規模等と同様であるものに限る。）の開発行為</a:t>
            </a:r>
            <a:endParaRPr kumimoji="1" lang="en-US" altLang="ja-JP"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5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5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災害危険区域、地すべり防止区域、急傾斜地崩壊危険区域、土砂災害特別警戒区域、浸水被害防止区域</a:t>
            </a:r>
            <a:endParaRPr kumimoji="1" lang="en-US" altLang="ja-JP" sz="15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14" name="Rectangle 12">
            <a:extLst>
              <a:ext uri="{FF2B5EF4-FFF2-40B4-BE49-F238E27FC236}">
                <a16:creationId xmlns:a16="http://schemas.microsoft.com/office/drawing/2014/main" id="{951A6236-0129-44A7-954C-FA9B0C840E85}"/>
              </a:ext>
            </a:extLst>
          </p:cNvPr>
          <p:cNvSpPr>
            <a:spLocks noChangeArrowheads="1"/>
          </p:cNvSpPr>
          <p:nvPr/>
        </p:nvSpPr>
        <p:spPr bwMode="auto">
          <a:xfrm>
            <a:off x="-6879" y="0"/>
            <a:ext cx="9912879" cy="432000"/>
          </a:xfrm>
          <a:prstGeom prst="rect">
            <a:avLst/>
          </a:prstGeom>
          <a:solidFill>
            <a:srgbClr val="203864"/>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20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　３　　市街化調整区域における基準（法第</a:t>
            </a:r>
            <a:r>
              <a:rPr kumimoji="1" lang="en-US" altLang="ja-JP" sz="20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34</a:t>
            </a:r>
            <a:r>
              <a:rPr kumimoji="1" lang="ja-JP" altLang="en-US" sz="20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条：立地基準）　　　　　　　　　　　　　　　　　　　　</a:t>
            </a:r>
          </a:p>
        </p:txBody>
      </p:sp>
      <p:sp>
        <p:nvSpPr>
          <p:cNvPr id="15" name="AutoShape 12"/>
          <p:cNvSpPr>
            <a:spLocks noChangeArrowheads="1"/>
          </p:cNvSpPr>
          <p:nvPr/>
        </p:nvSpPr>
        <p:spPr bwMode="auto">
          <a:xfrm>
            <a:off x="271728" y="491292"/>
            <a:ext cx="1697732" cy="438262"/>
          </a:xfrm>
          <a:prstGeom prst="flowChartAlternateProcess">
            <a:avLst/>
          </a:prstGeom>
          <a:solidFill>
            <a:srgbClr val="CCFF99"/>
          </a:solidFill>
          <a:ln>
            <a:noFill/>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24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第８号</a:t>
            </a:r>
          </a:p>
        </p:txBody>
      </p:sp>
      <p:sp>
        <p:nvSpPr>
          <p:cNvPr id="16" name="AutoShape 12"/>
          <p:cNvSpPr>
            <a:spLocks noChangeArrowheads="1"/>
          </p:cNvSpPr>
          <p:nvPr/>
        </p:nvSpPr>
        <p:spPr bwMode="auto">
          <a:xfrm>
            <a:off x="271727" y="1857959"/>
            <a:ext cx="2052979" cy="438262"/>
          </a:xfrm>
          <a:prstGeom prst="flowChartAlternateProcess">
            <a:avLst/>
          </a:prstGeom>
          <a:solidFill>
            <a:srgbClr val="CCFF99"/>
          </a:solidFill>
          <a:ln>
            <a:noFill/>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24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第８号の２</a:t>
            </a:r>
          </a:p>
        </p:txBody>
      </p:sp>
      <p:sp>
        <p:nvSpPr>
          <p:cNvPr id="17" name="AutoShape 12"/>
          <p:cNvSpPr>
            <a:spLocks noChangeArrowheads="1"/>
          </p:cNvSpPr>
          <p:nvPr/>
        </p:nvSpPr>
        <p:spPr bwMode="auto">
          <a:xfrm>
            <a:off x="271728" y="3909122"/>
            <a:ext cx="1697732" cy="438262"/>
          </a:xfrm>
          <a:prstGeom prst="flowChartAlternateProcess">
            <a:avLst/>
          </a:prstGeom>
          <a:solidFill>
            <a:srgbClr val="CCFF99"/>
          </a:solidFill>
          <a:ln>
            <a:noFill/>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24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第９号</a:t>
            </a:r>
          </a:p>
        </p:txBody>
      </p:sp>
      <p:sp>
        <p:nvSpPr>
          <p:cNvPr id="18" name="AutoShape 12"/>
          <p:cNvSpPr>
            <a:spLocks noChangeArrowheads="1"/>
          </p:cNvSpPr>
          <p:nvPr/>
        </p:nvSpPr>
        <p:spPr bwMode="auto">
          <a:xfrm>
            <a:off x="271728" y="5603379"/>
            <a:ext cx="1697732" cy="438262"/>
          </a:xfrm>
          <a:prstGeom prst="flowChartAlternateProcess">
            <a:avLst/>
          </a:prstGeom>
          <a:solidFill>
            <a:srgbClr val="CCFF99"/>
          </a:solidFill>
          <a:ln>
            <a:noFill/>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24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第１０号</a:t>
            </a:r>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43362" name="Rectangle 3"/>
          <p:cNvSpPr>
            <a:spLocks noGrp="1" noChangeArrowheads="1"/>
          </p:cNvSpPr>
          <p:nvPr>
            <p:ph type="subTitle" idx="4294967295"/>
          </p:nvPr>
        </p:nvSpPr>
        <p:spPr>
          <a:xfrm>
            <a:off x="689637" y="2416044"/>
            <a:ext cx="9216363" cy="1192976"/>
          </a:xfrm>
        </p:spPr>
        <p:txBody>
          <a:bodyPr/>
          <a:lstStyle/>
          <a:p>
            <a:pPr marL="295795" indent="-295795" eaLnBrk="1" hangingPunct="1">
              <a:buNone/>
            </a:pPr>
            <a:r>
              <a:rPr lang="en-US" altLang="ja-JP" sz="24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2400" dirty="0">
                <a:latin typeface="Meiryo UI" panose="020B0604030504040204" pitchFamily="50" charset="-128"/>
                <a:ea typeface="Meiryo UI" panose="020B0604030504040204" pitchFamily="50" charset="-128"/>
                <a:cs typeface="Meiryo UI" panose="020B0604030504040204" pitchFamily="50" charset="-128"/>
              </a:rPr>
              <a:t>既に相当程度公共施設が整備され、近隣接する市街化区域の公共施設の利用が可能であり、開発行為を許容しても、積極的な公共投資を要しない</a:t>
            </a:r>
          </a:p>
        </p:txBody>
      </p:sp>
      <p:sp>
        <p:nvSpPr>
          <p:cNvPr id="143364" name="Rectangle 2"/>
          <p:cNvSpPr>
            <a:spLocks noChangeArrowheads="1"/>
          </p:cNvSpPr>
          <p:nvPr/>
        </p:nvSpPr>
        <p:spPr bwMode="auto">
          <a:xfrm>
            <a:off x="464344" y="1105070"/>
            <a:ext cx="9441656" cy="1246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ctr" latinLnBrk="0" hangingPunct="1">
              <a:lnSpc>
                <a:spcPct val="100000"/>
              </a:lnSpc>
              <a:spcBef>
                <a:spcPct val="0"/>
              </a:spcBef>
              <a:spcAft>
                <a:spcPct val="0"/>
              </a:spcAft>
              <a:buClrTx/>
              <a:buSzTx/>
              <a:buFontTx/>
              <a:buNone/>
              <a:tabLst/>
              <a:defRPr/>
            </a:pPr>
            <a:r>
              <a:rPr kumimoji="1" lang="ja-JP" altLang="en-US" sz="240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市街化区域に近隣接</a:t>
            </a:r>
            <a:r>
              <a:rPr kumimoji="1" lang="ja-JP" altLang="en-US"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する一定の地域のうち都道府県等が</a:t>
            </a:r>
            <a:r>
              <a:rPr kumimoji="1" lang="ja-JP" altLang="en-US" sz="240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条例で指定する区域</a:t>
            </a:r>
            <a:r>
              <a:rPr kumimoji="1" lang="ja-JP" altLang="en-US"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において、</a:t>
            </a:r>
            <a:r>
              <a:rPr kumimoji="1" lang="ja-JP" altLang="en-US" sz="240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条例で指定する周辺環境の保全上支障がある用途</a:t>
            </a:r>
            <a:r>
              <a:rPr kumimoji="1" lang="ja-JP" altLang="en-US"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に該当しない建築物の建築等を目的とする開発行為</a:t>
            </a:r>
          </a:p>
        </p:txBody>
      </p:sp>
      <p:sp>
        <p:nvSpPr>
          <p:cNvPr id="16" name="Rectangle 3"/>
          <p:cNvSpPr txBox="1">
            <a:spLocks noChangeArrowheads="1"/>
          </p:cNvSpPr>
          <p:nvPr/>
        </p:nvSpPr>
        <p:spPr bwMode="auto">
          <a:xfrm>
            <a:off x="701675" y="5807472"/>
            <a:ext cx="9204325" cy="897892"/>
          </a:xfrm>
          <a:prstGeom prst="rect">
            <a:avLst/>
          </a:prstGeom>
          <a:noFill/>
          <a:ln w="9525">
            <a:noFill/>
            <a:miter lim="800000"/>
            <a:headEnd/>
            <a:tailEnd/>
          </a:ln>
        </p:spPr>
        <p:txBody>
          <a:bodyPr/>
          <a:lstStyle/>
          <a:p>
            <a:pPr marL="295795" marR="0" lvl="0" indent="-295795" algn="l" defTabSz="914400" rtl="0" eaLnBrk="1" fontAlgn="base" latinLnBrk="0" hangingPunct="1">
              <a:lnSpc>
                <a:spcPct val="100000"/>
              </a:lnSpc>
              <a:spcBef>
                <a:spcPct val="20000"/>
              </a:spcBef>
              <a:spcAft>
                <a:spcPct val="0"/>
              </a:spcAft>
              <a:buClrTx/>
              <a:buSzTx/>
              <a:buFontTx/>
              <a:buNone/>
              <a:tabLst/>
              <a:defRPr/>
            </a:pPr>
            <a:r>
              <a:rPr kumimoji="1" lang="en-US" altLang="ja-JP" sz="2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2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個別に開発審査会の議を経て判断するもの（第</a:t>
            </a:r>
            <a:r>
              <a:rPr kumimoji="1" lang="en-US" altLang="ja-JP" sz="2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14</a:t>
            </a:r>
            <a:r>
              <a:rPr kumimoji="1" lang="ja-JP" altLang="en-US" sz="2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号、後出）のうち定型的なものにつき、個別手続きの迅速化・合理化を図る趣旨</a:t>
            </a:r>
          </a:p>
        </p:txBody>
      </p:sp>
      <p:sp>
        <p:nvSpPr>
          <p:cNvPr id="143368" name="Rectangle 2"/>
          <p:cNvSpPr>
            <a:spLocks noChangeArrowheads="1"/>
          </p:cNvSpPr>
          <p:nvPr/>
        </p:nvSpPr>
        <p:spPr bwMode="auto">
          <a:xfrm>
            <a:off x="464344" y="4414156"/>
            <a:ext cx="9441656" cy="13176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ctr" latinLnBrk="0" hangingPunct="1">
              <a:lnSpc>
                <a:spcPct val="100000"/>
              </a:lnSpc>
              <a:spcBef>
                <a:spcPct val="0"/>
              </a:spcBef>
              <a:spcAft>
                <a:spcPct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周辺の市街化を促進するおそれがなく、かつ、市街化区域内において行うことが困難又は著しく不適当な開発行為として、都道府県の</a:t>
            </a:r>
            <a:r>
              <a:rPr kumimoji="1" lang="ja-JP" altLang="en-US" sz="240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条例で区域、目的又は予定建築物等の用途</a:t>
            </a:r>
            <a:r>
              <a:rPr kumimoji="1" lang="ja-JP" altLang="en-US"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を限り定められたもの</a:t>
            </a:r>
          </a:p>
        </p:txBody>
      </p:sp>
      <p:sp>
        <p:nvSpPr>
          <p:cNvPr id="4" name="スライド番号プレースホルダー 3"/>
          <p:cNvSpPr>
            <a:spLocks noGrp="1"/>
          </p:cNvSpPr>
          <p:nvPr>
            <p:ph type="sldNum" sz="quarter" idx="12"/>
          </p:nvPr>
        </p:nvSpPr>
        <p:spPr>
          <a:xfrm>
            <a:off x="7594600" y="6381750"/>
            <a:ext cx="2311400" cy="476250"/>
          </a:xfrm>
          <a:noFill/>
          <a:ln w="9525">
            <a:noFill/>
            <a:miter lim="800000"/>
            <a:headEnd/>
            <a:tailEnd/>
          </a:ln>
          <a:effectLst/>
        </p:spPr>
        <p:txBody>
          <a:bodyPr vert="horz" wrap="square" lIns="91440" tIns="45720" rIns="91440" bIns="45720" numCol="1" anchor="b"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defRPr/>
            </a:pPr>
            <a:fld id="{FEE7AEB7-B58E-462C-80AD-C78E163A72BF}" type="slidenum">
              <a:rPr kumimoji="1" lang="en-US" altLang="ja-JP" sz="1517"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pPr marL="0" marR="0" lvl="0" indent="0" algn="r" defTabSz="914400" rtl="0" eaLnBrk="1" fontAlgn="base" latinLnBrk="0" hangingPunct="1">
                <a:lnSpc>
                  <a:spcPct val="100000"/>
                </a:lnSpc>
                <a:spcBef>
                  <a:spcPct val="0"/>
                </a:spcBef>
                <a:spcAft>
                  <a:spcPct val="0"/>
                </a:spcAft>
                <a:buClrTx/>
                <a:buSzTx/>
                <a:buFontTx/>
                <a:buNone/>
                <a:tabLst/>
                <a:defRPr/>
              </a:pPr>
              <a:t>11</a:t>
            </a:fld>
            <a:endParaRPr kumimoji="1" lang="en-US" altLang="ja-JP" sz="1517"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10" name="Rectangle 12">
            <a:extLst>
              <a:ext uri="{FF2B5EF4-FFF2-40B4-BE49-F238E27FC236}">
                <a16:creationId xmlns:a16="http://schemas.microsoft.com/office/drawing/2014/main" id="{951A6236-0129-44A7-954C-FA9B0C840E85}"/>
              </a:ext>
            </a:extLst>
          </p:cNvPr>
          <p:cNvSpPr>
            <a:spLocks noChangeArrowheads="1"/>
          </p:cNvSpPr>
          <p:nvPr/>
        </p:nvSpPr>
        <p:spPr bwMode="auto">
          <a:xfrm>
            <a:off x="-6879" y="0"/>
            <a:ext cx="9912879" cy="432000"/>
          </a:xfrm>
          <a:prstGeom prst="rect">
            <a:avLst/>
          </a:prstGeom>
          <a:solidFill>
            <a:srgbClr val="203864"/>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20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　３　　市街化調整区域における基準（法第</a:t>
            </a:r>
            <a:r>
              <a:rPr kumimoji="1" lang="en-US" altLang="ja-JP" sz="20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34</a:t>
            </a:r>
            <a:r>
              <a:rPr kumimoji="1" lang="ja-JP" altLang="en-US" sz="20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条：立地基準）　　　　　　　　　　　　　　　　　　　　</a:t>
            </a:r>
          </a:p>
        </p:txBody>
      </p:sp>
      <p:sp>
        <p:nvSpPr>
          <p:cNvPr id="11" name="AutoShape 12"/>
          <p:cNvSpPr>
            <a:spLocks noChangeArrowheads="1"/>
          </p:cNvSpPr>
          <p:nvPr/>
        </p:nvSpPr>
        <p:spPr bwMode="auto">
          <a:xfrm>
            <a:off x="271728" y="643979"/>
            <a:ext cx="1697732" cy="438262"/>
          </a:xfrm>
          <a:prstGeom prst="flowChartAlternateProcess">
            <a:avLst/>
          </a:prstGeom>
          <a:solidFill>
            <a:srgbClr val="CCFF99"/>
          </a:solidFill>
          <a:ln>
            <a:noFill/>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24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第１１号</a:t>
            </a:r>
          </a:p>
        </p:txBody>
      </p:sp>
      <p:sp>
        <p:nvSpPr>
          <p:cNvPr id="12" name="AutoShape 12"/>
          <p:cNvSpPr>
            <a:spLocks noChangeArrowheads="1"/>
          </p:cNvSpPr>
          <p:nvPr/>
        </p:nvSpPr>
        <p:spPr bwMode="auto">
          <a:xfrm>
            <a:off x="271728" y="3975894"/>
            <a:ext cx="1697732" cy="438262"/>
          </a:xfrm>
          <a:prstGeom prst="flowChartAlternateProcess">
            <a:avLst/>
          </a:prstGeom>
          <a:solidFill>
            <a:srgbClr val="CCFF99"/>
          </a:solidFill>
          <a:ln>
            <a:noFill/>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24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第１２号</a:t>
            </a:r>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45411" name="Rectangle 2"/>
          <p:cNvSpPr>
            <a:spLocks noChangeArrowheads="1"/>
          </p:cNvSpPr>
          <p:nvPr/>
        </p:nvSpPr>
        <p:spPr bwMode="auto">
          <a:xfrm>
            <a:off x="464345" y="1059580"/>
            <a:ext cx="9147572" cy="123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ctr" latinLnBrk="0" hangingPunct="1">
              <a:lnSpc>
                <a:spcPct val="100000"/>
              </a:lnSpc>
              <a:spcBef>
                <a:spcPct val="0"/>
              </a:spcBef>
              <a:spcAft>
                <a:spcPct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市街化調整区域が定められた際、自己の居住用又は自己の業務用の建築物を建築する目的で土地又は借地権等を有していた者が、</a:t>
            </a:r>
            <a:r>
              <a:rPr kumimoji="1" lang="ja-JP" altLang="en-US" sz="240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線引き後６ヶ月以内に届け出て、５年以内に当初の目的どおりに行う</a:t>
            </a:r>
            <a:r>
              <a:rPr kumimoji="1" lang="ja-JP" altLang="en-US"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開発行為</a:t>
            </a:r>
          </a:p>
        </p:txBody>
      </p:sp>
      <p:sp>
        <p:nvSpPr>
          <p:cNvPr id="145413" name="Rectangle 2"/>
          <p:cNvSpPr>
            <a:spLocks noChangeArrowheads="1"/>
          </p:cNvSpPr>
          <p:nvPr/>
        </p:nvSpPr>
        <p:spPr bwMode="auto">
          <a:xfrm>
            <a:off x="464345" y="3263835"/>
            <a:ext cx="9147572" cy="4677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ctr" latinLnBrk="0" hangingPunct="1">
              <a:lnSpc>
                <a:spcPct val="100000"/>
              </a:lnSpc>
              <a:spcBef>
                <a:spcPct val="0"/>
              </a:spcBef>
              <a:spcAft>
                <a:spcPct val="0"/>
              </a:spcAft>
              <a:buClrTx/>
              <a:buSzTx/>
              <a:buFontTx/>
              <a:buNone/>
              <a:tabLst/>
              <a:defRPr/>
            </a:pPr>
            <a:r>
              <a:rPr kumimoji="1" lang="ja-JP" altLang="en-US" sz="240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その他開発審査会にかけて個別に審査するもの</a:t>
            </a:r>
          </a:p>
        </p:txBody>
      </p:sp>
      <p:sp>
        <p:nvSpPr>
          <p:cNvPr id="12" name="Rectangle 3"/>
          <p:cNvSpPr txBox="1">
            <a:spLocks noChangeArrowheads="1"/>
          </p:cNvSpPr>
          <p:nvPr/>
        </p:nvSpPr>
        <p:spPr bwMode="auto">
          <a:xfrm>
            <a:off x="896012" y="5537737"/>
            <a:ext cx="8449476" cy="1131623"/>
          </a:xfrm>
          <a:prstGeom prst="rect">
            <a:avLst/>
          </a:prstGeom>
          <a:noFill/>
          <a:ln w="9525">
            <a:noFill/>
            <a:miter lim="800000"/>
            <a:headEnd/>
            <a:tailEnd/>
          </a:ln>
        </p:spPr>
        <p:txBody>
          <a:bodyPr/>
          <a:lstStyle/>
          <a:p>
            <a:pPr marL="192611" marR="0" lvl="0" indent="-192611" algn="l" defTabSz="914400" rtl="0" eaLnBrk="1" fontAlgn="base" latinLnBrk="0" hangingPunct="1">
              <a:lnSpc>
                <a:spcPct val="100000"/>
              </a:lnSpc>
              <a:spcBef>
                <a:spcPct val="20000"/>
              </a:spcBef>
              <a:spcAft>
                <a:spcPct val="0"/>
              </a:spcAft>
              <a:buClrTx/>
              <a:buSzTx/>
              <a:buFontTx/>
              <a:buNone/>
              <a:tabLst/>
              <a:defRPr/>
            </a:pPr>
            <a:r>
              <a:rPr kumimoji="1" lang="ja-JP" altLang="en-US" sz="19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・市街化調整区域における開発行為の一般的、包括的な許可基準</a:t>
            </a:r>
            <a:endParaRPr kumimoji="1" lang="en-US" altLang="ja-JP" sz="19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92611" marR="0" lvl="0" indent="-192611" algn="l" defTabSz="914400" rtl="0" eaLnBrk="1" fontAlgn="base" latinLnBrk="0" hangingPunct="1">
              <a:lnSpc>
                <a:spcPct val="50000"/>
              </a:lnSpc>
              <a:spcBef>
                <a:spcPct val="0"/>
              </a:spcBef>
              <a:spcAft>
                <a:spcPct val="0"/>
              </a:spcAft>
              <a:buClrTx/>
              <a:buSzTx/>
              <a:buFontTx/>
              <a:buNone/>
              <a:tabLst/>
              <a:defRPr/>
            </a:pPr>
            <a:r>
              <a:rPr kumimoji="1" lang="ja-JP" altLang="en-US" sz="1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1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92611" marR="0" lvl="0" indent="-192611" algn="l" defTabSz="914400" rtl="0" eaLnBrk="1" fontAlgn="base" latinLnBrk="0" hangingPunct="1">
              <a:lnSpc>
                <a:spcPct val="100000"/>
              </a:lnSpc>
              <a:spcBef>
                <a:spcPct val="0"/>
              </a:spcBef>
              <a:spcAft>
                <a:spcPct val="0"/>
              </a:spcAft>
              <a:buClrTx/>
              <a:buSzTx/>
              <a:buFontTx/>
              <a:buNone/>
              <a:tabLst/>
              <a:defRPr/>
            </a:pPr>
            <a:r>
              <a:rPr kumimoji="1" lang="ja-JP" altLang="en-US" sz="1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・裁量的要素が多く、公正かつ慎重な運用を図るため、開発審査会（第三者機関）の議を経る必要</a:t>
            </a:r>
          </a:p>
          <a:p>
            <a:pPr marL="0" marR="0" lvl="0" indent="0" algn="l" defTabSz="914400" rtl="0" eaLnBrk="1" fontAlgn="base" latinLnBrk="0" hangingPunct="1">
              <a:lnSpc>
                <a:spcPct val="100000"/>
              </a:lnSpc>
              <a:spcBef>
                <a:spcPct val="20000"/>
              </a:spcBef>
              <a:spcAft>
                <a:spcPct val="0"/>
              </a:spcAft>
              <a:buClrTx/>
              <a:buSzTx/>
              <a:buFontTx/>
              <a:buNone/>
              <a:tabLst/>
              <a:defRPr/>
            </a:pPr>
            <a:endParaRPr kumimoji="1" lang="ja-JP" altLang="en-US" sz="19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145416" name="Rectangle 10"/>
          <p:cNvSpPr>
            <a:spLocks noChangeArrowheads="1"/>
          </p:cNvSpPr>
          <p:nvPr/>
        </p:nvSpPr>
        <p:spPr bwMode="auto">
          <a:xfrm>
            <a:off x="818622" y="5434946"/>
            <a:ext cx="8634878" cy="1306421"/>
          </a:xfrm>
          <a:prstGeom prst="rect">
            <a:avLst/>
          </a:prstGeom>
          <a:noFill/>
          <a:ln w="12700">
            <a:solidFill>
              <a:schemeClr val="tx1"/>
            </a:solidFill>
            <a:prstDash val="dash"/>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26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145417" name="Rectangle 2"/>
          <p:cNvSpPr>
            <a:spLocks noChangeArrowheads="1"/>
          </p:cNvSpPr>
          <p:nvPr/>
        </p:nvSpPr>
        <p:spPr bwMode="auto">
          <a:xfrm>
            <a:off x="464345" y="3765366"/>
            <a:ext cx="9147572" cy="12059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ctr" latinLnBrk="0" hangingPunct="1">
              <a:lnSpc>
                <a:spcPct val="100000"/>
              </a:lnSpc>
              <a:spcBef>
                <a:spcPct val="0"/>
              </a:spcBef>
              <a:spcAft>
                <a:spcPct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具体的にその目的、規模、位置等を総合的に検討して、周辺の市街化を促進するおそれがなく、市街化区域内において行うことが困難又は著しく不適当と認める開発行為</a:t>
            </a:r>
          </a:p>
        </p:txBody>
      </p:sp>
      <p:sp>
        <p:nvSpPr>
          <p:cNvPr id="18" name="Rectangle 3"/>
          <p:cNvSpPr txBox="1">
            <a:spLocks noChangeArrowheads="1"/>
          </p:cNvSpPr>
          <p:nvPr/>
        </p:nvSpPr>
        <p:spPr bwMode="auto">
          <a:xfrm>
            <a:off x="784227" y="4967164"/>
            <a:ext cx="8827690" cy="467783"/>
          </a:xfrm>
          <a:prstGeom prst="rect">
            <a:avLst/>
          </a:prstGeom>
          <a:noFill/>
          <a:ln w="9525">
            <a:noFill/>
            <a:miter lim="800000"/>
            <a:headEnd/>
            <a:tailEnd/>
          </a:ln>
        </p:spPr>
        <p:txBody>
          <a:bodyPr/>
          <a:lstStyle/>
          <a:p>
            <a:pPr marL="295795" marR="0" lvl="0" indent="-295795" algn="l" defTabSz="914400" rtl="0" eaLnBrk="1" fontAlgn="base" latinLnBrk="0" hangingPunct="1">
              <a:lnSpc>
                <a:spcPct val="100000"/>
              </a:lnSpc>
              <a:spcBef>
                <a:spcPct val="20000"/>
              </a:spcBef>
              <a:spcAft>
                <a:spcPct val="0"/>
              </a:spcAft>
              <a:buClrTx/>
              <a:buSzTx/>
              <a:buFontTx/>
              <a:buNone/>
              <a:tabLst/>
              <a:defRPr/>
            </a:pPr>
            <a:r>
              <a:rPr kumimoji="1" lang="en-US" altLang="ja-JP" sz="2400" b="1" i="0" u="sng"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2400" b="1" i="0" u="sng"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地方公共団体の実情に応じた運用が可能</a:t>
            </a:r>
          </a:p>
        </p:txBody>
      </p:sp>
      <p:sp>
        <p:nvSpPr>
          <p:cNvPr id="4" name="スライド番号プレースホルダー 3"/>
          <p:cNvSpPr>
            <a:spLocks noGrp="1"/>
          </p:cNvSpPr>
          <p:nvPr>
            <p:ph type="sldNum" sz="quarter" idx="12"/>
          </p:nvPr>
        </p:nvSpPr>
        <p:spPr>
          <a:xfrm>
            <a:off x="7594600" y="6381750"/>
            <a:ext cx="2311400" cy="476250"/>
          </a:xfrm>
          <a:noFill/>
          <a:ln w="9525">
            <a:noFill/>
            <a:miter lim="800000"/>
            <a:headEnd/>
            <a:tailEnd/>
          </a:ln>
          <a:effectLst/>
        </p:spPr>
        <p:txBody>
          <a:bodyPr vert="horz" wrap="square" lIns="91440" tIns="45720" rIns="91440" bIns="45720" numCol="1" anchor="b"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defRPr/>
            </a:pPr>
            <a:fld id="{FEE7AEB7-B58E-462C-80AD-C78E163A72BF}" type="slidenum">
              <a:rPr kumimoji="1" lang="en-US" altLang="ja-JP" sz="1517"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pPr marL="0" marR="0" lvl="0" indent="0" algn="r" defTabSz="914400" rtl="0" eaLnBrk="1" fontAlgn="base" latinLnBrk="0" hangingPunct="1">
                <a:lnSpc>
                  <a:spcPct val="100000"/>
                </a:lnSpc>
                <a:spcBef>
                  <a:spcPct val="0"/>
                </a:spcBef>
                <a:spcAft>
                  <a:spcPct val="0"/>
                </a:spcAft>
                <a:buClrTx/>
                <a:buSzTx/>
                <a:buFontTx/>
                <a:buNone/>
                <a:tabLst/>
                <a:defRPr/>
              </a:pPr>
              <a:t>12</a:t>
            </a:fld>
            <a:endParaRPr kumimoji="1" lang="en-US" altLang="ja-JP" sz="1517"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13" name="Rectangle 12">
            <a:extLst>
              <a:ext uri="{FF2B5EF4-FFF2-40B4-BE49-F238E27FC236}">
                <a16:creationId xmlns:a16="http://schemas.microsoft.com/office/drawing/2014/main" id="{951A6236-0129-44A7-954C-FA9B0C840E85}"/>
              </a:ext>
            </a:extLst>
          </p:cNvPr>
          <p:cNvSpPr>
            <a:spLocks noChangeArrowheads="1"/>
          </p:cNvSpPr>
          <p:nvPr/>
        </p:nvSpPr>
        <p:spPr bwMode="auto">
          <a:xfrm>
            <a:off x="-6879" y="0"/>
            <a:ext cx="9912879" cy="432000"/>
          </a:xfrm>
          <a:prstGeom prst="rect">
            <a:avLst/>
          </a:prstGeom>
          <a:solidFill>
            <a:srgbClr val="203864"/>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20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　３　　市街化調整区域における基準（法第</a:t>
            </a:r>
            <a:r>
              <a:rPr kumimoji="1" lang="en-US" altLang="ja-JP" sz="20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34</a:t>
            </a:r>
            <a:r>
              <a:rPr kumimoji="1" lang="ja-JP" altLang="en-US" sz="20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条：立地基準）　　　　　　　　　　　　　　　　　　　　</a:t>
            </a:r>
          </a:p>
        </p:txBody>
      </p:sp>
      <p:sp>
        <p:nvSpPr>
          <p:cNvPr id="14" name="AutoShape 12"/>
          <p:cNvSpPr>
            <a:spLocks noChangeArrowheads="1"/>
          </p:cNvSpPr>
          <p:nvPr/>
        </p:nvSpPr>
        <p:spPr bwMode="auto">
          <a:xfrm>
            <a:off x="271728" y="621318"/>
            <a:ext cx="1697732" cy="438262"/>
          </a:xfrm>
          <a:prstGeom prst="flowChartAlternateProcess">
            <a:avLst/>
          </a:prstGeom>
          <a:solidFill>
            <a:srgbClr val="CCFF99"/>
          </a:solidFill>
          <a:ln>
            <a:noFill/>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24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第１３号</a:t>
            </a:r>
          </a:p>
        </p:txBody>
      </p:sp>
      <p:sp>
        <p:nvSpPr>
          <p:cNvPr id="16" name="AutoShape 12"/>
          <p:cNvSpPr>
            <a:spLocks noChangeArrowheads="1"/>
          </p:cNvSpPr>
          <p:nvPr/>
        </p:nvSpPr>
        <p:spPr bwMode="auto">
          <a:xfrm>
            <a:off x="271728" y="2796301"/>
            <a:ext cx="1697732" cy="438262"/>
          </a:xfrm>
          <a:prstGeom prst="flowChartAlternateProcess">
            <a:avLst/>
          </a:prstGeom>
          <a:solidFill>
            <a:srgbClr val="CCFF99"/>
          </a:solidFill>
          <a:ln>
            <a:noFill/>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24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第１４号</a:t>
            </a:r>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2"/>
          </p:nvPr>
        </p:nvSpPr>
        <p:spPr>
          <a:xfrm>
            <a:off x="7594600" y="6381750"/>
            <a:ext cx="2311400" cy="476250"/>
          </a:xfrm>
        </p:spPr>
        <p:txBody>
          <a:bodyPr anchor="b"/>
          <a:lstStyle/>
          <a:p>
            <a:pPr marL="0" marR="0" lvl="0" indent="0" algn="r" defTabSz="914400" rtl="0" eaLnBrk="1" fontAlgn="base" latinLnBrk="0" hangingPunct="1">
              <a:lnSpc>
                <a:spcPct val="100000"/>
              </a:lnSpc>
              <a:spcBef>
                <a:spcPct val="0"/>
              </a:spcBef>
              <a:spcAft>
                <a:spcPct val="0"/>
              </a:spcAft>
              <a:buClrTx/>
              <a:buSzTx/>
              <a:buFontTx/>
              <a:buNone/>
              <a:tabLst/>
              <a:defRPr/>
            </a:pPr>
            <a:fld id="{34164FF2-9AD4-41B3-87C0-F7502264E822}" type="slidenum">
              <a:rPr kumimoji="1" lang="en-US" altLang="ja-JP" sz="1517" b="0" i="0" u="none" strike="noStrike" kern="1200" cap="none" spc="0" normalizeH="0" baseline="0" noProof="0" smtClean="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pPr marL="0" marR="0" lvl="0" indent="0" algn="r" defTabSz="914400" rtl="0" eaLnBrk="1" fontAlgn="base" latinLnBrk="0" hangingPunct="1">
                <a:lnSpc>
                  <a:spcPct val="100000"/>
                </a:lnSpc>
                <a:spcBef>
                  <a:spcPct val="0"/>
                </a:spcBef>
                <a:spcAft>
                  <a:spcPct val="0"/>
                </a:spcAft>
                <a:buClrTx/>
                <a:buSzTx/>
                <a:buFontTx/>
                <a:buNone/>
                <a:tabLst/>
                <a:defRPr/>
              </a:pPr>
              <a:t>13</a:t>
            </a:fld>
            <a:endParaRPr kumimoji="1" lang="en-US" altLang="ja-JP" sz="1517"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17" name="テキスト ボックス 16"/>
          <p:cNvSpPr txBox="1"/>
          <p:nvPr/>
        </p:nvSpPr>
        <p:spPr>
          <a:xfrm>
            <a:off x="488504" y="1052736"/>
            <a:ext cx="8861381" cy="5740439"/>
          </a:xfrm>
          <a:prstGeom prst="rect">
            <a:avLst/>
          </a:prstGeom>
          <a:noFill/>
        </p:spPr>
        <p:txBody>
          <a:bodyPr wrap="square" rtlCol="0">
            <a:noAutofit/>
          </a:bodyPr>
          <a:lstStyle/>
          <a:p>
            <a:pPr marL="170713" marR="0" lvl="0" indent="-170713" algn="l" defTabSz="914400" rtl="0" eaLnBrk="0" fontAlgn="base" latinLnBrk="0" hangingPunct="0">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１．設置者</a:t>
            </a:r>
            <a:endParaRPr kumimoji="1" lang="en-US" altLang="ja-JP" sz="16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263525" marR="0" lvl="0" indent="179388" algn="l" defTabSz="914400" rtl="0" eaLnBrk="1" fontAlgn="base" latinLnBrk="0" hangingPunct="1">
              <a:lnSpc>
                <a:spcPct val="100000"/>
              </a:lnSpc>
              <a:spcBef>
                <a:spcPct val="20000"/>
              </a:spcBef>
              <a:spcAft>
                <a:spcPct val="0"/>
              </a:spcAft>
              <a:buClrTx/>
              <a:buSzTx/>
              <a:buFontTx/>
              <a:buNone/>
              <a:tabLst/>
              <a:defRPr/>
            </a:pPr>
            <a:r>
              <a:rPr kumimoji="1" lang="ja-JP" altLang="en-US" sz="1600" b="1" i="0" u="sng"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都道府県及び政令市、中核市、特例市</a:t>
            </a:r>
            <a:r>
              <a:rPr kumimoji="1" lang="ja-JP" altLang="en-US" sz="16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に開発審査会を置く。</a:t>
            </a:r>
            <a:endParaRPr kumimoji="1" lang="en-US" altLang="ja-JP" sz="16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263525" marR="0" lvl="0" indent="179388" algn="l" defTabSz="914400" rtl="0" eaLnBrk="1" fontAlgn="base" latinLnBrk="0" hangingPunct="1">
              <a:lnSpc>
                <a:spcPts val="600"/>
              </a:lnSpc>
              <a:spcBef>
                <a:spcPct val="20000"/>
              </a:spcBef>
              <a:spcAft>
                <a:spcPct val="0"/>
              </a:spcAft>
              <a:buClrTx/>
              <a:buSzTx/>
              <a:buFontTx/>
              <a:buNone/>
              <a:tabLst/>
              <a:defRPr/>
            </a:pPr>
            <a:endParaRPr kumimoji="1" lang="en-US" altLang="ja-JP" sz="16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263525" marR="0" lvl="0" indent="179388" algn="l" defTabSz="914400" rtl="0" eaLnBrk="1" fontAlgn="base" latinLnBrk="0" hangingPunct="1">
              <a:lnSpc>
                <a:spcPct val="100000"/>
              </a:lnSpc>
              <a:spcBef>
                <a:spcPct val="20000"/>
              </a:spcBef>
              <a:spcAft>
                <a:spcPct val="0"/>
              </a:spcAft>
              <a:buClrTx/>
              <a:buSzTx/>
              <a:buFontTx/>
              <a:buNone/>
              <a:tabLst/>
              <a:defRPr/>
            </a:pPr>
            <a:r>
              <a:rPr kumimoji="1" lang="ja-JP" altLang="en-US" sz="16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　　✔　事務処理市町村は、都道府県の開発審査会を利用</a:t>
            </a:r>
            <a:endParaRPr kumimoji="1" lang="en-US" altLang="ja-JP" sz="16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441450" marR="0" lvl="0" indent="-180975" algn="l" defTabSz="914400" rtl="0" eaLnBrk="1" fontAlgn="base" latinLnBrk="0" hangingPunct="1">
              <a:lnSpc>
                <a:spcPct val="100000"/>
              </a:lnSpc>
              <a:spcBef>
                <a:spcPct val="20000"/>
              </a:spcBef>
              <a:spcAft>
                <a:spcPct val="0"/>
              </a:spcAft>
              <a:buClrTx/>
              <a:buSzTx/>
              <a:buFontTx/>
              <a:buNone/>
              <a:tabLst/>
              <a:defRPr/>
            </a:pPr>
            <a:r>
              <a:rPr kumimoji="1" lang="en-US" altLang="ja-JP" sz="16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6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居住調整区域を設定し、都道府県知事に代わって開発許可の権限を担う場合は市町村に開発審査会を置くことが可能</a:t>
            </a:r>
            <a:endParaRPr kumimoji="1" lang="en-US" altLang="ja-JP" sz="16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base" latinLnBrk="0" hangingPunct="1">
              <a:lnSpc>
                <a:spcPct val="100000"/>
              </a:lnSpc>
              <a:spcBef>
                <a:spcPct val="20000"/>
              </a:spcBef>
              <a:spcAft>
                <a:spcPct val="0"/>
              </a:spcAft>
              <a:buClrTx/>
              <a:buSzTx/>
              <a:buFontTx/>
              <a:buNone/>
              <a:tabLst/>
              <a:defRPr/>
            </a:pPr>
            <a:endParaRPr kumimoji="1" lang="en-US" altLang="ja-JP" sz="16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base" latinLnBrk="0" hangingPunct="1">
              <a:lnSpc>
                <a:spcPct val="100000"/>
              </a:lnSpc>
              <a:spcBef>
                <a:spcPct val="20000"/>
              </a:spcBef>
              <a:spcAft>
                <a:spcPct val="0"/>
              </a:spcAft>
              <a:buClrTx/>
              <a:buSzTx/>
              <a:buFontTx/>
              <a:buNone/>
              <a:tabLst/>
              <a:defRPr/>
            </a:pPr>
            <a:r>
              <a:rPr kumimoji="1" lang="ja-JP" altLang="en-US" sz="16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２．委員</a:t>
            </a:r>
            <a:endParaRPr kumimoji="1" lang="en-US" altLang="ja-JP" sz="16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263525" marR="0" lvl="0" indent="179388" algn="l" defTabSz="914400" rtl="0" eaLnBrk="0" fontAlgn="base" latinLnBrk="0" hangingPunct="0">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法律、経済、都市計画、建築、公衆衛生又は行政に関し、すぐれた経験と知識を有する者のうちから、都道府県知事等が任命。</a:t>
            </a:r>
            <a:endParaRPr kumimoji="1" lang="en-US" altLang="ja-JP" sz="16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263525" marR="0" lvl="0" indent="179388" algn="l" defTabSz="914400" rtl="0" eaLnBrk="0" fontAlgn="base" latinLnBrk="0" hangingPunct="0">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委員の人数は５人以上。</a:t>
            </a:r>
            <a:br>
              <a:rPr kumimoji="1" lang="en-US" altLang="ja-JP" sz="16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br>
            <a:r>
              <a:rPr kumimoji="1" lang="en-US" altLang="ja-JP" sz="16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6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組織及び運営については法で定めるもののほか、政令で定める基準に従い、条例で定める。</a:t>
            </a:r>
          </a:p>
          <a:p>
            <a:pPr marL="163416" marR="0" lvl="0" indent="-163416" algn="l" defTabSz="914400" rtl="0" eaLnBrk="0" fontAlgn="base" latinLnBrk="0" hangingPunct="0">
              <a:lnSpc>
                <a:spcPct val="100000"/>
              </a:lnSpc>
              <a:spcBef>
                <a:spcPct val="0"/>
              </a:spcBef>
              <a:spcAft>
                <a:spcPct val="0"/>
              </a:spcAft>
              <a:buClrTx/>
              <a:buSzTx/>
              <a:buFontTx/>
              <a:buNone/>
              <a:tabLst/>
              <a:defRPr/>
            </a:pPr>
            <a:endParaRPr kumimoji="1" lang="en-US" altLang="ja-JP" sz="16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63416" marR="0" lvl="0" indent="-163416" algn="l" defTabSz="914400" rtl="0" eaLnBrk="0" fontAlgn="base" latinLnBrk="0" hangingPunct="0">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３．役割</a:t>
            </a:r>
            <a:endParaRPr kumimoji="1" lang="en-US" altLang="ja-JP" sz="16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63416" marR="0" lvl="0" indent="-163416" algn="l" defTabSz="914400" rtl="0" eaLnBrk="0" fontAlgn="base" latinLnBrk="0" hangingPunct="0">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6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市街化調整区域における開発行為等を</a:t>
            </a:r>
            <a:r>
              <a:rPr kumimoji="1" lang="ja-JP" altLang="en-US" sz="16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個別に審査</a:t>
            </a:r>
            <a:endParaRPr kumimoji="1" lang="en-US" altLang="ja-JP" sz="16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263525" marR="0" lvl="0" indent="179388" algn="l" defTabSz="914400" rtl="0" eaLnBrk="0" fontAlgn="base" latinLnBrk="0" hangingPunct="0">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都市計画法第</a:t>
            </a:r>
            <a:r>
              <a:rPr kumimoji="1" lang="en-US" altLang="ja-JP" sz="16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34</a:t>
            </a:r>
            <a:r>
              <a:rPr kumimoji="1" lang="ja-JP" altLang="en-US" sz="16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条第</a:t>
            </a:r>
            <a:r>
              <a:rPr kumimoji="1" lang="en-US" altLang="ja-JP" sz="16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14</a:t>
            </a:r>
            <a:r>
              <a:rPr kumimoji="1" lang="ja-JP" altLang="en-US" sz="16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号においては、具体的にその目的、規模、位置等を総合的に検討して、周辺の市街化を促進するおそれがなく、市街化区域内において行うことが困難又は著しく不適当と認める開発行為が許可の対象。</a:t>
            </a:r>
            <a:endParaRPr kumimoji="1" lang="en-US" altLang="ja-JP" sz="16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263525" marR="0" lvl="0" indent="179388" algn="l" defTabSz="914400" rtl="0" eaLnBrk="0" fontAlgn="base" latinLnBrk="0" hangingPunct="0">
              <a:lnSpc>
                <a:spcPts val="600"/>
              </a:lnSpc>
              <a:spcBef>
                <a:spcPct val="0"/>
              </a:spcBef>
              <a:spcAft>
                <a:spcPct val="0"/>
              </a:spcAft>
              <a:buClrTx/>
              <a:buSzTx/>
              <a:buFontTx/>
              <a:buNone/>
              <a:tabLst/>
              <a:defRPr/>
            </a:pPr>
            <a:endParaRPr kumimoji="1" lang="en-US" altLang="ja-JP" sz="16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63416" marR="0" lvl="0" indent="-163416" algn="l" defTabSz="914400" rtl="0" eaLnBrk="0" fontAlgn="base" latinLnBrk="0" hangingPunct="0">
              <a:lnSpc>
                <a:spcPct val="100000"/>
              </a:lnSpc>
              <a:spcBef>
                <a:spcPct val="0"/>
              </a:spcBef>
              <a:spcAft>
                <a:spcPct val="0"/>
              </a:spcAft>
              <a:buClrTx/>
              <a:buSzTx/>
              <a:buFontTx/>
              <a:buNone/>
              <a:tabLst/>
              <a:defRPr/>
            </a:pPr>
            <a:r>
              <a:rPr kumimoji="1" lang="ja-JP" altLang="en-US" sz="16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裁量的要素が多く、公正かつ慎重な運用を図るため、開発審査会の議を経る必要</a:t>
            </a:r>
            <a:endPar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92611" marR="0" lvl="0" indent="-192611" algn="l" defTabSz="914400" rtl="0" eaLnBrk="0" fontAlgn="base" latinLnBrk="0" hangingPunct="0">
              <a:lnSpc>
                <a:spcPct val="100000"/>
              </a:lnSpc>
              <a:spcBef>
                <a:spcPct val="0"/>
              </a:spcBef>
              <a:spcAft>
                <a:spcPct val="0"/>
              </a:spcAft>
              <a:buClrTx/>
              <a:buSzTx/>
              <a:buFontTx/>
              <a:buNone/>
              <a:tabLst/>
              <a:defRPr/>
            </a:pPr>
            <a:endPar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92611" marR="0" lvl="0" indent="-192611" algn="l" defTabSz="914400" rtl="0" eaLnBrk="0" fontAlgn="base" latinLnBrk="0" hangingPunct="0">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6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審査請求に対する裁決</a:t>
            </a:r>
            <a:endParaRPr kumimoji="1" lang="en-US" altLang="ja-JP" sz="16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263525" marR="0" lvl="0" indent="179388" algn="l" defTabSz="914400" rtl="0" eaLnBrk="0" fontAlgn="base" latinLnBrk="0" hangingPunct="0">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開発許可等の処分等についての審査請求は、開発審査会に対してする。</a:t>
            </a:r>
            <a:endParaRPr kumimoji="1" lang="en-US" altLang="ja-JP" sz="16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6" name="Rectangle 12">
            <a:extLst>
              <a:ext uri="{FF2B5EF4-FFF2-40B4-BE49-F238E27FC236}">
                <a16:creationId xmlns:a16="http://schemas.microsoft.com/office/drawing/2014/main" id="{951A6236-0129-44A7-954C-FA9B0C840E85}"/>
              </a:ext>
            </a:extLst>
          </p:cNvPr>
          <p:cNvSpPr>
            <a:spLocks noChangeArrowheads="1"/>
          </p:cNvSpPr>
          <p:nvPr/>
        </p:nvSpPr>
        <p:spPr bwMode="auto">
          <a:xfrm>
            <a:off x="-6879" y="0"/>
            <a:ext cx="9912879" cy="432000"/>
          </a:xfrm>
          <a:prstGeom prst="rect">
            <a:avLst/>
          </a:prstGeom>
          <a:solidFill>
            <a:srgbClr val="203864"/>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20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　３　　市街化調整区域における基準（法第</a:t>
            </a:r>
            <a:r>
              <a:rPr kumimoji="1" lang="en-US" altLang="ja-JP" sz="20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34</a:t>
            </a:r>
            <a:r>
              <a:rPr kumimoji="1" lang="ja-JP" altLang="en-US" sz="20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条：立地基準）　　　　　　　　　　　　　　　　　　　　</a:t>
            </a:r>
          </a:p>
        </p:txBody>
      </p:sp>
      <p:sp>
        <p:nvSpPr>
          <p:cNvPr id="7" name="AutoShape 12">
            <a:extLst>
              <a:ext uri="{FF2B5EF4-FFF2-40B4-BE49-F238E27FC236}">
                <a16:creationId xmlns:a16="http://schemas.microsoft.com/office/drawing/2014/main" id="{7FFAAB39-6031-4209-AAB4-EBDCEE045E90}"/>
              </a:ext>
            </a:extLst>
          </p:cNvPr>
          <p:cNvSpPr>
            <a:spLocks noChangeArrowheads="1"/>
          </p:cNvSpPr>
          <p:nvPr/>
        </p:nvSpPr>
        <p:spPr bwMode="auto">
          <a:xfrm>
            <a:off x="56456" y="583232"/>
            <a:ext cx="4892066" cy="361492"/>
          </a:xfrm>
          <a:prstGeom prst="flowChartAlternateProcess">
            <a:avLst/>
          </a:prstGeom>
          <a:solidFill>
            <a:srgbClr val="CCFF99"/>
          </a:solidFill>
          <a:ln>
            <a:noFill/>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20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開発審査会（都市計画法第</a:t>
            </a:r>
            <a:r>
              <a:rPr kumimoji="1" lang="en-US" altLang="ja-JP" sz="20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78</a:t>
            </a:r>
            <a:r>
              <a:rPr kumimoji="1" lang="ja-JP" altLang="en-US" sz="20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条）の概要</a:t>
            </a:r>
          </a:p>
        </p:txBody>
      </p:sp>
    </p:spTree>
    <p:extLst>
      <p:ext uri="{BB962C8B-B14F-4D97-AF65-F5344CB8AC3E}">
        <p14:creationId xmlns:p14="http://schemas.microsoft.com/office/powerpoint/2010/main" val="34634030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 name="正方形/長方形 9"/>
          <p:cNvSpPr/>
          <p:nvPr/>
        </p:nvSpPr>
        <p:spPr>
          <a:xfrm>
            <a:off x="507340" y="3206142"/>
            <a:ext cx="8696986" cy="2106745"/>
          </a:xfrm>
          <a:prstGeom prst="rect">
            <a:avLst/>
          </a:prstGeom>
          <a:noFill/>
          <a:ln>
            <a:solidFill>
              <a:srgbClr val="89A4A7"/>
            </a:solidFill>
            <a:miter lim="800000"/>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26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17" name="角丸四角形 16"/>
          <p:cNvSpPr/>
          <p:nvPr/>
        </p:nvSpPr>
        <p:spPr>
          <a:xfrm>
            <a:off x="662121" y="2896580"/>
            <a:ext cx="2106744" cy="546894"/>
          </a:xfrm>
          <a:prstGeom prst="roundRect">
            <a:avLst/>
          </a:prstGeom>
          <a:solidFill>
            <a:srgbClr val="D1D1F0"/>
          </a:solidFill>
          <a:ln>
            <a:solidFill>
              <a:srgbClr val="89A4A7"/>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2600" b="0" i="0" u="none" strike="noStrike" kern="1200" cap="none" spc="0" normalizeH="0" baseline="0" noProof="0" dirty="0">
              <a:ln>
                <a:noFill/>
              </a:ln>
              <a:solidFill>
                <a:srgbClr val="99CCFF"/>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178180" name="AutoShape 10"/>
          <p:cNvSpPr>
            <a:spLocks noChangeArrowheads="1"/>
          </p:cNvSpPr>
          <p:nvPr/>
        </p:nvSpPr>
        <p:spPr bwMode="auto">
          <a:xfrm>
            <a:off x="271727" y="633334"/>
            <a:ext cx="3004477" cy="467783"/>
          </a:xfrm>
          <a:prstGeom prst="flowChartAlternateProcess">
            <a:avLst/>
          </a:prstGeom>
          <a:solidFill>
            <a:srgbClr val="CCFF99"/>
          </a:solidFill>
          <a:ln>
            <a:noFill/>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26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工事完了公告</a:t>
            </a:r>
            <a:r>
              <a:rPr kumimoji="1" lang="ja-JP" altLang="en-US" sz="2600" b="1"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eiryo UI" panose="020B0604030504040204" pitchFamily="50" charset="-128"/>
              </a:rPr>
              <a:t>後</a:t>
            </a:r>
          </a:p>
        </p:txBody>
      </p:sp>
      <p:sp>
        <p:nvSpPr>
          <p:cNvPr id="178182" name="Text Box 14"/>
          <p:cNvSpPr txBox="1">
            <a:spLocks noChangeArrowheads="1"/>
          </p:cNvSpPr>
          <p:nvPr/>
        </p:nvSpPr>
        <p:spPr bwMode="auto">
          <a:xfrm>
            <a:off x="507340" y="1880184"/>
            <a:ext cx="8800173" cy="7033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2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予定建築物等以外の新築等、改築は禁止</a:t>
            </a: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2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予定建築物等の用途を変更することも禁止</a:t>
            </a:r>
          </a:p>
        </p:txBody>
      </p:sp>
      <p:sp>
        <p:nvSpPr>
          <p:cNvPr id="12" name="テキスト ボックス 11"/>
          <p:cNvSpPr txBox="1"/>
          <p:nvPr/>
        </p:nvSpPr>
        <p:spPr>
          <a:xfrm>
            <a:off x="741231" y="3519145"/>
            <a:ext cx="8502650" cy="1559529"/>
          </a:xfrm>
          <a:prstGeom prst="rect">
            <a:avLst/>
          </a:prstGeom>
          <a:noFill/>
        </p:spPr>
        <p:txBody>
          <a:bodyPr>
            <a:spAutoFit/>
          </a:bodyPr>
          <a:lstStyle/>
          <a:p>
            <a:pPr marL="192611" marR="0" lvl="0" indent="-192611" algn="l" defTabSz="914400" rtl="0" eaLnBrk="1" fontAlgn="base" latinLnBrk="0" hangingPunct="1">
              <a:lnSpc>
                <a:spcPct val="100000"/>
              </a:lnSpc>
              <a:spcBef>
                <a:spcPct val="0"/>
              </a:spcBef>
              <a:spcAft>
                <a:spcPct val="0"/>
              </a:spcAft>
              <a:buClrTx/>
              <a:buSzTx/>
              <a:buFontTx/>
              <a:buNone/>
              <a:tabLst/>
              <a:defRPr/>
            </a:pPr>
            <a:r>
              <a:rPr kumimoji="1" lang="ja-JP" altLang="en-US" sz="2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① 開発許可権者が許可したとき</a:t>
            </a:r>
            <a:endParaRPr kumimoji="1" lang="en-US" altLang="ja-JP" sz="2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393821"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2167"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ただし、国が行う行為は国の機関と開発許可権者との協議が成立 </a:t>
            </a:r>
            <a:endParaRPr kumimoji="1" lang="en-US" altLang="ja-JP" sz="2167"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393821"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2167"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2167"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することで許可があったとみなす。</a:t>
            </a:r>
          </a:p>
          <a:p>
            <a:pPr marL="192611" marR="0" lvl="0" indent="-192611" algn="l" defTabSz="914400" rtl="0" eaLnBrk="1" fontAlgn="base" latinLnBrk="0" hangingPunct="1">
              <a:lnSpc>
                <a:spcPct val="100000"/>
              </a:lnSpc>
              <a:spcBef>
                <a:spcPct val="0"/>
              </a:spcBef>
              <a:spcAft>
                <a:spcPct val="0"/>
              </a:spcAft>
              <a:buClrTx/>
              <a:buSzTx/>
              <a:buFontTx/>
              <a:buNone/>
              <a:tabLst/>
              <a:defRPr/>
            </a:pPr>
            <a:r>
              <a:rPr kumimoji="1" lang="ja-JP" altLang="en-US" sz="2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② 用途地域が定められているとき</a:t>
            </a:r>
          </a:p>
        </p:txBody>
      </p:sp>
      <p:sp>
        <p:nvSpPr>
          <p:cNvPr id="13" name="Text Box 5"/>
          <p:cNvSpPr txBox="1">
            <a:spLocks noChangeArrowheads="1"/>
          </p:cNvSpPr>
          <p:nvPr/>
        </p:nvSpPr>
        <p:spPr bwMode="auto">
          <a:xfrm>
            <a:off x="507340" y="5625890"/>
            <a:ext cx="8657431" cy="892552"/>
          </a:xfrm>
          <a:prstGeom prst="rect">
            <a:avLst/>
          </a:prstGeom>
          <a:noFill/>
          <a:ln w="9525">
            <a:noFill/>
            <a:miter lim="800000"/>
            <a:headEnd/>
            <a:tailEnd/>
          </a:ln>
        </p:spPr>
        <p:txBody>
          <a:bodyPr>
            <a:spAutoFit/>
          </a:bodyPr>
          <a:lstStyle/>
          <a:p>
            <a:pPr marL="486687" marR="0" lvl="0" indent="-486687" algn="l" defTabSz="914400" rtl="0" eaLnBrk="1" fontAlgn="base" latinLnBrk="0" hangingPunct="1">
              <a:lnSpc>
                <a:spcPct val="100000"/>
              </a:lnSpc>
              <a:spcBef>
                <a:spcPct val="0"/>
              </a:spcBef>
              <a:spcAft>
                <a:spcPct val="0"/>
              </a:spcAft>
              <a:buClrTx/>
              <a:buSzTx/>
              <a:buFontTx/>
              <a:buNone/>
              <a:tabLst/>
              <a:defRPr/>
            </a:pPr>
            <a:r>
              <a:rPr kumimoji="1" lang="ja-JP" altLang="en-US" sz="2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予定建築物以外の建築物の建築等を規制することにより</a:t>
            </a:r>
            <a:endParaRPr kumimoji="1" lang="en-US" altLang="ja-JP" sz="2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577832" marR="0" lvl="0" indent="-184013" algn="l" defTabSz="914400" rtl="0" eaLnBrk="1" fontAlgn="base" latinLnBrk="0" hangingPunct="1">
              <a:lnSpc>
                <a:spcPct val="100000"/>
              </a:lnSpc>
              <a:spcBef>
                <a:spcPct val="0"/>
              </a:spcBef>
              <a:spcAft>
                <a:spcPct val="0"/>
              </a:spcAft>
              <a:buClrTx/>
              <a:buSzTx/>
              <a:buFontTx/>
              <a:buNone/>
              <a:tabLst/>
              <a:defRPr/>
            </a:pPr>
            <a:r>
              <a:rPr kumimoji="1" lang="ja-JP" altLang="en-US" sz="2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開発許可制度の趣旨を担保</a:t>
            </a:r>
          </a:p>
        </p:txBody>
      </p:sp>
      <p:sp>
        <p:nvSpPr>
          <p:cNvPr id="178185" name="テキスト ボックス 13"/>
          <p:cNvSpPr txBox="1">
            <a:spLocks noChangeArrowheads="1"/>
          </p:cNvSpPr>
          <p:nvPr/>
        </p:nvSpPr>
        <p:spPr bwMode="auto">
          <a:xfrm>
            <a:off x="818622" y="2936557"/>
            <a:ext cx="1793743" cy="4924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26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例　外</a:t>
            </a:r>
          </a:p>
        </p:txBody>
      </p:sp>
      <p:sp>
        <p:nvSpPr>
          <p:cNvPr id="15" name="フローチャート: 処理 14"/>
          <p:cNvSpPr/>
          <p:nvPr/>
        </p:nvSpPr>
        <p:spPr>
          <a:xfrm>
            <a:off x="507339" y="1259338"/>
            <a:ext cx="8736542" cy="622565"/>
          </a:xfrm>
          <a:prstGeom prst="flowChartProcess">
            <a:avLst/>
          </a:prstGeom>
          <a:solidFill>
            <a:schemeClr val="accent5">
              <a:lumMod val="20000"/>
              <a:lumOff val="80000"/>
            </a:schemeClr>
          </a:solidFill>
          <a:ln>
            <a:solidFill>
              <a:srgbClr val="89A4A7"/>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26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178187" name="テキスト ボックス 12"/>
          <p:cNvSpPr txBox="1">
            <a:spLocks noChangeArrowheads="1"/>
          </p:cNvSpPr>
          <p:nvPr/>
        </p:nvSpPr>
        <p:spPr bwMode="auto">
          <a:xfrm>
            <a:off x="662120" y="1336730"/>
            <a:ext cx="8425259" cy="4924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26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開発許可を受けた区域</a:t>
            </a:r>
          </a:p>
        </p:txBody>
      </p:sp>
      <p:sp>
        <p:nvSpPr>
          <p:cNvPr id="4" name="スライド番号プレースホルダー 3"/>
          <p:cNvSpPr>
            <a:spLocks noGrp="1"/>
          </p:cNvSpPr>
          <p:nvPr>
            <p:ph type="sldNum" sz="quarter" idx="12"/>
          </p:nvPr>
        </p:nvSpPr>
        <p:spPr>
          <a:xfrm>
            <a:off x="7594600" y="6381750"/>
            <a:ext cx="2311400" cy="476250"/>
          </a:xfrm>
          <a:noFill/>
          <a:ln w="9525">
            <a:noFill/>
            <a:miter lim="800000"/>
            <a:headEnd/>
            <a:tailEnd/>
          </a:ln>
          <a:effectLst/>
        </p:spPr>
        <p:txBody>
          <a:bodyPr vert="horz" wrap="square" lIns="91440" tIns="45720" rIns="91440" bIns="45720" numCol="1" anchor="b"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defRPr/>
            </a:pPr>
            <a:fld id="{FEE7AEB7-B58E-462C-80AD-C78E163A72BF}" type="slidenum">
              <a:rPr kumimoji="1" lang="en-US" altLang="ja-JP" sz="1517"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pPr marL="0" marR="0" lvl="0" indent="0" algn="r" defTabSz="914400" rtl="0" eaLnBrk="1" fontAlgn="base" latinLnBrk="0" hangingPunct="1">
                <a:lnSpc>
                  <a:spcPct val="100000"/>
                </a:lnSpc>
                <a:spcBef>
                  <a:spcPct val="0"/>
                </a:spcBef>
                <a:spcAft>
                  <a:spcPct val="0"/>
                </a:spcAft>
                <a:buClrTx/>
                <a:buSzTx/>
                <a:buFontTx/>
                <a:buNone/>
                <a:tabLst/>
                <a:defRPr/>
              </a:pPr>
              <a:t>14</a:t>
            </a:fld>
            <a:endParaRPr kumimoji="1" lang="en-US" altLang="ja-JP" sz="1517"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18" name="Rectangle 12">
            <a:extLst>
              <a:ext uri="{FF2B5EF4-FFF2-40B4-BE49-F238E27FC236}">
                <a16:creationId xmlns:a16="http://schemas.microsoft.com/office/drawing/2014/main" id="{A94B33D7-11E3-4960-BA0B-BC6C22AC95F4}"/>
              </a:ext>
            </a:extLst>
          </p:cNvPr>
          <p:cNvSpPr>
            <a:spLocks noChangeArrowheads="1"/>
          </p:cNvSpPr>
          <p:nvPr/>
        </p:nvSpPr>
        <p:spPr bwMode="auto">
          <a:xfrm>
            <a:off x="-6879" y="0"/>
            <a:ext cx="9912879" cy="432000"/>
          </a:xfrm>
          <a:prstGeom prst="rect">
            <a:avLst/>
          </a:prstGeom>
          <a:solidFill>
            <a:srgbClr val="203864"/>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20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　４　　建築行為等の制限（法第４２条）</a:t>
            </a:r>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 name="正方形/長方形 9"/>
          <p:cNvSpPr/>
          <p:nvPr/>
        </p:nvSpPr>
        <p:spPr>
          <a:xfrm>
            <a:off x="507339" y="2182737"/>
            <a:ext cx="8736542" cy="1674991"/>
          </a:xfrm>
          <a:prstGeom prst="rect">
            <a:avLst/>
          </a:prstGeom>
          <a:noFill/>
          <a:ln>
            <a:solidFill>
              <a:srgbClr val="89A4A7"/>
            </a:solidFill>
            <a:miter lim="800000"/>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26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180227" name="AutoShape 10"/>
          <p:cNvSpPr>
            <a:spLocks noChangeArrowheads="1"/>
          </p:cNvSpPr>
          <p:nvPr/>
        </p:nvSpPr>
        <p:spPr bwMode="auto">
          <a:xfrm>
            <a:off x="271728" y="548680"/>
            <a:ext cx="5149056" cy="467783"/>
          </a:xfrm>
          <a:prstGeom prst="flowChartAlternateProcess">
            <a:avLst/>
          </a:prstGeom>
          <a:solidFill>
            <a:srgbClr val="CCFF99"/>
          </a:solidFill>
          <a:ln>
            <a:noFill/>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26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開発許可を受けた</a:t>
            </a:r>
            <a:r>
              <a:rPr kumimoji="1" lang="ja-JP" altLang="en-US" sz="2600" b="1"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eiryo UI" panose="020B0604030504040204" pitchFamily="50" charset="-128"/>
              </a:rPr>
              <a:t>開発区域以外</a:t>
            </a:r>
          </a:p>
        </p:txBody>
      </p:sp>
      <p:sp>
        <p:nvSpPr>
          <p:cNvPr id="12" name="テキスト ボックス 11"/>
          <p:cNvSpPr txBox="1"/>
          <p:nvPr/>
        </p:nvSpPr>
        <p:spPr>
          <a:xfrm>
            <a:off x="584729" y="2249838"/>
            <a:ext cx="8813933" cy="1559529"/>
          </a:xfrm>
          <a:prstGeom prst="rect">
            <a:avLst/>
          </a:prstGeom>
          <a:noFill/>
        </p:spPr>
        <p:txBody>
          <a:bodyPr>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2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建築物の新築・改築・用途変更、第一種特定工作物の新設は開発許可権者の許可が必要</a:t>
            </a:r>
            <a:r>
              <a:rPr kumimoji="1" lang="en-US" altLang="ja-JP" sz="2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26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eiryo UI" panose="020B0604030504040204" pitchFamily="50" charset="-128"/>
              </a:rPr>
              <a:t>建築許可</a:t>
            </a:r>
            <a:r>
              <a:rPr kumimoji="1" lang="ja-JP" altLang="en-US" sz="2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2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295795" algn="l" defTabSz="914400" rtl="0" eaLnBrk="1" fontAlgn="base" latinLnBrk="0" hangingPunct="1">
              <a:lnSpc>
                <a:spcPct val="100000"/>
              </a:lnSpc>
              <a:spcBef>
                <a:spcPct val="0"/>
              </a:spcBef>
              <a:spcAft>
                <a:spcPct val="0"/>
              </a:spcAft>
              <a:buClrTx/>
              <a:buSzTx/>
              <a:buFontTx/>
              <a:buNone/>
              <a:tabLst/>
              <a:defRPr/>
            </a:pPr>
            <a:r>
              <a:rPr kumimoji="1" lang="ja-JP" altLang="en-US" sz="2167"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ただし、国、都道府県等が行うものについては、開発許可権者との協議  </a:t>
            </a:r>
            <a:r>
              <a:rPr kumimoji="1" lang="en-US" altLang="ja-JP" sz="2167"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p>
          <a:p>
            <a:pPr marL="0" marR="0" lvl="0" indent="295795" algn="l" defTabSz="914400" rtl="0" eaLnBrk="1" fontAlgn="base" latinLnBrk="0" hangingPunct="1">
              <a:lnSpc>
                <a:spcPct val="100000"/>
              </a:lnSpc>
              <a:spcBef>
                <a:spcPct val="0"/>
              </a:spcBef>
              <a:spcAft>
                <a:spcPct val="0"/>
              </a:spcAft>
              <a:buClrTx/>
              <a:buSzTx/>
              <a:buFontTx/>
              <a:buNone/>
              <a:tabLst/>
              <a:defRPr/>
            </a:pPr>
            <a:r>
              <a:rPr kumimoji="1" lang="ja-JP" altLang="en-US" sz="2167"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の成立をもって許可があったものとみなす。</a:t>
            </a:r>
          </a:p>
        </p:txBody>
      </p:sp>
      <p:sp>
        <p:nvSpPr>
          <p:cNvPr id="15" name="フローチャート: 処理 14"/>
          <p:cNvSpPr/>
          <p:nvPr/>
        </p:nvSpPr>
        <p:spPr>
          <a:xfrm>
            <a:off x="507339" y="1111764"/>
            <a:ext cx="8736542" cy="987651"/>
          </a:xfrm>
          <a:prstGeom prst="flowChartProcess">
            <a:avLst/>
          </a:prstGeom>
          <a:solidFill>
            <a:schemeClr val="accent5">
              <a:lumMod val="20000"/>
              <a:lumOff val="80000"/>
            </a:schemeClr>
          </a:solidFill>
          <a:ln>
            <a:solidFill>
              <a:srgbClr val="89A4A7"/>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26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180231" name="テキスト ボックス 12"/>
          <p:cNvSpPr txBox="1">
            <a:spLocks noChangeArrowheads="1"/>
          </p:cNvSpPr>
          <p:nvPr/>
        </p:nvSpPr>
        <p:spPr bwMode="auto">
          <a:xfrm>
            <a:off x="662120" y="1164231"/>
            <a:ext cx="8425259" cy="8925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26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eiryo UI" panose="020B0604030504040204" pitchFamily="50" charset="-128"/>
              </a:rPr>
              <a:t>市街化調整区域</a:t>
            </a:r>
            <a:r>
              <a:rPr kumimoji="1" lang="ja-JP" altLang="en-US" sz="2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のうち、</a:t>
            </a:r>
            <a:endParaRPr kumimoji="1" lang="en-US" altLang="ja-JP" sz="2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2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開発許可を受けた</a:t>
            </a:r>
            <a:r>
              <a:rPr kumimoji="1" lang="ja-JP" altLang="en-US" sz="26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eiryo UI" panose="020B0604030504040204" pitchFamily="50" charset="-128"/>
              </a:rPr>
              <a:t>開発区域以外の区域</a:t>
            </a:r>
            <a:r>
              <a:rPr kumimoji="1" lang="ja-JP" altLang="en-US" sz="2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内</a:t>
            </a:r>
          </a:p>
        </p:txBody>
      </p:sp>
      <p:sp>
        <p:nvSpPr>
          <p:cNvPr id="19" name="テキスト ボックス 18"/>
          <p:cNvSpPr txBox="1"/>
          <p:nvPr/>
        </p:nvSpPr>
        <p:spPr>
          <a:xfrm>
            <a:off x="545175" y="3906208"/>
            <a:ext cx="9206044" cy="1892826"/>
          </a:xfrm>
          <a:prstGeom prst="rect">
            <a:avLst/>
          </a:prstGeom>
          <a:noFill/>
        </p:spPr>
        <p:txBody>
          <a:bodyPr>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950"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eiryo UI" panose="020B0604030504040204" pitchFamily="50" charset="-128"/>
              </a:rPr>
              <a:t>＜許可不要＞</a:t>
            </a:r>
            <a:endParaRPr kumimoji="1" lang="en-US" altLang="ja-JP" sz="1950"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9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① 農林漁業用の一定の建築物又は農林漁業者の居住用に供する建築物</a:t>
            </a:r>
            <a:endParaRPr kumimoji="1" lang="en-US" altLang="ja-JP" sz="19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9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② 鉄道施設・図書館・公民館等の公益上必要な一定の建築物</a:t>
            </a:r>
            <a:endParaRPr kumimoji="1" lang="en-US" altLang="ja-JP" sz="19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581272" marR="0" lvl="0" indent="-581272" algn="l" defTabSz="914400" rtl="0" eaLnBrk="1" fontAlgn="base" latinLnBrk="0" hangingPunct="1">
              <a:lnSpc>
                <a:spcPct val="100000"/>
              </a:lnSpc>
              <a:spcBef>
                <a:spcPct val="0"/>
              </a:spcBef>
              <a:spcAft>
                <a:spcPct val="0"/>
              </a:spcAft>
              <a:buClrTx/>
              <a:buSzTx/>
              <a:buFontTx/>
              <a:buNone/>
              <a:tabLst/>
              <a:defRPr/>
            </a:pPr>
            <a:r>
              <a:rPr kumimoji="1" lang="ja-JP" altLang="en-US" sz="19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③ 都市計画事業の施工として行う建築物の新築、改築若しくは用途の変更</a:t>
            </a:r>
            <a:endParaRPr kumimoji="1" lang="en-US" altLang="ja-JP" sz="19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581272"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9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又は第一種特定工作物の新設</a:t>
            </a:r>
            <a:endParaRPr kumimoji="1" lang="en-US" altLang="ja-JP" sz="19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9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④ 仮設建築物の新設　⑤ 軽易な行為等　⑥ 第二種特定工作物の建設</a:t>
            </a:r>
          </a:p>
        </p:txBody>
      </p:sp>
      <p:sp>
        <p:nvSpPr>
          <p:cNvPr id="180234" name="Text Box 5"/>
          <p:cNvSpPr txBox="1">
            <a:spLocks noChangeArrowheads="1"/>
          </p:cNvSpPr>
          <p:nvPr/>
        </p:nvSpPr>
        <p:spPr bwMode="auto">
          <a:xfrm>
            <a:off x="507340" y="5815177"/>
            <a:ext cx="8657431" cy="8925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49263" indent="-449263">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449263" marR="0" lvl="0" indent="-449263" algn="l" defTabSz="914400" rtl="0" eaLnBrk="1" fontAlgn="base" latinLnBrk="0" hangingPunct="1">
              <a:lnSpc>
                <a:spcPct val="100000"/>
              </a:lnSpc>
              <a:spcBef>
                <a:spcPct val="0"/>
              </a:spcBef>
              <a:spcAft>
                <a:spcPct val="0"/>
              </a:spcAft>
              <a:buClrTx/>
              <a:buSzTx/>
              <a:buFontTx/>
              <a:buNone/>
              <a:tabLst/>
              <a:defRPr/>
            </a:pPr>
            <a:r>
              <a:rPr kumimoji="1" lang="ja-JP" altLang="en-US" sz="26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市街化調整区域における開発行為を伴わない建築行為も規制することにより開発許可制度の趣旨を担保</a:t>
            </a:r>
          </a:p>
        </p:txBody>
      </p:sp>
      <p:sp>
        <p:nvSpPr>
          <p:cNvPr id="4" name="スライド番号プレースホルダー 3"/>
          <p:cNvSpPr>
            <a:spLocks noGrp="1"/>
          </p:cNvSpPr>
          <p:nvPr>
            <p:ph type="sldNum" sz="quarter" idx="12"/>
          </p:nvPr>
        </p:nvSpPr>
        <p:spPr>
          <a:xfrm>
            <a:off x="7594600" y="6381750"/>
            <a:ext cx="2311400" cy="476250"/>
          </a:xfrm>
          <a:noFill/>
          <a:ln w="9525">
            <a:noFill/>
            <a:miter lim="800000"/>
            <a:headEnd/>
            <a:tailEnd/>
          </a:ln>
          <a:effectLst/>
        </p:spPr>
        <p:txBody>
          <a:bodyPr vert="horz" wrap="square" lIns="91440" tIns="45720" rIns="91440" bIns="45720" numCol="1" anchor="b"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defRPr/>
            </a:pPr>
            <a:fld id="{FEE7AEB7-B58E-462C-80AD-C78E163A72BF}" type="slidenum">
              <a:rPr kumimoji="1" lang="en-US" altLang="ja-JP" sz="1517"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pPr marL="0" marR="0" lvl="0" indent="0" algn="r" defTabSz="914400" rtl="0" eaLnBrk="1" fontAlgn="base" latinLnBrk="0" hangingPunct="1">
                <a:lnSpc>
                  <a:spcPct val="100000"/>
                </a:lnSpc>
                <a:spcBef>
                  <a:spcPct val="0"/>
                </a:spcBef>
                <a:spcAft>
                  <a:spcPct val="0"/>
                </a:spcAft>
                <a:buClrTx/>
                <a:buSzTx/>
                <a:buFontTx/>
                <a:buNone/>
                <a:tabLst/>
                <a:defRPr/>
              </a:pPr>
              <a:t>15</a:t>
            </a:fld>
            <a:endParaRPr kumimoji="1" lang="en-US" altLang="ja-JP" sz="1517"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13" name="Rectangle 12">
            <a:extLst>
              <a:ext uri="{FF2B5EF4-FFF2-40B4-BE49-F238E27FC236}">
                <a16:creationId xmlns:a16="http://schemas.microsoft.com/office/drawing/2014/main" id="{F298D6CF-0EAF-4BAB-B08B-FCC32F4AB8DF}"/>
              </a:ext>
            </a:extLst>
          </p:cNvPr>
          <p:cNvSpPr>
            <a:spLocks noChangeArrowheads="1"/>
          </p:cNvSpPr>
          <p:nvPr/>
        </p:nvSpPr>
        <p:spPr bwMode="auto">
          <a:xfrm>
            <a:off x="-6879" y="0"/>
            <a:ext cx="9912879" cy="432000"/>
          </a:xfrm>
          <a:prstGeom prst="rect">
            <a:avLst/>
          </a:prstGeom>
          <a:solidFill>
            <a:srgbClr val="203864"/>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20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　５　　建築行為等の制限（法第４３条）</a:t>
            </a: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1138" name="AutoShape 12"/>
          <p:cNvSpPr>
            <a:spLocks noChangeArrowheads="1"/>
          </p:cNvSpPr>
          <p:nvPr/>
        </p:nvSpPr>
        <p:spPr bwMode="auto">
          <a:xfrm>
            <a:off x="130703" y="523192"/>
            <a:ext cx="3443378" cy="360000"/>
          </a:xfrm>
          <a:prstGeom prst="flowChartAlternateProcess">
            <a:avLst/>
          </a:prstGeom>
          <a:solidFill>
            <a:srgbClr val="CCFF99"/>
          </a:solidFill>
          <a:ln>
            <a:noFill/>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22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開発許可制度の趣旨</a:t>
            </a:r>
          </a:p>
        </p:txBody>
      </p:sp>
      <p:sp>
        <p:nvSpPr>
          <p:cNvPr id="91139" name="Text Box 14"/>
          <p:cNvSpPr txBox="1">
            <a:spLocks noChangeArrowheads="1"/>
          </p:cNvSpPr>
          <p:nvPr/>
        </p:nvSpPr>
        <p:spPr bwMode="auto">
          <a:xfrm>
            <a:off x="330342" y="1002989"/>
            <a:ext cx="8425259" cy="7848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ts val="600"/>
              </a:spcBef>
              <a:spcAft>
                <a:spcPct val="0"/>
              </a:spcAft>
              <a:buClrTx/>
              <a:buSzTx/>
              <a:buFontTx/>
              <a:buNone/>
              <a:tabLst/>
              <a:defRPr/>
            </a:pPr>
            <a:r>
              <a:rPr kumimoji="1" lang="en-US" altLang="ja-JP" sz="2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①</a:t>
            </a:r>
            <a:r>
              <a:rPr kumimoji="1" lang="ja-JP" altLang="en-US" sz="2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公共施設等の整備による一定の宅地水準を確保</a:t>
            </a:r>
          </a:p>
          <a:p>
            <a:pPr marL="0" marR="0" lvl="0" indent="0" algn="l" defTabSz="914400" rtl="0" eaLnBrk="1" fontAlgn="base" latinLnBrk="0" hangingPunct="1">
              <a:lnSpc>
                <a:spcPct val="100000"/>
              </a:lnSpc>
              <a:spcBef>
                <a:spcPts val="600"/>
              </a:spcBef>
              <a:spcAft>
                <a:spcPct val="0"/>
              </a:spcAft>
              <a:buClrTx/>
              <a:buSzTx/>
              <a:buFontTx/>
              <a:buNone/>
              <a:tabLst/>
              <a:defRPr/>
            </a:pPr>
            <a:r>
              <a:rPr kumimoji="1" lang="ja-JP" altLang="en-US" sz="2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②市街化区域及び市街化調整区域の区分制度を担保</a:t>
            </a:r>
          </a:p>
        </p:txBody>
      </p:sp>
      <p:sp>
        <p:nvSpPr>
          <p:cNvPr id="91140" name="AutoShape 16"/>
          <p:cNvSpPr>
            <a:spLocks noChangeAspect="1" noChangeArrowheads="1"/>
          </p:cNvSpPr>
          <p:nvPr/>
        </p:nvSpPr>
        <p:spPr bwMode="auto">
          <a:xfrm>
            <a:off x="454184" y="1928660"/>
            <a:ext cx="331942" cy="396000"/>
          </a:xfrm>
          <a:prstGeom prst="rightArrow">
            <a:avLst>
              <a:gd name="adj1" fmla="val 38231"/>
              <a:gd name="adj2" fmla="val 100000"/>
            </a:avLst>
          </a:prstGeom>
          <a:solidFill>
            <a:srgbClr val="00CC66"/>
          </a:solidFill>
          <a:ln w="9525" algn="ctr">
            <a:no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26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91141" name="AutoShape 17"/>
          <p:cNvSpPr>
            <a:spLocks noChangeArrowheads="1"/>
          </p:cNvSpPr>
          <p:nvPr/>
        </p:nvSpPr>
        <p:spPr bwMode="auto">
          <a:xfrm>
            <a:off x="987161" y="1862473"/>
            <a:ext cx="8322323" cy="528373"/>
          </a:xfrm>
          <a:prstGeom prst="rect">
            <a:avLst/>
          </a:prstGeom>
          <a:solidFill>
            <a:schemeClr val="bg1"/>
          </a:solidFill>
          <a:ln w="19050" algn="ctr">
            <a:solidFill>
              <a:srgbClr val="00B050"/>
            </a:solidFill>
            <a:miter lim="800000"/>
            <a:headEnd/>
            <a:tailEnd/>
          </a:ln>
          <a:effectLst/>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2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適正な都市水準の確保と秩序ある市街地の形成を実現</a:t>
            </a:r>
          </a:p>
        </p:txBody>
      </p:sp>
      <p:sp>
        <p:nvSpPr>
          <p:cNvPr id="91142" name="Text Box 18"/>
          <p:cNvSpPr txBox="1">
            <a:spLocks noChangeArrowheads="1"/>
          </p:cNvSpPr>
          <p:nvPr/>
        </p:nvSpPr>
        <p:spPr bwMode="auto">
          <a:xfrm>
            <a:off x="130703" y="3163390"/>
            <a:ext cx="9777536" cy="18876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ts val="2800"/>
              </a:lnSpc>
              <a:spcBef>
                <a:spcPct val="0"/>
              </a:spcBef>
              <a:spcAft>
                <a:spcPct val="0"/>
              </a:spcAft>
              <a:buClr>
                <a:srgbClr val="002060"/>
              </a:buClr>
              <a:buSzPct val="90000"/>
              <a:buFont typeface="Arial" panose="020B0604020202020204" pitchFamily="34" charset="0"/>
              <a:buChar char="•"/>
              <a:tabLst/>
              <a:defRPr/>
            </a:pPr>
            <a:r>
              <a:rPr kumimoji="1" lang="ja-JP" altLang="en-US" sz="20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開発行為</a:t>
            </a:r>
            <a:r>
              <a:rPr kumimoji="1" lang="ja-JP" altLang="en-US" sz="2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とは、主として、</a:t>
            </a:r>
            <a:endParaRPr kumimoji="1" lang="en-US" altLang="ja-JP" sz="2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base" latinLnBrk="0" hangingPunct="1">
              <a:lnSpc>
                <a:spcPts val="2800"/>
              </a:lnSpc>
              <a:spcBef>
                <a:spcPct val="0"/>
              </a:spcBef>
              <a:spcAft>
                <a:spcPct val="0"/>
              </a:spcAft>
              <a:buClr>
                <a:srgbClr val="002060"/>
              </a:buClr>
              <a:buSzPct val="90000"/>
              <a:buFontTx/>
              <a:buNone/>
              <a:tabLst/>
              <a:defRPr/>
            </a:pPr>
            <a:r>
              <a:rPr kumimoji="1" lang="ja-JP" altLang="en-US" sz="18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9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（１）</a:t>
            </a:r>
            <a:r>
              <a:rPr kumimoji="1" lang="ja-JP" altLang="en-US" sz="19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建築物の建築</a:t>
            </a:r>
            <a:endParaRPr kumimoji="1" lang="en-US" altLang="ja-JP" sz="19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base" latinLnBrk="0" hangingPunct="1">
              <a:lnSpc>
                <a:spcPts val="2800"/>
              </a:lnSpc>
              <a:spcBef>
                <a:spcPct val="0"/>
              </a:spcBef>
              <a:spcAft>
                <a:spcPct val="0"/>
              </a:spcAft>
              <a:buClr>
                <a:srgbClr val="002060"/>
              </a:buClr>
              <a:buSzPct val="90000"/>
              <a:buFontTx/>
              <a:buNone/>
              <a:tabLst/>
              <a:defRPr/>
            </a:pPr>
            <a:r>
              <a:rPr kumimoji="1" lang="ja-JP" altLang="en-US" sz="19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　（２）</a:t>
            </a:r>
            <a:r>
              <a:rPr kumimoji="1" lang="ja-JP" altLang="en-US" sz="19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第１種特定工作物</a:t>
            </a:r>
            <a:r>
              <a:rPr kumimoji="1" lang="en-US" altLang="ja-JP" sz="19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9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コンクリートプラント等</a:t>
            </a:r>
            <a:r>
              <a:rPr kumimoji="1" lang="en-US" altLang="ja-JP" sz="19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9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の建設</a:t>
            </a:r>
            <a:endParaRPr kumimoji="1" lang="en-US" altLang="ja-JP" sz="19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base" latinLnBrk="0" hangingPunct="1">
              <a:lnSpc>
                <a:spcPts val="2800"/>
              </a:lnSpc>
              <a:spcBef>
                <a:spcPct val="0"/>
              </a:spcBef>
              <a:spcAft>
                <a:spcPct val="0"/>
              </a:spcAft>
              <a:buClr>
                <a:srgbClr val="002060"/>
              </a:buClr>
              <a:buSzPct val="90000"/>
              <a:buFontTx/>
              <a:buNone/>
              <a:tabLst/>
              <a:defRPr/>
            </a:pPr>
            <a:r>
              <a:rPr kumimoji="1" lang="ja-JP" altLang="en-US" sz="19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　（３）</a:t>
            </a:r>
            <a:r>
              <a:rPr kumimoji="1" lang="ja-JP" altLang="en-US" sz="19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第２種特定工作物</a:t>
            </a:r>
            <a:r>
              <a:rPr kumimoji="1" lang="en-US" altLang="ja-JP" sz="19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9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ゴルフコース、１</a:t>
            </a:r>
            <a:r>
              <a:rPr kumimoji="1" lang="en-US" altLang="ja-JP" sz="19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ha</a:t>
            </a:r>
            <a:r>
              <a:rPr kumimoji="1" lang="ja-JP" altLang="en-US" sz="19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以上の運動・レジャー施設、墓園等</a:t>
            </a:r>
            <a:r>
              <a:rPr kumimoji="1" lang="en-US" altLang="ja-JP" sz="19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9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の建設</a:t>
            </a:r>
            <a:endParaRPr kumimoji="1" lang="en-US" altLang="ja-JP" sz="19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base" latinLnBrk="0" hangingPunct="1">
              <a:lnSpc>
                <a:spcPts val="2800"/>
              </a:lnSpc>
              <a:spcBef>
                <a:spcPct val="0"/>
              </a:spcBef>
              <a:spcAft>
                <a:spcPct val="0"/>
              </a:spcAft>
              <a:buClr>
                <a:srgbClr val="002060"/>
              </a:buClr>
              <a:buSzPct val="90000"/>
              <a:buFontTx/>
              <a:buNone/>
              <a:tabLst/>
              <a:defRPr/>
            </a:pPr>
            <a:r>
              <a:rPr kumimoji="1" lang="ja-JP" altLang="en-US" sz="20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　　を目的とした「土地の区画形質の変更」</a:t>
            </a:r>
            <a:r>
              <a:rPr kumimoji="1" lang="ja-JP" altLang="en-US" sz="2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をいう。</a:t>
            </a:r>
          </a:p>
        </p:txBody>
      </p:sp>
      <p:sp>
        <p:nvSpPr>
          <p:cNvPr id="91143" name="AutoShape 20"/>
          <p:cNvSpPr>
            <a:spLocks noChangeArrowheads="1"/>
          </p:cNvSpPr>
          <p:nvPr/>
        </p:nvSpPr>
        <p:spPr bwMode="auto">
          <a:xfrm>
            <a:off x="130703" y="2627831"/>
            <a:ext cx="5221334" cy="360000"/>
          </a:xfrm>
          <a:prstGeom prst="flowChartAlternateProcess">
            <a:avLst/>
          </a:prstGeom>
          <a:solidFill>
            <a:srgbClr val="CCFF99"/>
          </a:solidFill>
          <a:ln>
            <a:noFill/>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22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開発行為の定義（法第４条第</a:t>
            </a:r>
            <a:r>
              <a:rPr kumimoji="1" lang="en-US" altLang="ja-JP" sz="22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12</a:t>
            </a:r>
            <a:r>
              <a:rPr kumimoji="1" lang="ja-JP" altLang="en-US" sz="22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項）</a:t>
            </a:r>
          </a:p>
        </p:txBody>
      </p:sp>
      <p:sp>
        <p:nvSpPr>
          <p:cNvPr id="91145" name="AutoShape 23"/>
          <p:cNvSpPr>
            <a:spLocks noChangeArrowheads="1"/>
          </p:cNvSpPr>
          <p:nvPr/>
        </p:nvSpPr>
        <p:spPr bwMode="auto">
          <a:xfrm>
            <a:off x="130703" y="5214286"/>
            <a:ext cx="3961192" cy="360000"/>
          </a:xfrm>
          <a:prstGeom prst="flowChartAlternateProcess">
            <a:avLst/>
          </a:prstGeom>
          <a:solidFill>
            <a:srgbClr val="CCFF99"/>
          </a:solidFill>
          <a:ln>
            <a:noFill/>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22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開発許可権者（法第</a:t>
            </a:r>
            <a:r>
              <a:rPr kumimoji="1" lang="en-US" altLang="ja-JP" sz="22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29</a:t>
            </a:r>
            <a:r>
              <a:rPr kumimoji="1" lang="ja-JP" altLang="en-US" sz="22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条）</a:t>
            </a:r>
          </a:p>
        </p:txBody>
      </p:sp>
      <p:sp>
        <p:nvSpPr>
          <p:cNvPr id="91147" name="Text Box 28"/>
          <p:cNvSpPr txBox="1">
            <a:spLocks noChangeArrowheads="1"/>
          </p:cNvSpPr>
          <p:nvPr/>
        </p:nvSpPr>
        <p:spPr bwMode="auto">
          <a:xfrm>
            <a:off x="130703" y="5704510"/>
            <a:ext cx="9047825" cy="7848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ts val="600"/>
              </a:spcBef>
              <a:spcAft>
                <a:spcPct val="0"/>
              </a:spcAft>
              <a:buClr>
                <a:srgbClr val="002060"/>
              </a:buClr>
              <a:buSzPct val="90000"/>
              <a:buFont typeface="Arial" panose="020B0604020202020204" pitchFamily="34" charset="0"/>
              <a:buChar char="•"/>
              <a:tabLst/>
              <a:defRPr/>
            </a:pPr>
            <a:r>
              <a:rPr kumimoji="1" lang="ja-JP" altLang="en-US" sz="2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都道府県知事、政令市の長、中核市の長、施行時特例市の長</a:t>
            </a:r>
          </a:p>
          <a:p>
            <a:pPr marL="342900" marR="0" lvl="0" indent="-342900" algn="l" defTabSz="914400" rtl="0" eaLnBrk="1" fontAlgn="base" latinLnBrk="0" hangingPunct="1">
              <a:lnSpc>
                <a:spcPct val="100000"/>
              </a:lnSpc>
              <a:spcBef>
                <a:spcPts val="600"/>
              </a:spcBef>
              <a:spcAft>
                <a:spcPct val="0"/>
              </a:spcAft>
              <a:buClr>
                <a:srgbClr val="002060"/>
              </a:buClr>
              <a:buSzPct val="90000"/>
              <a:buFont typeface="Arial" panose="020B0604020202020204" pitchFamily="34" charset="0"/>
              <a:buChar char="•"/>
              <a:tabLst/>
              <a:defRPr/>
            </a:pPr>
            <a:r>
              <a:rPr kumimoji="1" lang="ja-JP" altLang="en-US" sz="2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地方自治法第</a:t>
            </a:r>
            <a:r>
              <a:rPr kumimoji="1" lang="en-US" altLang="ja-JP" sz="2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252</a:t>
            </a:r>
            <a:r>
              <a:rPr kumimoji="1" lang="ja-JP" altLang="en-US" sz="2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条の</a:t>
            </a:r>
            <a:r>
              <a:rPr kumimoji="1" lang="en-US" altLang="ja-JP" sz="2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17</a:t>
            </a:r>
            <a:r>
              <a:rPr kumimoji="1" lang="ja-JP" altLang="en-US" sz="2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の２の規定に基づく事務処理市町村の長</a:t>
            </a:r>
          </a:p>
        </p:txBody>
      </p:sp>
      <p:sp>
        <p:nvSpPr>
          <p:cNvPr id="4" name="スライド番号プレースホルダー 3"/>
          <p:cNvSpPr>
            <a:spLocks noGrp="1"/>
          </p:cNvSpPr>
          <p:nvPr>
            <p:ph type="sldNum" sz="quarter" idx="12"/>
          </p:nvPr>
        </p:nvSpPr>
        <p:spPr>
          <a:xfrm>
            <a:off x="7594600" y="6381750"/>
            <a:ext cx="2311400" cy="476250"/>
          </a:xfrm>
          <a:noFill/>
          <a:ln w="9525">
            <a:noFill/>
            <a:miter lim="800000"/>
            <a:headEnd/>
            <a:tailEnd/>
          </a:ln>
          <a:effectLst/>
        </p:spPr>
        <p:txBody>
          <a:bodyPr vert="horz" wrap="square" lIns="91440" tIns="45720" rIns="91440" bIns="45720" numCol="1" anchor="b"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defRPr/>
            </a:pPr>
            <a:fld id="{76ACDAFB-568E-4895-9C81-FD47A71DB212}" type="slidenum">
              <a:rPr kumimoji="1" lang="en-US" altLang="ja-JP" sz="1517"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pPr marL="0" marR="0" lvl="0" indent="0" algn="r" defTabSz="914400" rtl="0" eaLnBrk="1" fontAlgn="base" latinLnBrk="0" hangingPunct="1">
                <a:lnSpc>
                  <a:spcPct val="100000"/>
                </a:lnSpc>
                <a:spcBef>
                  <a:spcPct val="0"/>
                </a:spcBef>
                <a:spcAft>
                  <a:spcPct val="0"/>
                </a:spcAft>
                <a:buClrTx/>
                <a:buSzTx/>
                <a:buFontTx/>
                <a:buNone/>
                <a:tabLst/>
                <a:defRPr/>
              </a:pPr>
              <a:t>1</a:t>
            </a:fld>
            <a:endParaRPr kumimoji="1" lang="en-US" altLang="ja-JP" sz="1517"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15" name="Rectangle 12">
            <a:extLst>
              <a:ext uri="{FF2B5EF4-FFF2-40B4-BE49-F238E27FC236}">
                <a16:creationId xmlns:a16="http://schemas.microsoft.com/office/drawing/2014/main" id="{91B6FFD7-AF9D-4048-9C08-D592AA41259F}"/>
              </a:ext>
            </a:extLst>
          </p:cNvPr>
          <p:cNvSpPr>
            <a:spLocks noChangeArrowheads="1"/>
          </p:cNvSpPr>
          <p:nvPr/>
        </p:nvSpPr>
        <p:spPr bwMode="auto">
          <a:xfrm>
            <a:off x="-6879" y="0"/>
            <a:ext cx="9912879" cy="432000"/>
          </a:xfrm>
          <a:prstGeom prst="rect">
            <a:avLst/>
          </a:prstGeom>
          <a:solidFill>
            <a:srgbClr val="203864"/>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2000" b="1"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eiryo UI" panose="020B0604030504040204" pitchFamily="50" charset="-128"/>
              </a:rPr>
              <a:t>　１　　開発許可制度の概要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3186" name="AutoShape 195"/>
          <p:cNvSpPr>
            <a:spLocks noChangeArrowheads="1"/>
          </p:cNvSpPr>
          <p:nvPr/>
        </p:nvSpPr>
        <p:spPr bwMode="auto">
          <a:xfrm>
            <a:off x="271727" y="620686"/>
            <a:ext cx="4501253" cy="360000"/>
          </a:xfrm>
          <a:prstGeom prst="flowChartAlternateProcess">
            <a:avLst/>
          </a:prstGeom>
          <a:solidFill>
            <a:srgbClr val="CCFF99"/>
          </a:solidFill>
          <a:ln>
            <a:noFill/>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2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規制対象規模（法第</a:t>
            </a:r>
            <a:r>
              <a:rPr kumimoji="1" lang="en-US" altLang="ja-JP" sz="2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29</a:t>
            </a:r>
            <a:r>
              <a:rPr kumimoji="1" lang="ja-JP" altLang="en-US" sz="2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条）</a:t>
            </a:r>
          </a:p>
        </p:txBody>
      </p:sp>
      <p:graphicFrame>
        <p:nvGraphicFramePr>
          <p:cNvPr id="13" name="Group 4"/>
          <p:cNvGraphicFramePr>
            <a:graphicFrameLocks noGrp="1"/>
          </p:cNvGraphicFramePr>
          <p:nvPr/>
        </p:nvGraphicFramePr>
        <p:xfrm>
          <a:off x="452500" y="1251182"/>
          <a:ext cx="9023746" cy="5188910"/>
        </p:xfrm>
        <a:graphic>
          <a:graphicData uri="http://schemas.openxmlformats.org/drawingml/2006/table">
            <a:tbl>
              <a:tblPr/>
              <a:tblGrid>
                <a:gridCol w="452542">
                  <a:extLst>
                    <a:ext uri="{9D8B030D-6E8A-4147-A177-3AD203B41FA5}">
                      <a16:colId xmlns:a16="http://schemas.microsoft.com/office/drawing/2014/main" val="20000"/>
                    </a:ext>
                  </a:extLst>
                </a:gridCol>
                <a:gridCol w="2079663">
                  <a:extLst>
                    <a:ext uri="{9D8B030D-6E8A-4147-A177-3AD203B41FA5}">
                      <a16:colId xmlns:a16="http://schemas.microsoft.com/office/drawing/2014/main" val="20001"/>
                    </a:ext>
                  </a:extLst>
                </a:gridCol>
                <a:gridCol w="1583113">
                  <a:extLst>
                    <a:ext uri="{9D8B030D-6E8A-4147-A177-3AD203B41FA5}">
                      <a16:colId xmlns:a16="http://schemas.microsoft.com/office/drawing/2014/main" val="20002"/>
                    </a:ext>
                  </a:extLst>
                </a:gridCol>
                <a:gridCol w="3601581">
                  <a:extLst>
                    <a:ext uri="{9D8B030D-6E8A-4147-A177-3AD203B41FA5}">
                      <a16:colId xmlns:a16="http://schemas.microsoft.com/office/drawing/2014/main" val="20003"/>
                    </a:ext>
                  </a:extLst>
                </a:gridCol>
                <a:gridCol w="633246">
                  <a:extLst>
                    <a:ext uri="{9D8B030D-6E8A-4147-A177-3AD203B41FA5}">
                      <a16:colId xmlns:a16="http://schemas.microsoft.com/office/drawing/2014/main" val="20004"/>
                    </a:ext>
                  </a:extLst>
                </a:gridCol>
                <a:gridCol w="673601">
                  <a:extLst>
                    <a:ext uri="{9D8B030D-6E8A-4147-A177-3AD203B41FA5}">
                      <a16:colId xmlns:a16="http://schemas.microsoft.com/office/drawing/2014/main" val="20005"/>
                    </a:ext>
                  </a:extLst>
                </a:gridCol>
              </a:tblGrid>
              <a:tr h="1292206">
                <a:tc rowSpan="3">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5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都市計画区域</a:t>
                      </a:r>
                    </a:p>
                  </a:txBody>
                  <a:tcPr marL="99061" marR="99061" marT="49531" marB="49531" vert="eaVert"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5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線引き都市計画区域</a:t>
                      </a:r>
                    </a:p>
                  </a:txBody>
                  <a:tcPr marL="99061" marR="99061" marT="49531" marB="4953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500" b="0" i="0" u="none" strike="noStrike" cap="none" normalizeH="0" baseline="0" dirty="0">
                          <a:ln>
                            <a:noFill/>
                          </a:ln>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市街化区域</a:t>
                      </a:r>
                    </a:p>
                  </a:txBody>
                  <a:tcPr marL="99061" marR="99061" marT="49531" marB="4953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500" b="0" i="0" u="none" strike="noStrike" cap="none" normalizeH="0" baseline="0" dirty="0">
                          <a:ln>
                            <a:noFill/>
                          </a:ln>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1,000</a:t>
                      </a:r>
                      <a:r>
                        <a:rPr kumimoji="1" lang="ja-JP" altLang="en-US" sz="1500" b="0" i="0" u="none" strike="noStrike" cap="none" normalizeH="0" baseline="0" dirty="0">
                          <a:ln>
                            <a:noFill/>
                          </a:ln>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㎡（三大都市圏の既成市街地、近郊整備地帯等は</a:t>
                      </a:r>
                      <a:r>
                        <a:rPr kumimoji="1" lang="en-US" altLang="ja-JP" sz="1500" b="0" i="0" u="none" strike="noStrike" cap="none" normalizeH="0" baseline="0" dirty="0">
                          <a:ln>
                            <a:noFill/>
                          </a:ln>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500</a:t>
                      </a:r>
                      <a:r>
                        <a:rPr kumimoji="1" lang="ja-JP" altLang="en-US" sz="1500" b="0" i="0" u="none" strike="noStrike" cap="none" normalizeH="0" baseline="0" dirty="0">
                          <a:ln>
                            <a:noFill/>
                          </a:ln>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㎡）以上の開発行為</a:t>
                      </a:r>
                      <a:endParaRPr kumimoji="1" lang="en-US" altLang="ja-JP" sz="1500" b="0" i="0" u="none" strike="noStrike" cap="none" normalizeH="0" baseline="0" dirty="0">
                        <a:ln>
                          <a:noFill/>
                        </a:ln>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363538" marR="0" lvl="0" indent="-174625" algn="l" defTabSz="914400" rtl="0" eaLnBrk="1" fontAlgn="base" latinLnBrk="0" hangingPunct="1">
                        <a:lnSpc>
                          <a:spcPct val="100000"/>
                        </a:lnSpc>
                        <a:spcBef>
                          <a:spcPct val="20000"/>
                        </a:spcBef>
                        <a:spcAft>
                          <a:spcPct val="0"/>
                        </a:spcAft>
                        <a:buClrTx/>
                        <a:buSzTx/>
                        <a:buFontTx/>
                        <a:buNone/>
                        <a:tabLst/>
                      </a:pPr>
                      <a:r>
                        <a:rPr kumimoji="1" lang="en-US" altLang="ja-JP" sz="1200" b="0" i="0" u="none" strike="noStrike" cap="none" normalizeH="0" baseline="0" dirty="0">
                          <a:ln>
                            <a:noFill/>
                          </a:ln>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b="0" i="0" u="none" strike="noStrike" cap="none" normalizeH="0" baseline="0" dirty="0">
                          <a:ln>
                            <a:noFill/>
                          </a:ln>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開発許可権者が条例で</a:t>
                      </a:r>
                      <a:r>
                        <a:rPr kumimoji="1" lang="en-US" altLang="ja-JP" sz="1200" b="0" i="0" u="none" strike="noStrike" cap="none" normalizeH="0" baseline="0" dirty="0">
                          <a:ln>
                            <a:noFill/>
                          </a:ln>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300</a:t>
                      </a:r>
                      <a:r>
                        <a:rPr kumimoji="1" lang="ja-JP" altLang="en-US" sz="1200" b="0" i="0" u="none" strike="noStrike" cap="none" normalizeH="0" baseline="0" dirty="0">
                          <a:ln>
                            <a:noFill/>
                          </a:ln>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㎡まで引き下げ可</a:t>
                      </a:r>
                    </a:p>
                  </a:txBody>
                  <a:tcPr marL="99061" marR="99061" marT="49531" marB="4953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5">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500" b="0" i="0" u="none" strike="noStrike" cap="none" normalizeH="0" baseline="0" dirty="0">
                          <a:ln>
                            <a:noFill/>
                          </a:ln>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技術基準適用</a:t>
                      </a:r>
                    </a:p>
                  </a:txBody>
                  <a:tcPr marL="99061" marR="99061" marT="49531" marB="49531" vert="eaVert"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1" lang="ja-JP" altLang="en-US" sz="1500" b="0" i="0" u="none" strike="noStrike" cap="none" normalizeH="0" baseline="0" dirty="0">
                        <a:ln>
                          <a:noFill/>
                        </a:ln>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9061" marR="99061" marT="49531" marB="4953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w="12700" cap="flat" cmpd="sng" algn="ctr">
                      <a:solidFill>
                        <a:schemeClr val="tx1"/>
                      </a:solidFill>
                      <a:prstDash val="solid"/>
                      <a:round/>
                      <a:headEnd type="none" w="med" len="med"/>
                      <a:tailEnd type="none" w="med" len="med"/>
                    </a:lnBlToTr>
                    <a:noFill/>
                  </a:tcPr>
                </a:tc>
                <a:extLst>
                  <a:ext uri="{0D108BD9-81ED-4DB2-BD59-A6C34878D82A}">
                    <a16:rowId xmlns:a16="http://schemas.microsoft.com/office/drawing/2014/main" val="10000"/>
                  </a:ext>
                </a:extLst>
              </a:tr>
              <a:tr h="1292204">
                <a:tc vMerge="1">
                  <a:txBody>
                    <a:bodyPr/>
                    <a:lstStyle/>
                    <a:p>
                      <a:endParaRPr kumimoji="1" lang="ja-JP" altLang="en-US"/>
                    </a:p>
                  </a:txBody>
                  <a:tcPr/>
                </a:tc>
                <a:tc vMerge="1">
                  <a:txBody>
                    <a:bodyPr/>
                    <a:lstStyle/>
                    <a:p>
                      <a:endParaRPr kumimoji="1" lang="ja-JP" alt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500" b="0" i="0" u="none" strike="noStrike" cap="none" normalizeH="0" baseline="0" dirty="0">
                          <a:ln>
                            <a:noFill/>
                          </a:ln>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市街化調整区域</a:t>
                      </a:r>
                    </a:p>
                  </a:txBody>
                  <a:tcPr marL="99061" marR="99061" marT="49531" marB="4953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1" lang="ja-JP" altLang="en-US" sz="1500" b="0" i="0" u="none" strike="noStrike" cap="none" normalizeH="0" baseline="0" dirty="0">
                          <a:ln>
                            <a:noFill/>
                          </a:ln>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原則として全ての開発行為</a:t>
                      </a:r>
                    </a:p>
                  </a:txBody>
                  <a:tcPr marL="99061" marR="99061" marT="49531" marB="4953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kumimoji="1" lang="ja-JP"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500" b="0" i="0" u="none" strike="noStrike" cap="none" normalizeH="0" baseline="0" dirty="0">
                          <a:ln>
                            <a:noFill/>
                          </a:ln>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立地基準適用</a:t>
                      </a:r>
                    </a:p>
                  </a:txBody>
                  <a:tcPr marL="99061" marR="99061" marT="49531" marB="49531" vert="eaVert"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925223">
                <a:tc vMerge="1">
                  <a:txBody>
                    <a:bodyPr/>
                    <a:lstStyle/>
                    <a:p>
                      <a:endParaRPr kumimoji="1" lang="ja-JP" altLang="en-US"/>
                    </a:p>
                  </a:txBody>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5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非線引き都市計画区域</a:t>
                      </a:r>
                    </a:p>
                  </a:txBody>
                  <a:tcPr marL="99061" marR="99061" marT="49531" marB="4953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500" b="0" i="0" u="none" strike="noStrike" cap="none" normalizeH="0" baseline="0" dirty="0">
                          <a:ln>
                            <a:noFill/>
                          </a:ln>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3,000</a:t>
                      </a:r>
                      <a:r>
                        <a:rPr kumimoji="1" lang="ja-JP" altLang="en-US" sz="1500" b="0" i="0" u="none" strike="noStrike" cap="none" normalizeH="0" baseline="0" dirty="0">
                          <a:ln>
                            <a:noFill/>
                          </a:ln>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㎡以上の開発行為</a:t>
                      </a:r>
                      <a:endParaRPr kumimoji="1" lang="en-US" altLang="ja-JP" sz="1500" b="0" i="0" u="none" strike="noStrike" cap="none" normalizeH="0" baseline="0" dirty="0">
                        <a:ln>
                          <a:noFill/>
                        </a:ln>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363538" marR="0" lvl="0" indent="-174625" algn="l" defTabSz="914400" rtl="0" eaLnBrk="1" fontAlgn="base" latinLnBrk="0" hangingPunct="1">
                        <a:lnSpc>
                          <a:spcPct val="100000"/>
                        </a:lnSpc>
                        <a:spcBef>
                          <a:spcPct val="20000"/>
                        </a:spcBef>
                        <a:spcAft>
                          <a:spcPct val="0"/>
                        </a:spcAft>
                        <a:buClrTx/>
                        <a:buSzTx/>
                        <a:buFontTx/>
                        <a:buNone/>
                        <a:tabLst/>
                        <a:defRPr/>
                      </a:pPr>
                      <a:r>
                        <a:rPr kumimoji="1" lang="en-US" altLang="ja-JP" sz="1200" b="0" i="0" u="none" strike="noStrike" cap="none" normalizeH="0" baseline="0" dirty="0">
                          <a:ln>
                            <a:noFill/>
                          </a:ln>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b="0" i="0" u="none" strike="noStrike" cap="none" normalizeH="0" baseline="0" dirty="0">
                          <a:ln>
                            <a:noFill/>
                          </a:ln>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開発許可権者が条例で</a:t>
                      </a:r>
                      <a:r>
                        <a:rPr kumimoji="1" lang="en-US" altLang="ja-JP" sz="1200" b="0" i="0" u="none" strike="noStrike" cap="none" normalizeH="0" baseline="0" dirty="0">
                          <a:ln>
                            <a:noFill/>
                          </a:ln>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300</a:t>
                      </a:r>
                      <a:r>
                        <a:rPr kumimoji="1" lang="ja-JP" altLang="en-US" sz="1200" b="0" i="0" u="none" strike="noStrike" cap="none" normalizeH="0" baseline="0" dirty="0">
                          <a:ln>
                            <a:noFill/>
                          </a:ln>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㎡まで引き下げ可</a:t>
                      </a:r>
                    </a:p>
                  </a:txBody>
                  <a:tcPr marL="99061" marR="99061" marT="49531" marB="4953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kumimoji="1" lang="ja-JP" altLang="en-US"/>
                    </a:p>
                  </a:txBody>
                  <a:tcPr/>
                </a:tc>
                <a:tc>
                  <a:txBody>
                    <a:bodyPr/>
                    <a:lstStyle/>
                    <a:p>
                      <a:endParaRPr kumimoji="1" lang="ja-JP" altLang="en-US" sz="2000" dirty="0">
                        <a:latin typeface="Meiryo UI" panose="020B0604030504040204" pitchFamily="50" charset="-128"/>
                        <a:ea typeface="Meiryo UI" panose="020B0604030504040204" pitchFamily="50" charset="-128"/>
                        <a:cs typeface="Meiryo UI" panose="020B0604030504040204" pitchFamily="50" charset="-128"/>
                      </a:endParaRPr>
                    </a:p>
                  </a:txBody>
                  <a:tcPr marL="99061" marR="99061" marT="49531" marB="4953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w="12700" cap="flat" cmpd="sng" algn="ctr">
                      <a:solidFill>
                        <a:schemeClr val="tx1"/>
                      </a:solidFill>
                      <a:prstDash val="solid"/>
                      <a:round/>
                      <a:headEnd type="none" w="med" len="med"/>
                      <a:tailEnd type="none" w="med" len="med"/>
                    </a:lnBlToTr>
                    <a:noFill/>
                  </a:tcPr>
                </a:tc>
                <a:extLst>
                  <a:ext uri="{0D108BD9-81ED-4DB2-BD59-A6C34878D82A}">
                    <a16:rowId xmlns:a16="http://schemas.microsoft.com/office/drawing/2014/main" val="10002"/>
                  </a:ext>
                </a:extLst>
              </a:tr>
              <a:tr h="843144">
                <a:tc gridSpan="3">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5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準都市計画区域</a:t>
                      </a:r>
                    </a:p>
                  </a:txBody>
                  <a:tcPr marL="99061" marR="99061" marT="49531" marB="4953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hMerge="1">
                  <a:txBody>
                    <a:bodyPr/>
                    <a:lstStyle/>
                    <a:p>
                      <a:endParaRPr kumimoji="1" lang="ja-JP" alt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500" b="0" i="0" u="none" strike="noStrike" cap="none" normalizeH="0" baseline="0" dirty="0">
                          <a:ln>
                            <a:noFill/>
                          </a:ln>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3,000</a:t>
                      </a:r>
                      <a:r>
                        <a:rPr kumimoji="1" lang="ja-JP" altLang="en-US" sz="1500" b="0" i="0" u="none" strike="noStrike" cap="none" normalizeH="0" baseline="0" dirty="0">
                          <a:ln>
                            <a:noFill/>
                          </a:ln>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㎡以上の開発行為</a:t>
                      </a:r>
                      <a:endParaRPr kumimoji="1" lang="en-US" altLang="ja-JP" sz="1500" b="0" i="0" u="none" strike="noStrike" cap="none" normalizeH="0" baseline="0" dirty="0">
                        <a:ln>
                          <a:noFill/>
                        </a:ln>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363538" marR="0" lvl="0" indent="-174625" algn="l" defTabSz="914400" rtl="0" eaLnBrk="1" fontAlgn="base" latinLnBrk="0" hangingPunct="1">
                        <a:lnSpc>
                          <a:spcPct val="100000"/>
                        </a:lnSpc>
                        <a:spcBef>
                          <a:spcPct val="20000"/>
                        </a:spcBef>
                        <a:spcAft>
                          <a:spcPct val="0"/>
                        </a:spcAft>
                        <a:buClrTx/>
                        <a:buSzTx/>
                        <a:buFontTx/>
                        <a:buNone/>
                        <a:tabLst/>
                        <a:defRPr/>
                      </a:pPr>
                      <a:r>
                        <a:rPr kumimoji="1" lang="en-US" altLang="ja-JP" sz="1200" b="0" i="0" u="none" strike="noStrike" cap="none" normalizeH="0" baseline="0" dirty="0">
                          <a:ln>
                            <a:noFill/>
                          </a:ln>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b="0" i="0" u="none" strike="noStrike" cap="none" normalizeH="0" baseline="0" dirty="0">
                          <a:ln>
                            <a:noFill/>
                          </a:ln>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開発許可権者が条例で</a:t>
                      </a:r>
                      <a:r>
                        <a:rPr kumimoji="1" lang="en-US" altLang="ja-JP" sz="1200" b="0" i="0" u="none" strike="noStrike" cap="none" normalizeH="0" baseline="0" dirty="0">
                          <a:ln>
                            <a:noFill/>
                          </a:ln>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300</a:t>
                      </a:r>
                      <a:r>
                        <a:rPr kumimoji="1" lang="ja-JP" altLang="en-US" sz="1200" b="0" i="0" u="none" strike="noStrike" cap="none" normalizeH="0" baseline="0" dirty="0">
                          <a:ln>
                            <a:noFill/>
                          </a:ln>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㎡まで引き下げ可</a:t>
                      </a:r>
                    </a:p>
                  </a:txBody>
                  <a:tcPr marL="99061" marR="99061" marT="49531" marB="4953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kumimoji="1" lang="ja-JP" altLang="en-US"/>
                    </a:p>
                  </a:txBody>
                  <a:tcPr/>
                </a:tc>
                <a:tc>
                  <a:txBody>
                    <a:bodyPr/>
                    <a:lstStyle/>
                    <a:p>
                      <a:endParaRPr kumimoji="1" lang="ja-JP" altLang="en-US" sz="2000" dirty="0">
                        <a:latin typeface="Meiryo UI" panose="020B0604030504040204" pitchFamily="50" charset="-128"/>
                        <a:ea typeface="Meiryo UI" panose="020B0604030504040204" pitchFamily="50" charset="-128"/>
                        <a:cs typeface="Meiryo UI" panose="020B0604030504040204" pitchFamily="50" charset="-128"/>
                      </a:endParaRPr>
                    </a:p>
                  </a:txBody>
                  <a:tcPr marL="99061" marR="99061" marT="49531" marB="4953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w="12700" cap="flat" cmpd="sng" algn="ctr">
                      <a:solidFill>
                        <a:schemeClr val="tx1"/>
                      </a:solidFill>
                      <a:prstDash val="solid"/>
                      <a:round/>
                      <a:headEnd type="none" w="med" len="med"/>
                      <a:tailEnd type="none" w="med" len="med"/>
                    </a:lnBlToTr>
                    <a:noFill/>
                  </a:tcPr>
                </a:tc>
                <a:extLst>
                  <a:ext uri="{0D108BD9-81ED-4DB2-BD59-A6C34878D82A}">
                    <a16:rowId xmlns:a16="http://schemas.microsoft.com/office/drawing/2014/main" val="10003"/>
                  </a:ext>
                </a:extLst>
              </a:tr>
              <a:tr h="836133">
                <a:tc gridSpan="3">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5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都市計画区域及び準都市計画区域外</a:t>
                      </a:r>
                    </a:p>
                  </a:txBody>
                  <a:tcPr marL="99061" marR="99061" marT="49531" marB="4953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hMerge="1">
                  <a:txBody>
                    <a:bodyPr/>
                    <a:lstStyle/>
                    <a:p>
                      <a:endParaRPr kumimoji="1" lang="ja-JP" altLang="en-US"/>
                    </a:p>
                  </a:txBody>
                  <a:tcPr/>
                </a:tc>
                <a:tc>
                  <a:txBody>
                    <a:bodyPr/>
                    <a:lstStyle/>
                    <a:p>
                      <a:r>
                        <a:rPr lang="en-US" altLang="ja-JP" sz="1500" dirty="0">
                          <a:latin typeface="Meiryo UI" panose="020B0604030504040204" pitchFamily="50" charset="-128"/>
                          <a:ea typeface="Meiryo UI" panose="020B0604030504040204" pitchFamily="50" charset="-128"/>
                          <a:cs typeface="Meiryo UI" panose="020B0604030504040204" pitchFamily="50" charset="-128"/>
                        </a:rPr>
                        <a:t>1ha</a:t>
                      </a:r>
                      <a:r>
                        <a:rPr lang="ja-JP" altLang="en-US" sz="1500" dirty="0">
                          <a:latin typeface="Meiryo UI" panose="020B0604030504040204" pitchFamily="50" charset="-128"/>
                          <a:ea typeface="Meiryo UI" panose="020B0604030504040204" pitchFamily="50" charset="-128"/>
                          <a:cs typeface="Meiryo UI" panose="020B0604030504040204" pitchFamily="50" charset="-128"/>
                        </a:rPr>
                        <a:t>以上の開発行為</a:t>
                      </a:r>
                    </a:p>
                  </a:txBody>
                  <a:tcPr marL="99061" marR="99061" marT="49531" marB="4953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kumimoji="1" lang="ja-JP" altLang="en-US"/>
                    </a:p>
                  </a:txBody>
                  <a:tcPr/>
                </a:tc>
                <a:tc>
                  <a:txBody>
                    <a:bodyPr/>
                    <a:lstStyle/>
                    <a:p>
                      <a:endParaRPr kumimoji="1" lang="ja-JP" altLang="en-US" dirty="0"/>
                    </a:p>
                  </a:txBody>
                  <a:tcPr marL="99061" marR="99061" marT="49531" marB="4953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w="12700" cap="flat" cmpd="sng" algn="ctr">
                      <a:solidFill>
                        <a:schemeClr val="tx1"/>
                      </a:solidFill>
                      <a:prstDash val="solid"/>
                      <a:round/>
                      <a:headEnd type="none" w="med" len="med"/>
                      <a:tailEnd type="none" w="med" len="med"/>
                    </a:lnBlToTr>
                    <a:noFill/>
                  </a:tcPr>
                </a:tc>
                <a:extLst>
                  <a:ext uri="{0D108BD9-81ED-4DB2-BD59-A6C34878D82A}">
                    <a16:rowId xmlns:a16="http://schemas.microsoft.com/office/drawing/2014/main" val="10004"/>
                  </a:ext>
                </a:extLst>
              </a:tr>
            </a:tbl>
          </a:graphicData>
        </a:graphic>
      </p:graphicFrame>
      <p:sp>
        <p:nvSpPr>
          <p:cNvPr id="4" name="スライド番号プレースホルダー 3"/>
          <p:cNvSpPr>
            <a:spLocks noGrp="1"/>
          </p:cNvSpPr>
          <p:nvPr>
            <p:ph type="sldNum" sz="quarter" idx="12"/>
          </p:nvPr>
        </p:nvSpPr>
        <p:spPr>
          <a:xfrm>
            <a:off x="7594600" y="6381750"/>
            <a:ext cx="2311400" cy="476250"/>
          </a:xfrm>
          <a:noFill/>
          <a:ln w="9525">
            <a:noFill/>
            <a:miter lim="800000"/>
            <a:headEnd/>
            <a:tailEnd/>
          </a:ln>
          <a:effectLst/>
        </p:spPr>
        <p:txBody>
          <a:bodyPr vert="horz" wrap="square" lIns="91440" tIns="45720" rIns="91440" bIns="45720" numCol="1" anchor="b"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defRPr/>
            </a:pPr>
            <a:fld id="{9EDA1B78-A660-498E-B941-254EC32B0714}" type="slidenum">
              <a:rPr kumimoji="1" lang="en-US" altLang="ja-JP" sz="1517"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pPr marL="0" marR="0" lvl="0" indent="0" algn="r" defTabSz="914400" rtl="0" eaLnBrk="1" fontAlgn="base" latinLnBrk="0" hangingPunct="1">
                <a:lnSpc>
                  <a:spcPct val="100000"/>
                </a:lnSpc>
                <a:spcBef>
                  <a:spcPct val="0"/>
                </a:spcBef>
                <a:spcAft>
                  <a:spcPct val="0"/>
                </a:spcAft>
                <a:buClrTx/>
                <a:buSzTx/>
                <a:buFontTx/>
                <a:buNone/>
                <a:tabLst/>
                <a:defRPr/>
              </a:pPr>
              <a:t>2</a:t>
            </a:fld>
            <a:endParaRPr kumimoji="1" lang="en-US" altLang="ja-JP" sz="1517"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7" name="Rectangle 12">
            <a:extLst>
              <a:ext uri="{FF2B5EF4-FFF2-40B4-BE49-F238E27FC236}">
                <a16:creationId xmlns:a16="http://schemas.microsoft.com/office/drawing/2014/main" id="{C1E3DB2C-1C85-4B13-A765-3C03D013A808}"/>
              </a:ext>
            </a:extLst>
          </p:cNvPr>
          <p:cNvSpPr>
            <a:spLocks noChangeArrowheads="1"/>
          </p:cNvSpPr>
          <p:nvPr/>
        </p:nvSpPr>
        <p:spPr bwMode="auto">
          <a:xfrm>
            <a:off x="-6879" y="0"/>
            <a:ext cx="9912879" cy="432000"/>
          </a:xfrm>
          <a:prstGeom prst="rect">
            <a:avLst/>
          </a:prstGeom>
          <a:solidFill>
            <a:srgbClr val="203864"/>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20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　１　　開発許可制度の概要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412" name="Text Box 13"/>
          <p:cNvSpPr txBox="1">
            <a:spLocks noChangeArrowheads="1"/>
          </p:cNvSpPr>
          <p:nvPr/>
        </p:nvSpPr>
        <p:spPr bwMode="auto">
          <a:xfrm>
            <a:off x="428229" y="3284984"/>
            <a:ext cx="8893042" cy="3000821"/>
          </a:xfrm>
          <a:prstGeom prst="rect">
            <a:avLst/>
          </a:prstGeom>
          <a:noFill/>
          <a:ln w="9525">
            <a:noFill/>
            <a:miter lim="800000"/>
            <a:headEnd/>
            <a:tailEnd/>
          </a:ln>
        </p:spPr>
        <p:txBody>
          <a:bodyPr>
            <a:spAutoFit/>
          </a:bodyPr>
          <a:lstStyle/>
          <a:p>
            <a:pPr marL="385221" marR="0" lvl="0" indent="-385221" algn="l" defTabSz="914400" rtl="0" eaLnBrk="1" fontAlgn="base" latinLnBrk="0" hangingPunct="1">
              <a:lnSpc>
                <a:spcPct val="100000"/>
              </a:lnSpc>
              <a:spcBef>
                <a:spcPts val="1800"/>
              </a:spcBef>
              <a:spcAft>
                <a:spcPct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・道路・公園・給排水施設等の確保、防災上の措置等に関する基準</a:t>
            </a:r>
            <a:endParaRPr kumimoji="1" lang="en-US" altLang="ja-JP"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385221" marR="0" lvl="0" indent="-385221" algn="l" defTabSz="914400" rtl="0" eaLnBrk="1" fontAlgn="base" latinLnBrk="0" hangingPunct="1">
              <a:lnSpc>
                <a:spcPct val="100000"/>
              </a:lnSpc>
              <a:spcBef>
                <a:spcPts val="1800"/>
              </a:spcBef>
              <a:spcAft>
                <a:spcPct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・市街化調整区域のみならず、市街化区域、都市計画区域外など、全ての区域における開発行為に適用</a:t>
            </a:r>
            <a:endParaRPr kumimoji="1" lang="en-US" altLang="ja-JP"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385221" marR="0" lvl="0" indent="-385221" algn="l" defTabSz="914400" rtl="0" eaLnBrk="1" fontAlgn="base" latinLnBrk="0" hangingPunct="1">
              <a:lnSpc>
                <a:spcPct val="100000"/>
              </a:lnSpc>
              <a:spcBef>
                <a:spcPts val="1800"/>
              </a:spcBef>
              <a:spcAft>
                <a:spcPct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・建築物の用途や開発規模によって適用基準が変わる</a:t>
            </a:r>
            <a:endParaRPr kumimoji="1" lang="en-US" altLang="ja-JP"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385221" marR="0" lvl="0" indent="-385221" algn="l" defTabSz="914400" rtl="0" eaLnBrk="1" fontAlgn="base" latinLnBrk="0" hangingPunct="1">
              <a:lnSpc>
                <a:spcPct val="100000"/>
              </a:lnSpc>
              <a:spcBef>
                <a:spcPts val="1800"/>
              </a:spcBef>
              <a:spcAft>
                <a:spcPct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・地方公共団体の条例により、基準の一部については、政令の基準に従って、強化又は緩和等が可能</a:t>
            </a:r>
          </a:p>
        </p:txBody>
      </p:sp>
      <p:sp>
        <p:nvSpPr>
          <p:cNvPr id="4" name="スライド番号プレースホルダー 3"/>
          <p:cNvSpPr>
            <a:spLocks noGrp="1"/>
          </p:cNvSpPr>
          <p:nvPr>
            <p:ph type="sldNum" sz="quarter" idx="12"/>
          </p:nvPr>
        </p:nvSpPr>
        <p:spPr>
          <a:xfrm>
            <a:off x="7594600" y="6381750"/>
            <a:ext cx="2311400" cy="476250"/>
          </a:xfrm>
          <a:noFill/>
          <a:ln w="9525">
            <a:noFill/>
            <a:miter lim="800000"/>
            <a:headEnd/>
            <a:tailEnd/>
          </a:ln>
          <a:effectLst/>
        </p:spPr>
        <p:txBody>
          <a:bodyPr vert="horz" wrap="square" lIns="91440" tIns="45720" rIns="91440" bIns="45720" numCol="1" anchor="b"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defRPr/>
            </a:pPr>
            <a:fld id="{9EDA1B78-A660-498E-B941-254EC32B0714}" type="slidenum">
              <a:rPr kumimoji="1" lang="en-US" altLang="ja-JP" sz="1517"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pPr marL="0" marR="0" lvl="0" indent="0" algn="r" defTabSz="914400" rtl="0" eaLnBrk="1" fontAlgn="base" latinLnBrk="0" hangingPunct="1">
                <a:lnSpc>
                  <a:spcPct val="100000"/>
                </a:lnSpc>
                <a:spcBef>
                  <a:spcPct val="0"/>
                </a:spcBef>
                <a:spcAft>
                  <a:spcPct val="0"/>
                </a:spcAft>
                <a:buClrTx/>
                <a:buSzTx/>
                <a:buFontTx/>
                <a:buNone/>
                <a:tabLst/>
                <a:defRPr/>
              </a:pPr>
              <a:t>3</a:t>
            </a:fld>
            <a:endParaRPr kumimoji="1" lang="en-US" altLang="ja-JP" sz="1517"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10" name="Rectangle 11"/>
          <p:cNvSpPr>
            <a:spLocks noChangeArrowheads="1"/>
          </p:cNvSpPr>
          <p:nvPr/>
        </p:nvSpPr>
        <p:spPr bwMode="auto">
          <a:xfrm>
            <a:off x="200472" y="1037542"/>
            <a:ext cx="9541060" cy="1944000"/>
          </a:xfrm>
          <a:prstGeom prst="rect">
            <a:avLst/>
          </a:prstGeom>
          <a:noFill/>
          <a:ln w="22225" cmpd="sng" algn="ctr">
            <a:solidFill>
              <a:srgbClr val="00B050"/>
            </a:solidFill>
            <a:prstDash val="solid"/>
            <a:miter lim="800000"/>
            <a:headEnd/>
            <a:tailEnd/>
          </a:ln>
          <a:extLst>
            <a:ext uri="{909E8E84-426E-40DD-AFC4-6F175D3DCCD1}">
              <a14:hiddenFill xmlns:a14="http://schemas.microsoft.com/office/drawing/2010/main">
                <a:solidFill>
                  <a:srgbClr val="FFFFFF"/>
                </a:solidFill>
              </a14:hiddenFill>
            </a:ext>
          </a:extLst>
        </p:spPr>
        <p:txBody>
          <a:bodyPr wrap="square" tIns="396000" bIns="180000" anchor="ct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技術基準（法第</a:t>
            </a:r>
            <a:r>
              <a:rPr kumimoji="1" lang="en-US" altLang="ja-JP"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33</a:t>
            </a:r>
            <a:r>
              <a:rPr kumimoji="1" lang="ja-JP" altLang="en-US"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条）・・・</a:t>
            </a:r>
            <a:r>
              <a:rPr kumimoji="1" lang="ja-JP" altLang="en-US" sz="240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全ての区域で適用</a:t>
            </a:r>
          </a:p>
          <a:p>
            <a:pPr marL="0" marR="0" lvl="0" indent="0" algn="l" defTabSz="914400" rtl="0" eaLnBrk="1" fontAlgn="base" latinLnBrk="0" hangingPunct="1">
              <a:lnSpc>
                <a:spcPts val="1500"/>
              </a:lnSpc>
              <a:spcBef>
                <a:spcPct val="0"/>
              </a:spcBef>
              <a:spcAft>
                <a:spcPct val="0"/>
              </a:spcAft>
              <a:buClrTx/>
              <a:buSzTx/>
              <a:buFontTx/>
              <a:buNone/>
              <a:tabLst/>
              <a:defRPr/>
            </a:pPr>
            <a:endParaRPr kumimoji="1" lang="en-US" altLang="ja-JP" sz="240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720725"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2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←公共施設等の整備を義務づけることにより</a:t>
            </a:r>
            <a:br>
              <a:rPr kumimoji="1" lang="en-US" altLang="ja-JP" sz="2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br>
            <a:r>
              <a:rPr kumimoji="1" lang="ja-JP" altLang="en-US" sz="2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一定の宅地の水準を確保</a:t>
            </a:r>
          </a:p>
        </p:txBody>
      </p:sp>
      <p:sp>
        <p:nvSpPr>
          <p:cNvPr id="11" name="AutoShape 12"/>
          <p:cNvSpPr>
            <a:spLocks noChangeArrowheads="1"/>
          </p:cNvSpPr>
          <p:nvPr/>
        </p:nvSpPr>
        <p:spPr bwMode="auto">
          <a:xfrm>
            <a:off x="56456" y="735442"/>
            <a:ext cx="4968000" cy="626137"/>
          </a:xfrm>
          <a:prstGeom prst="flowChartAlternateProcess">
            <a:avLst/>
          </a:prstGeom>
          <a:solidFill>
            <a:srgbClr val="CCFF99"/>
          </a:solidFill>
          <a:ln>
            <a:noFill/>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24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開発許可の基準（法第</a:t>
            </a:r>
            <a:r>
              <a:rPr kumimoji="1" lang="en-US" altLang="ja-JP" sz="24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33</a:t>
            </a:r>
            <a:r>
              <a:rPr kumimoji="1" lang="ja-JP" altLang="en-US" sz="24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条）</a:t>
            </a:r>
          </a:p>
        </p:txBody>
      </p:sp>
      <p:sp>
        <p:nvSpPr>
          <p:cNvPr id="12" name="Rectangle 12">
            <a:extLst>
              <a:ext uri="{FF2B5EF4-FFF2-40B4-BE49-F238E27FC236}">
                <a16:creationId xmlns:a16="http://schemas.microsoft.com/office/drawing/2014/main" id="{951A6236-0129-44A7-954C-FA9B0C840E85}"/>
              </a:ext>
            </a:extLst>
          </p:cNvPr>
          <p:cNvSpPr>
            <a:spLocks noChangeArrowheads="1"/>
          </p:cNvSpPr>
          <p:nvPr/>
        </p:nvSpPr>
        <p:spPr bwMode="auto">
          <a:xfrm>
            <a:off x="-6879" y="0"/>
            <a:ext cx="9912879" cy="432000"/>
          </a:xfrm>
          <a:prstGeom prst="rect">
            <a:avLst/>
          </a:prstGeom>
          <a:solidFill>
            <a:srgbClr val="203864"/>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20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　２　　開発許可の基準（法第</a:t>
            </a:r>
            <a:r>
              <a:rPr kumimoji="1" lang="en-US" altLang="ja-JP" sz="20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33</a:t>
            </a:r>
            <a:r>
              <a:rPr kumimoji="1" lang="ja-JP" altLang="en-US" sz="20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条：技術基準）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7553" name="Group 385"/>
          <p:cNvGraphicFramePr>
            <a:graphicFrameLocks noGrp="1"/>
          </p:cNvGraphicFramePr>
          <p:nvPr/>
        </p:nvGraphicFramePr>
        <p:xfrm>
          <a:off x="146466" y="836712"/>
          <a:ext cx="9613068" cy="5791424"/>
        </p:xfrm>
        <a:graphic>
          <a:graphicData uri="http://schemas.openxmlformats.org/drawingml/2006/table">
            <a:tbl>
              <a:tblPr/>
              <a:tblGrid>
                <a:gridCol w="3417396">
                  <a:extLst>
                    <a:ext uri="{9D8B030D-6E8A-4147-A177-3AD203B41FA5}">
                      <a16:colId xmlns:a16="http://schemas.microsoft.com/office/drawing/2014/main" val="20000"/>
                    </a:ext>
                  </a:extLst>
                </a:gridCol>
                <a:gridCol w="1548918">
                  <a:extLst>
                    <a:ext uri="{9D8B030D-6E8A-4147-A177-3AD203B41FA5}">
                      <a16:colId xmlns:a16="http://schemas.microsoft.com/office/drawing/2014/main" val="20001"/>
                    </a:ext>
                  </a:extLst>
                </a:gridCol>
                <a:gridCol w="1548918">
                  <a:extLst>
                    <a:ext uri="{9D8B030D-6E8A-4147-A177-3AD203B41FA5}">
                      <a16:colId xmlns:a16="http://schemas.microsoft.com/office/drawing/2014/main" val="20002"/>
                    </a:ext>
                  </a:extLst>
                </a:gridCol>
                <a:gridCol w="1548918">
                  <a:extLst>
                    <a:ext uri="{9D8B030D-6E8A-4147-A177-3AD203B41FA5}">
                      <a16:colId xmlns:a16="http://schemas.microsoft.com/office/drawing/2014/main" val="20003"/>
                    </a:ext>
                  </a:extLst>
                </a:gridCol>
                <a:gridCol w="1548918">
                  <a:extLst>
                    <a:ext uri="{9D8B030D-6E8A-4147-A177-3AD203B41FA5}">
                      <a16:colId xmlns:a16="http://schemas.microsoft.com/office/drawing/2014/main" val="20004"/>
                    </a:ext>
                  </a:extLst>
                </a:gridCol>
              </a:tblGrid>
              <a:tr h="317119">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5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適用基準</a:t>
                      </a:r>
                    </a:p>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5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（法第</a:t>
                      </a:r>
                      <a:r>
                        <a:rPr kumimoji="1" lang="en-US" altLang="ja-JP" sz="15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33</a:t>
                      </a:r>
                      <a:r>
                        <a:rPr kumimoji="1" lang="ja-JP" altLang="en-US" sz="15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条第１項）</a:t>
                      </a:r>
                    </a:p>
                  </a:txBody>
                  <a:tcPr marL="99068" marR="99068" marT="49537" marB="49537"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5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住　宅</a:t>
                      </a:r>
                    </a:p>
                  </a:txBody>
                  <a:tcPr marL="99068" marR="99068" marT="49537" marB="49537"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grid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5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非住宅</a:t>
                      </a:r>
                    </a:p>
                  </a:txBody>
                  <a:tcPr marL="99068" marR="99068" marT="49537" marB="4953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extLst>
                  <a:ext uri="{0D108BD9-81ED-4DB2-BD59-A6C34878D82A}">
                    <a16:rowId xmlns:a16="http://schemas.microsoft.com/office/drawing/2014/main" val="10000"/>
                  </a:ext>
                </a:extLst>
              </a:tr>
              <a:tr h="317119">
                <a:tc vMerge="1">
                  <a:txBody>
                    <a:bodyPr/>
                    <a:lstStyle/>
                    <a:p>
                      <a:endParaRPr kumimoji="1" lang="ja-JP" altLang="en-US"/>
                    </a:p>
                  </a:txBody>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5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自己用</a:t>
                      </a:r>
                    </a:p>
                  </a:txBody>
                  <a:tcPr marL="99068" marR="99068" marT="49537" marB="49537"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5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その他</a:t>
                      </a:r>
                    </a:p>
                  </a:txBody>
                  <a:tcPr marL="99068" marR="99068" marT="49537" marB="4953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5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自己用</a:t>
                      </a:r>
                    </a:p>
                  </a:txBody>
                  <a:tcPr marL="99068" marR="99068" marT="49537" marB="4953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5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その他</a:t>
                      </a:r>
                    </a:p>
                  </a:txBody>
                  <a:tcPr marL="99068" marR="99068" marT="49537" marB="4953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88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5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1</a:t>
                      </a:r>
                      <a:r>
                        <a:rPr kumimoji="1" lang="ja-JP" altLang="en-US" sz="15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号　用途地域の適合</a:t>
                      </a:r>
                    </a:p>
                  </a:txBody>
                  <a:tcPr marL="99068" marR="99068" marT="49537" marB="49537"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5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p>
                  </a:txBody>
                  <a:tcPr marL="99068" marR="99068" marT="49537" marB="49537"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500" b="0" i="0" u="none" strike="noStrike" cap="none" normalizeH="0" baseline="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p>
                  </a:txBody>
                  <a:tcPr marL="99068" marR="99068" marT="49537" marB="4953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500" b="0" i="0" u="none" strike="noStrike" cap="none" normalizeH="0" baseline="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p>
                  </a:txBody>
                  <a:tcPr marL="99068" marR="99068" marT="49537" marB="4953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500" b="0" i="0" u="none" strike="noStrike" cap="none" normalizeH="0" baseline="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p>
                  </a:txBody>
                  <a:tcPr marL="99068" marR="99068" marT="49537" marB="4953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288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5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2</a:t>
                      </a:r>
                      <a:r>
                        <a:rPr kumimoji="1" lang="ja-JP" altLang="en-US" sz="15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号　道路・公園等の配置・構造</a:t>
                      </a:r>
                    </a:p>
                  </a:txBody>
                  <a:tcPr marL="99068" marR="99068" marT="49537" marB="49537"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5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p>
                  </a:txBody>
                  <a:tcPr marL="99068" marR="99068" marT="49537" marB="49537"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5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p>
                  </a:txBody>
                  <a:tcPr marL="99068" marR="99068" marT="49537" marB="4953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500" b="0" i="0" u="none" strike="noStrike" cap="none" normalizeH="0" baseline="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p>
                  </a:txBody>
                  <a:tcPr marL="99068" marR="99068" marT="49537" marB="4953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500" b="0" i="0" u="none" strike="noStrike" cap="none" normalizeH="0" baseline="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p>
                  </a:txBody>
                  <a:tcPr marL="99068" marR="99068" marT="49537" marB="4953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288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5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3</a:t>
                      </a:r>
                      <a:r>
                        <a:rPr kumimoji="1" lang="ja-JP" altLang="en-US" sz="15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号　排水施設の構造・能力</a:t>
                      </a:r>
                    </a:p>
                  </a:txBody>
                  <a:tcPr marL="99068" marR="99068" marT="49537" marB="49537"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5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p>
                  </a:txBody>
                  <a:tcPr marL="99068" marR="99068" marT="49537" marB="49537"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5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p>
                  </a:txBody>
                  <a:tcPr marL="99068" marR="99068" marT="49537" marB="4953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500" b="0" i="0" u="none" strike="noStrike" cap="none" normalizeH="0" baseline="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p>
                  </a:txBody>
                  <a:tcPr marL="99068" marR="99068" marT="49537" marB="4953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500" b="0" i="0" u="none" strike="noStrike" cap="none" normalizeH="0" baseline="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p>
                  </a:txBody>
                  <a:tcPr marL="99068" marR="99068" marT="49537" marB="4953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288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5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4</a:t>
                      </a:r>
                      <a:r>
                        <a:rPr kumimoji="1" lang="ja-JP" altLang="en-US" sz="15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号　給水施設の構造・能力</a:t>
                      </a:r>
                    </a:p>
                  </a:txBody>
                  <a:tcPr marL="99068" marR="99068" marT="49537" marB="49537"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5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p>
                  </a:txBody>
                  <a:tcPr marL="99068" marR="99068" marT="49537" marB="4953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5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p>
                  </a:txBody>
                  <a:tcPr marL="99068" marR="99068" marT="49537" marB="4953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5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p>
                  </a:txBody>
                  <a:tcPr marL="99068" marR="99068" marT="49537" marB="4953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500" b="0" i="0" u="none" strike="noStrike" cap="none" normalizeH="0" baseline="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p>
                  </a:txBody>
                  <a:tcPr marL="99068" marR="99068" marT="49537" marB="4953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288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5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5</a:t>
                      </a:r>
                      <a:r>
                        <a:rPr kumimoji="1" lang="ja-JP" altLang="en-US" sz="15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号　地区計画等の適合</a:t>
                      </a:r>
                    </a:p>
                  </a:txBody>
                  <a:tcPr marL="99068" marR="99068" marT="49537" marB="49537"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5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p>
                  </a:txBody>
                  <a:tcPr marL="99068" marR="99068" marT="49537" marB="4953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5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p>
                  </a:txBody>
                  <a:tcPr marL="99068" marR="99068" marT="49537" marB="49537" horzOverflow="overflow">
                    <a:lnL w="1270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500" b="0" i="0" u="none" strike="noStrike" cap="none" normalizeH="0" baseline="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p>
                  </a:txBody>
                  <a:tcPr marL="99068" marR="99068" marT="49537" marB="49537" horzOverflow="overflow">
                    <a:lnL w="952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5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p>
                  </a:txBody>
                  <a:tcPr marL="99068" marR="99068" marT="49537" marB="4953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31711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5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6</a:t>
                      </a:r>
                      <a:r>
                        <a:rPr kumimoji="1" lang="ja-JP" altLang="en-US" sz="15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号　公共公益施設の配置</a:t>
                      </a:r>
                    </a:p>
                  </a:txBody>
                  <a:tcPr marL="99068" marR="99068" marT="49537" marB="49537"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1" lang="ja-JP" altLang="en-US" sz="1500" b="0" i="0" u="none" strike="noStrike" cap="none" spc="-500"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5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5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20ha</a:t>
                      </a:r>
                      <a:r>
                        <a:rPr kumimoji="1" lang="ja-JP" altLang="en-US" sz="15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以上</a:t>
                      </a:r>
                      <a:r>
                        <a:rPr kumimoji="1" lang="ja-JP" altLang="en-US" sz="1500" b="0" i="0" u="none" strike="noStrike" cap="none" spc="-500"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p>
                  </a:txBody>
                  <a:tcPr marL="99068" marR="99068" marT="49537" marB="49537" anchor="ctr" horzOverflow="overflow">
                    <a:lnL w="2857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1" lang="ja-JP" altLang="en-US" sz="1500" b="0" i="0" u="none" strike="noStrike" cap="none" spc="-500"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5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5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20ha</a:t>
                      </a:r>
                      <a:r>
                        <a:rPr kumimoji="1" lang="ja-JP" altLang="en-US" sz="15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以上</a:t>
                      </a:r>
                      <a:r>
                        <a:rPr kumimoji="1" lang="ja-JP" altLang="en-US" sz="1500" b="0" i="0" u="none" strike="noStrike" cap="none" spc="-500"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p>
                  </a:txBody>
                  <a:tcPr marL="99068" marR="99068" marT="49537" marB="49537"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5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5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9068" marR="99068" marT="49537" marB="49537"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5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5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9068" marR="99068" marT="49537" marB="49537" anchor="ctr" horzOverflow="overflow">
                    <a:lnL w="952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31711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5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7</a:t>
                      </a:r>
                      <a:r>
                        <a:rPr kumimoji="1" lang="ja-JP" altLang="en-US" sz="15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号　地盤・崖の安全</a:t>
                      </a:r>
                    </a:p>
                  </a:txBody>
                  <a:tcPr marL="99068" marR="99068" marT="49537" marB="49537"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5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p>
                  </a:txBody>
                  <a:tcPr marL="99068" marR="99068" marT="49537" marB="49537" horzOverflow="overflow">
                    <a:lnL w="2857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500" b="0" i="0" u="none" strike="noStrike" cap="none" normalizeH="0" baseline="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p>
                  </a:txBody>
                  <a:tcPr marL="99068" marR="99068" marT="49537" marB="49537"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500" b="0" i="0" u="none" strike="noStrike" cap="none" normalizeH="0" baseline="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p>
                  </a:txBody>
                  <a:tcPr marL="99068" marR="99068" marT="49537" marB="49537" horzOverflow="overflow">
                    <a:lnL w="952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5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p>
                  </a:txBody>
                  <a:tcPr marL="99068" marR="99068" marT="49537" marB="4953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31711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5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8</a:t>
                      </a:r>
                      <a:r>
                        <a:rPr kumimoji="1" lang="ja-JP" altLang="en-US" sz="15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号　災害危険区域等からの除外</a:t>
                      </a:r>
                    </a:p>
                  </a:txBody>
                  <a:tcPr marL="99068" marR="99068" marT="49537" marB="49537"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5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p>
                  </a:txBody>
                  <a:tcPr marL="99068" marR="99068" marT="49537" marB="4953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5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p>
                  </a:txBody>
                  <a:tcPr marL="99068" marR="99068" marT="49537" marB="4953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5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000" b="0" i="0" u="none" strike="sngStrike" cap="none" normalizeH="0" baseline="0" dirty="0">
                        <a:ln>
                          <a:noFill/>
                        </a:ln>
                        <a:solidFill>
                          <a:srgbClr val="FF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9068" marR="99068" marT="49537" marB="4953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5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p>
                  </a:txBody>
                  <a:tcPr marL="99068" marR="99068" marT="49537" marB="4953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31711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5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9</a:t>
                      </a:r>
                      <a:r>
                        <a:rPr kumimoji="1" lang="ja-JP" altLang="en-US" sz="15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号　樹木の保存・表土の保全</a:t>
                      </a:r>
                    </a:p>
                  </a:txBody>
                  <a:tcPr marL="99068" marR="99068" marT="49537" marB="49537"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500" b="0" i="0" u="none" strike="noStrike" cap="none" spc="-500"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5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（１</a:t>
                      </a:r>
                      <a:r>
                        <a:rPr kumimoji="1" lang="en-US" altLang="ja-JP" sz="15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ha</a:t>
                      </a:r>
                      <a:r>
                        <a:rPr kumimoji="1" lang="ja-JP" altLang="en-US" sz="15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以上</a:t>
                      </a:r>
                      <a:r>
                        <a:rPr kumimoji="1" lang="ja-JP" altLang="en-US" sz="1500" b="0" i="0" u="none" strike="noStrike" cap="none" spc="-500"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p>
                  </a:txBody>
                  <a:tcPr marL="99068" marR="99068" marT="49537" marB="4953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500" b="0" i="0" u="none" strike="noStrike" cap="none" spc="-500"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5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（１</a:t>
                      </a:r>
                      <a:r>
                        <a:rPr kumimoji="1" lang="en-US" altLang="ja-JP" sz="15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ha</a:t>
                      </a:r>
                      <a:r>
                        <a:rPr kumimoji="1" lang="ja-JP" altLang="en-US" sz="15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以上</a:t>
                      </a:r>
                      <a:r>
                        <a:rPr kumimoji="1" lang="ja-JP" altLang="en-US" sz="1500" b="0" i="0" u="none" strike="noStrike" cap="none" spc="-500"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p>
                  </a:txBody>
                  <a:tcPr marL="99068" marR="99068" marT="49537" marB="4953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500" b="0" i="0" u="none" strike="noStrike" cap="none" spc="-500"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5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（１</a:t>
                      </a:r>
                      <a:r>
                        <a:rPr kumimoji="1" lang="en-US" altLang="ja-JP" sz="15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ha</a:t>
                      </a:r>
                      <a:r>
                        <a:rPr kumimoji="1" lang="ja-JP" altLang="en-US" sz="15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以上</a:t>
                      </a:r>
                      <a:r>
                        <a:rPr kumimoji="1" lang="ja-JP" altLang="en-US" sz="1500" b="0" i="0" u="none" strike="noStrike" cap="none" spc="-500"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p>
                  </a:txBody>
                  <a:tcPr marL="99068" marR="99068" marT="49537" marB="4953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500" b="0" i="0" u="none" strike="noStrike" cap="none" spc="-500"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5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（１</a:t>
                      </a:r>
                      <a:r>
                        <a:rPr kumimoji="1" lang="en-US" altLang="ja-JP" sz="15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ha</a:t>
                      </a:r>
                      <a:r>
                        <a:rPr kumimoji="1" lang="ja-JP" altLang="en-US" sz="15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以上</a:t>
                      </a:r>
                      <a:r>
                        <a:rPr kumimoji="1" lang="ja-JP" altLang="en-US" sz="1500" b="0" i="0" u="none" strike="noStrike" cap="none" spc="-500"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p>
                  </a:txBody>
                  <a:tcPr marL="99068" marR="99068" marT="49537" marB="4953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0"/>
                  </a:ext>
                </a:extLst>
              </a:tr>
              <a:tr h="31711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5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10</a:t>
                      </a:r>
                      <a:r>
                        <a:rPr kumimoji="1" lang="ja-JP" altLang="en-US" sz="15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号　騒音・振動等の緩衝帯</a:t>
                      </a:r>
                    </a:p>
                  </a:txBody>
                  <a:tcPr marL="99068" marR="99068" marT="49537" marB="49537"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500" b="0" i="0" u="none" strike="noStrike" cap="none" spc="-500"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5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（１</a:t>
                      </a:r>
                      <a:r>
                        <a:rPr kumimoji="1" lang="en-US" altLang="ja-JP" sz="15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ha</a:t>
                      </a:r>
                      <a:r>
                        <a:rPr kumimoji="1" lang="ja-JP" altLang="en-US" sz="15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以上</a:t>
                      </a:r>
                      <a:r>
                        <a:rPr kumimoji="1" lang="ja-JP" altLang="en-US" sz="1500" b="0" i="0" u="none" strike="noStrike" cap="none" spc="-500"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p>
                  </a:txBody>
                  <a:tcPr marL="99068" marR="99068" marT="49537" marB="4953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500" b="0" i="0" u="none" strike="noStrike" cap="none" spc="-500"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5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（１</a:t>
                      </a:r>
                      <a:r>
                        <a:rPr kumimoji="1" lang="en-US" altLang="ja-JP" sz="15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ha</a:t>
                      </a:r>
                      <a:r>
                        <a:rPr kumimoji="1" lang="ja-JP" altLang="en-US" sz="15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以上</a:t>
                      </a:r>
                      <a:r>
                        <a:rPr kumimoji="1" lang="ja-JP" altLang="en-US" sz="1500" b="0" i="0" u="none" strike="noStrike" cap="none" spc="-500"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p>
                  </a:txBody>
                  <a:tcPr marL="99068" marR="99068" marT="49537" marB="4953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500" b="0" i="0" u="none" strike="noStrike" cap="none" spc="-500"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5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（１</a:t>
                      </a:r>
                      <a:r>
                        <a:rPr kumimoji="1" lang="en-US" altLang="ja-JP" sz="15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ha</a:t>
                      </a:r>
                      <a:r>
                        <a:rPr kumimoji="1" lang="ja-JP" altLang="en-US" sz="15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以上</a:t>
                      </a:r>
                      <a:r>
                        <a:rPr kumimoji="1" lang="ja-JP" altLang="en-US" sz="1500" b="0" i="0" u="none" strike="noStrike" cap="none" spc="-500"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p>
                  </a:txBody>
                  <a:tcPr marL="99068" marR="99068" marT="49537" marB="4953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500" b="0" i="0" u="none" strike="noStrike" cap="none" spc="-500"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5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（１</a:t>
                      </a:r>
                      <a:r>
                        <a:rPr kumimoji="1" lang="en-US" altLang="ja-JP" sz="15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ha</a:t>
                      </a:r>
                      <a:r>
                        <a:rPr kumimoji="1" lang="ja-JP" altLang="en-US" sz="15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以上</a:t>
                      </a:r>
                      <a:r>
                        <a:rPr kumimoji="1" lang="ja-JP" altLang="en-US" sz="1500" b="0" i="0" u="none" strike="noStrike" cap="none" spc="-500"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p>
                  </a:txBody>
                  <a:tcPr marL="99068" marR="99068" marT="49537" marB="4953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1"/>
                  </a:ext>
                </a:extLst>
              </a:tr>
              <a:tr h="31711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5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11</a:t>
                      </a:r>
                      <a:r>
                        <a:rPr kumimoji="1" lang="ja-JP" altLang="en-US" sz="15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号　輸送施設の便（鉄道等の確保）</a:t>
                      </a:r>
                    </a:p>
                  </a:txBody>
                  <a:tcPr marL="99068" marR="99068" marT="49537" marB="49537"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500" b="0" i="0" u="none" strike="noStrike" cap="none" spc="-500"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5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5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40ha</a:t>
                      </a:r>
                      <a:r>
                        <a:rPr kumimoji="1" lang="ja-JP" altLang="en-US" sz="15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以上</a:t>
                      </a:r>
                      <a:r>
                        <a:rPr kumimoji="1" lang="ja-JP" altLang="en-US" sz="1500" b="0" i="0" u="none" strike="noStrike" cap="none" spc="-500"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p>
                  </a:txBody>
                  <a:tcPr marL="99068" marR="99068" marT="49537" marB="4953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500" b="0" i="0" u="none" strike="noStrike" cap="none" spc="-500" normalizeH="0" baseline="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500" b="0" i="0" u="none" strike="noStrike" cap="none" normalizeH="0" baseline="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500" b="0" i="0" u="none" strike="noStrike" cap="none" normalizeH="0" baseline="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40ha</a:t>
                      </a:r>
                      <a:r>
                        <a:rPr kumimoji="1" lang="ja-JP" altLang="en-US" sz="1500" b="0" i="0" u="none" strike="noStrike" cap="none" normalizeH="0" baseline="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以上</a:t>
                      </a:r>
                      <a:r>
                        <a:rPr kumimoji="1" lang="ja-JP" altLang="en-US" sz="1500" b="0" i="0" u="none" strike="noStrike" cap="none" spc="-500" normalizeH="0" baseline="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500" b="0" i="0" u="none" strike="noStrike" cap="none" spc="-500"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9068" marR="99068" marT="49537" marB="4953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500" b="0" i="0" u="none" strike="noStrike" cap="none" spc="-500"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5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5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40ha</a:t>
                      </a:r>
                      <a:r>
                        <a:rPr kumimoji="1" lang="ja-JP" altLang="en-US" sz="15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以上</a:t>
                      </a:r>
                      <a:r>
                        <a:rPr kumimoji="1" lang="ja-JP" altLang="en-US" sz="1500" b="0" i="0" u="none" strike="noStrike" cap="none" spc="-500"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p>
                  </a:txBody>
                  <a:tcPr marL="99068" marR="99068" marT="49537" marB="4953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500" b="0" i="0" u="none" strike="noStrike" cap="none" spc="-500"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5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5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40ha</a:t>
                      </a:r>
                      <a:r>
                        <a:rPr kumimoji="1" lang="ja-JP" altLang="en-US" sz="15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以上</a:t>
                      </a:r>
                      <a:r>
                        <a:rPr kumimoji="1" lang="ja-JP" altLang="en-US" sz="1500" b="0" i="0" u="none" strike="noStrike" cap="none" spc="-500"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p>
                  </a:txBody>
                  <a:tcPr marL="99068" marR="99068" marT="49537" marB="4953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2"/>
                  </a:ext>
                </a:extLst>
              </a:tr>
              <a:tr h="582604">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5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12</a:t>
                      </a:r>
                      <a:r>
                        <a:rPr kumimoji="1" lang="ja-JP" altLang="en-US" sz="15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号　申請者の資力・信用</a:t>
                      </a:r>
                      <a:r>
                        <a:rPr kumimoji="1" lang="ja-JP" altLang="en-US"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p>
                  </a:txBody>
                  <a:tcPr marL="99068" marR="99068" marT="49537" marB="49537"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5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p>
                  </a:txBody>
                  <a:tcPr marL="99068" marR="99068" marT="49537" marB="49537"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5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p>
                  </a:txBody>
                  <a:tcPr marL="99068" marR="99068" marT="49537" marB="4953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5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１</a:t>
                      </a:r>
                      <a:r>
                        <a:rPr kumimoji="1" lang="en-US" altLang="ja-JP" sz="15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ha</a:t>
                      </a:r>
                      <a:r>
                        <a:rPr kumimoji="1" lang="ja-JP" altLang="en-US" sz="15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未満→</a:t>
                      </a:r>
                      <a:r>
                        <a:rPr kumimoji="1" lang="en-US" altLang="ja-JP" sz="15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p>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5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１</a:t>
                      </a:r>
                      <a:r>
                        <a:rPr kumimoji="1" lang="en-US" altLang="ja-JP" sz="15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ha</a:t>
                      </a:r>
                      <a:r>
                        <a:rPr kumimoji="1" lang="ja-JP" altLang="en-US" sz="15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以上→○</a:t>
                      </a:r>
                    </a:p>
                  </a:txBody>
                  <a:tcPr marL="99068" marR="99068" marT="49537" marB="4953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5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p>
                  </a:txBody>
                  <a:tcPr marL="99068" marR="99068" marT="49537" marB="4953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3"/>
                  </a:ext>
                </a:extLst>
              </a:tr>
              <a:tr h="582604">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5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13</a:t>
                      </a:r>
                      <a:r>
                        <a:rPr kumimoji="1" lang="ja-JP" altLang="en-US" sz="15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号　工事施行者の能力</a:t>
                      </a:r>
                      <a:r>
                        <a:rPr kumimoji="1" lang="ja-JP" altLang="en-US"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p>
                  </a:txBody>
                  <a:tcPr marL="99068" marR="99068" marT="49537" marB="49537"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5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p>
                  </a:txBody>
                  <a:tcPr marL="99068" marR="99068" marT="49537" marB="49537"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5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p>
                  </a:txBody>
                  <a:tcPr marL="99068" marR="99068" marT="49537" marB="4953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5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１</a:t>
                      </a:r>
                      <a:r>
                        <a:rPr kumimoji="1" lang="en-US" altLang="ja-JP" sz="15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ha</a:t>
                      </a:r>
                      <a:r>
                        <a:rPr kumimoji="1" lang="ja-JP" altLang="en-US" sz="15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未満→</a:t>
                      </a:r>
                      <a:r>
                        <a:rPr kumimoji="1" lang="en-US" altLang="ja-JP" sz="15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p>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5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１</a:t>
                      </a:r>
                      <a:r>
                        <a:rPr kumimoji="1" lang="en-US" altLang="ja-JP" sz="15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ha</a:t>
                      </a:r>
                      <a:r>
                        <a:rPr kumimoji="1" lang="ja-JP" altLang="en-US" sz="15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以上→○</a:t>
                      </a:r>
                    </a:p>
                  </a:txBody>
                  <a:tcPr marL="99068" marR="99068" marT="49537" marB="4953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5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p>
                  </a:txBody>
                  <a:tcPr marL="99068" marR="99068" marT="49537" marB="4953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4"/>
                  </a:ext>
                </a:extLst>
              </a:tr>
              <a:tr h="31711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5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14</a:t>
                      </a:r>
                      <a:r>
                        <a:rPr kumimoji="1" lang="ja-JP" altLang="en-US" sz="15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号　関係権利者の同意</a:t>
                      </a:r>
                    </a:p>
                  </a:txBody>
                  <a:tcPr marL="99068" marR="99068" marT="49537" marB="49537"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5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p>
                  </a:txBody>
                  <a:tcPr marL="99068" marR="99068" marT="49537" marB="49537"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5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p>
                  </a:txBody>
                  <a:tcPr marL="99068" marR="99068" marT="49537" marB="4953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5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p>
                  </a:txBody>
                  <a:tcPr marL="99068" marR="99068" marT="49537" marB="4953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5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p>
                  </a:txBody>
                  <a:tcPr marL="99068" marR="99068" marT="49537" marB="4953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5"/>
                  </a:ext>
                </a:extLst>
              </a:tr>
            </a:tbl>
          </a:graphicData>
        </a:graphic>
      </p:graphicFrame>
      <p:sp>
        <p:nvSpPr>
          <p:cNvPr id="113773" name="Text Box 188"/>
          <p:cNvSpPr txBox="1">
            <a:spLocks noChangeArrowheads="1"/>
          </p:cNvSpPr>
          <p:nvPr/>
        </p:nvSpPr>
        <p:spPr bwMode="auto">
          <a:xfrm>
            <a:off x="5200650" y="470951"/>
            <a:ext cx="4292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r" defTabSz="914400" rtl="0" eaLnBrk="1" fontAlgn="base" latinLnBrk="0" hangingPunct="1">
              <a:lnSpc>
                <a:spcPct val="100000"/>
              </a:lnSpc>
              <a:spcBef>
                <a:spcPct val="50000"/>
              </a:spcBef>
              <a:spcAft>
                <a:spcPct val="0"/>
              </a:spcAft>
              <a:buClrTx/>
              <a:buSzTx/>
              <a:buFontTx/>
              <a:buNone/>
              <a:tabLst/>
              <a:defRPr/>
            </a:pPr>
            <a:r>
              <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：適用されるもの　</a:t>
            </a:r>
            <a:r>
              <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：適用されないもの</a:t>
            </a:r>
          </a:p>
        </p:txBody>
      </p:sp>
      <p:sp>
        <p:nvSpPr>
          <p:cNvPr id="4" name="スライド番号プレースホルダー 3"/>
          <p:cNvSpPr>
            <a:spLocks noGrp="1"/>
          </p:cNvSpPr>
          <p:nvPr>
            <p:ph type="sldNum" sz="quarter" idx="12"/>
          </p:nvPr>
        </p:nvSpPr>
        <p:spPr>
          <a:xfrm>
            <a:off x="7594600" y="6381750"/>
            <a:ext cx="2311400" cy="476250"/>
          </a:xfrm>
          <a:noFill/>
          <a:ln w="9525">
            <a:noFill/>
            <a:miter lim="800000"/>
            <a:headEnd/>
            <a:tailEnd/>
          </a:ln>
          <a:effectLst/>
        </p:spPr>
        <p:txBody>
          <a:bodyPr vert="horz" wrap="square" lIns="91440" tIns="45720" rIns="91440" bIns="45720" numCol="1" anchor="b"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defRPr/>
            </a:pPr>
            <a:fld id="{9EDA1B78-A660-498E-B941-254EC32B0714}" type="slidenum">
              <a:rPr kumimoji="1" lang="en-US" altLang="ja-JP" sz="1517"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pPr marL="0" marR="0" lvl="0" indent="0" algn="r" defTabSz="914400" rtl="0" eaLnBrk="1" fontAlgn="base" latinLnBrk="0" hangingPunct="1">
                <a:lnSpc>
                  <a:spcPct val="100000"/>
                </a:lnSpc>
                <a:spcBef>
                  <a:spcPct val="0"/>
                </a:spcBef>
                <a:spcAft>
                  <a:spcPct val="0"/>
                </a:spcAft>
                <a:buClrTx/>
                <a:buSzTx/>
                <a:buFontTx/>
                <a:buNone/>
                <a:tabLst/>
                <a:defRPr/>
              </a:pPr>
              <a:t>4</a:t>
            </a:fld>
            <a:endParaRPr kumimoji="1" lang="en-US" altLang="ja-JP" sz="1517"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8" name="AutoShape 12"/>
          <p:cNvSpPr>
            <a:spLocks noChangeArrowheads="1"/>
          </p:cNvSpPr>
          <p:nvPr/>
        </p:nvSpPr>
        <p:spPr bwMode="auto">
          <a:xfrm>
            <a:off x="56456" y="465303"/>
            <a:ext cx="4176464" cy="338106"/>
          </a:xfrm>
          <a:prstGeom prst="flowChartAlternateProcess">
            <a:avLst/>
          </a:prstGeom>
          <a:solidFill>
            <a:srgbClr val="CCFF99"/>
          </a:solidFill>
          <a:ln>
            <a:noFill/>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20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技術基準の適用（建築物）</a:t>
            </a:r>
          </a:p>
        </p:txBody>
      </p:sp>
      <p:sp>
        <p:nvSpPr>
          <p:cNvPr id="9" name="Rectangle 12">
            <a:extLst>
              <a:ext uri="{FF2B5EF4-FFF2-40B4-BE49-F238E27FC236}">
                <a16:creationId xmlns:a16="http://schemas.microsoft.com/office/drawing/2014/main" id="{951A6236-0129-44A7-954C-FA9B0C840E85}"/>
              </a:ext>
            </a:extLst>
          </p:cNvPr>
          <p:cNvSpPr>
            <a:spLocks noChangeArrowheads="1"/>
          </p:cNvSpPr>
          <p:nvPr/>
        </p:nvSpPr>
        <p:spPr bwMode="auto">
          <a:xfrm>
            <a:off x="-6879" y="0"/>
            <a:ext cx="9912879" cy="432000"/>
          </a:xfrm>
          <a:prstGeom prst="rect">
            <a:avLst/>
          </a:prstGeom>
          <a:solidFill>
            <a:srgbClr val="203864"/>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20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　２　　開発許可の基準（法第</a:t>
            </a:r>
            <a:r>
              <a:rPr kumimoji="1" lang="en-US" altLang="ja-JP" sz="20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33</a:t>
            </a:r>
            <a:r>
              <a:rPr kumimoji="1" lang="ja-JP" altLang="en-US" sz="20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条：技術基準）　　　　　　　　　　　　　　　　　　　　</a:t>
            </a:r>
          </a:p>
        </p:txBody>
      </p:sp>
      <p:sp>
        <p:nvSpPr>
          <p:cNvPr id="10" name="Text Box 188"/>
          <p:cNvSpPr txBox="1">
            <a:spLocks noChangeArrowheads="1"/>
          </p:cNvSpPr>
          <p:nvPr/>
        </p:nvSpPr>
        <p:spPr bwMode="auto">
          <a:xfrm>
            <a:off x="308484" y="6619875"/>
            <a:ext cx="9451050"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50000"/>
              </a:spcBef>
              <a:spcAft>
                <a:spcPct val="0"/>
              </a:spcAft>
              <a:buClrTx/>
              <a:buSzTx/>
              <a:buFontTx/>
              <a:buNone/>
              <a:tabLst/>
              <a:defRPr/>
            </a:pPr>
            <a:r>
              <a:rPr kumimoji="1" lang="en-US" altLang="ja-JP" sz="118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18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宅地造成及び特定盛土等規制法の許可を要するものは、当該技術基準が適用される。令和５年５月</a:t>
            </a:r>
            <a:r>
              <a:rPr kumimoji="1" lang="en-US" altLang="ja-JP" sz="118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26</a:t>
            </a:r>
            <a:r>
              <a:rPr kumimoji="1" lang="ja-JP" altLang="en-US" sz="118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日施行（令和４年都市計画法改正）。</a:t>
            </a:r>
          </a:p>
        </p:txBody>
      </p:sp>
    </p:spTree>
    <p:extLst>
      <p:ext uri="{BB962C8B-B14F-4D97-AF65-F5344CB8AC3E}">
        <p14:creationId xmlns:p14="http://schemas.microsoft.com/office/powerpoint/2010/main" val="18552462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9458" name="Rectangle 2"/>
          <p:cNvSpPr>
            <a:spLocks noChangeArrowheads="1"/>
          </p:cNvSpPr>
          <p:nvPr/>
        </p:nvSpPr>
        <p:spPr bwMode="auto">
          <a:xfrm>
            <a:off x="662120" y="1015405"/>
            <a:ext cx="8585200" cy="1865976"/>
          </a:xfrm>
          <a:prstGeom prst="rect">
            <a:avLst/>
          </a:prstGeom>
          <a:noFill/>
          <a:ln w="9525">
            <a:noFill/>
            <a:miter lim="800000"/>
            <a:headEnd/>
            <a:tailEnd/>
          </a:ln>
        </p:spPr>
        <p:txBody>
          <a:bodyPr/>
          <a:lstStyle/>
          <a:p>
            <a:pPr marL="371464" marR="0" lvl="0" indent="-371464" algn="l" defTabSz="914400" rtl="0" eaLnBrk="1" fontAlgn="base" latinLnBrk="0" hangingPunct="1">
              <a:lnSpc>
                <a:spcPct val="100000"/>
              </a:lnSpc>
              <a:spcBef>
                <a:spcPct val="20000"/>
              </a:spcBef>
              <a:spcAft>
                <a:spcPct val="0"/>
              </a:spcAft>
              <a:buClrTx/>
              <a:buSzTx/>
              <a:buFontTx/>
              <a:buChar char="•"/>
              <a:tabLst/>
              <a:defRPr/>
            </a:pPr>
            <a:r>
              <a:rPr kumimoji="1" lang="ja-JP" altLang="en-US" sz="2167"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地方公共団体（開発許可権限を持たない市町村を含む）は、政令で定める基準に従い、</a:t>
            </a:r>
            <a:r>
              <a:rPr kumimoji="1" lang="ja-JP" altLang="en-US" sz="2167" b="0" i="0" u="none" strike="noStrike" kern="0" cap="none" spc="0" normalizeH="0" baseline="0" noProof="0" dirty="0">
                <a:ln>
                  <a:noFill/>
                </a:ln>
                <a:solidFill>
                  <a:srgbClr val="4087C8"/>
                </a:solidFill>
                <a:effectLst/>
                <a:uLnTx/>
                <a:uFillTx/>
                <a:latin typeface="Meiryo UI" panose="020B0604030504040204" pitchFamily="50" charset="-128"/>
                <a:ea typeface="Meiryo UI" panose="020B0604030504040204" pitchFamily="50" charset="-128"/>
                <a:cs typeface="Meiryo UI" panose="020B0604030504040204" pitchFamily="50" charset="-128"/>
              </a:rPr>
              <a:t>条例で、技術的細目で定められた制限を強化し、又は緩和することができる。</a:t>
            </a:r>
            <a:endParaRPr kumimoji="1" lang="en-US" altLang="ja-JP" sz="2167" b="0" i="0" u="none" strike="noStrike" kern="0" cap="none" spc="0" normalizeH="0" baseline="0" noProof="0" dirty="0">
              <a:ln>
                <a:noFill/>
              </a:ln>
              <a:solidFill>
                <a:srgbClr val="4087C8"/>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371464" marR="0" lvl="0" indent="-371464" algn="l" defTabSz="914400" rtl="0" eaLnBrk="1" fontAlgn="base" latinLnBrk="0" hangingPunct="1">
              <a:lnSpc>
                <a:spcPct val="50000"/>
              </a:lnSpc>
              <a:spcBef>
                <a:spcPct val="20000"/>
              </a:spcBef>
              <a:spcAft>
                <a:spcPct val="0"/>
              </a:spcAft>
              <a:buClrTx/>
              <a:buSzTx/>
              <a:buFontTx/>
              <a:buChar char="•"/>
              <a:tabLst/>
              <a:defRPr/>
            </a:pPr>
            <a:endParaRPr kumimoji="1" lang="en-US" altLang="ja-JP" sz="1050" b="0" i="0" u="none" strike="noStrike" kern="0" cap="none" spc="0" normalizeH="0" baseline="0" noProof="0" dirty="0">
              <a:ln>
                <a:noFill/>
              </a:ln>
              <a:solidFill>
                <a:srgbClr val="4087C8"/>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2167"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9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9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指定都市、中核市、特例市、全部事務処理市町村以外の市町村は　</a:t>
            </a:r>
            <a:endParaRPr kumimoji="1" lang="en-US" altLang="ja-JP" sz="19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9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条例制定にあたり、都道府県知事の同意が必要</a:t>
            </a:r>
            <a:endParaRPr kumimoji="1" lang="ja-JP" altLang="en-US" sz="2167"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115715" name="Rectangle 3"/>
          <p:cNvSpPr>
            <a:spLocks noChangeArrowheads="1"/>
          </p:cNvSpPr>
          <p:nvPr/>
        </p:nvSpPr>
        <p:spPr bwMode="auto">
          <a:xfrm>
            <a:off x="4251325" y="1405797"/>
            <a:ext cx="1362075" cy="350838"/>
          </a:xfrm>
          <a:prstGeom prst="rect">
            <a:avLst/>
          </a:prstGeom>
          <a:solidFill>
            <a:srgbClr val="000080">
              <a:alpha val="20000"/>
            </a:srgbClr>
          </a:solidFill>
          <a:ln>
            <a:noFill/>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26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115716" name="Text Box 5"/>
          <p:cNvSpPr txBox="1">
            <a:spLocks noChangeArrowheads="1"/>
          </p:cNvSpPr>
          <p:nvPr/>
        </p:nvSpPr>
        <p:spPr bwMode="auto">
          <a:xfrm>
            <a:off x="577850" y="3153976"/>
            <a:ext cx="5035550" cy="3659400"/>
          </a:xfrm>
          <a:prstGeom prst="rect">
            <a:avLst/>
          </a:prstGeom>
          <a:noFill/>
          <a:ln w="285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50000"/>
              </a:spcBef>
              <a:spcAft>
                <a:spcPct val="0"/>
              </a:spcAft>
              <a:buClrTx/>
              <a:buSzTx/>
              <a:buFontTx/>
              <a:buNone/>
              <a:tabLst/>
              <a:defRPr/>
            </a:pPr>
            <a:r>
              <a:rPr kumimoji="1" lang="ja-JP" altLang="en-US" sz="2383"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強化可能な基準</a:t>
            </a:r>
          </a:p>
          <a:p>
            <a:pPr marL="0" marR="0" lvl="0" indent="0" algn="l" defTabSz="914400" rtl="0" eaLnBrk="1" fontAlgn="base" latinLnBrk="0" hangingPunct="1">
              <a:lnSpc>
                <a:spcPct val="100000"/>
              </a:lnSpc>
              <a:spcBef>
                <a:spcPct val="50000"/>
              </a:spcBef>
              <a:spcAft>
                <a:spcPct val="0"/>
              </a:spcAft>
              <a:buClrTx/>
              <a:buSzTx/>
              <a:buFontTx/>
              <a:buNone/>
              <a:tabLst/>
              <a:defRPr/>
            </a:pPr>
            <a:r>
              <a:rPr kumimoji="1" lang="ja-JP" altLang="en-US" sz="1733"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道路の接道要件、設置基準、歩車道分離　等</a:t>
            </a:r>
          </a:p>
          <a:p>
            <a:pPr marL="0" marR="0" lvl="0" indent="0" algn="l" defTabSz="914400" rtl="0" eaLnBrk="1" fontAlgn="base" latinLnBrk="0" hangingPunct="1">
              <a:lnSpc>
                <a:spcPct val="100000"/>
              </a:lnSpc>
              <a:spcBef>
                <a:spcPct val="50000"/>
              </a:spcBef>
              <a:spcAft>
                <a:spcPct val="0"/>
              </a:spcAft>
              <a:buClrTx/>
              <a:buSzTx/>
              <a:buFontTx/>
              <a:buNone/>
              <a:tabLst/>
              <a:defRPr/>
            </a:pPr>
            <a:r>
              <a:rPr kumimoji="1" lang="ja-JP" altLang="en-US" sz="1733"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公園等の設置義務</a:t>
            </a:r>
            <a:r>
              <a:rPr kumimoji="1" lang="en-US" altLang="ja-JP" sz="1733"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(0.3ha</a:t>
            </a:r>
            <a:r>
              <a:rPr kumimoji="1" lang="ja-JP" altLang="en-US" sz="1733"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以上</a:t>
            </a:r>
            <a:r>
              <a:rPr kumimoji="1" lang="en-US" altLang="ja-JP" sz="1733"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733"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（５</a:t>
            </a:r>
            <a:r>
              <a:rPr kumimoji="1" lang="en-US" altLang="ja-JP" sz="1733"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ha</a:t>
            </a:r>
            <a:r>
              <a:rPr kumimoji="1" lang="ja-JP" altLang="en-US" sz="1733"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以上）</a:t>
            </a:r>
          </a:p>
          <a:p>
            <a:pPr marL="0" marR="0" lvl="0" indent="0" algn="l" defTabSz="914400" rtl="0" eaLnBrk="1" fontAlgn="base" latinLnBrk="0" hangingPunct="1">
              <a:lnSpc>
                <a:spcPct val="100000"/>
              </a:lnSpc>
              <a:spcBef>
                <a:spcPct val="50000"/>
              </a:spcBef>
              <a:spcAft>
                <a:spcPct val="0"/>
              </a:spcAft>
              <a:buClrTx/>
              <a:buSzTx/>
              <a:buFontTx/>
              <a:buNone/>
              <a:tabLst/>
              <a:defRPr/>
            </a:pPr>
            <a:r>
              <a:rPr kumimoji="1" lang="ja-JP" altLang="en-US" sz="1733"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道路・公園の構造・能力に関する技術的細目</a:t>
            </a:r>
            <a:endParaRPr kumimoji="1" lang="en-US" altLang="ja-JP" sz="1733"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base" latinLnBrk="0" hangingPunct="1">
              <a:lnSpc>
                <a:spcPct val="100000"/>
              </a:lnSpc>
              <a:spcBef>
                <a:spcPct val="50000"/>
              </a:spcBef>
              <a:spcAft>
                <a:spcPct val="0"/>
              </a:spcAft>
              <a:buClrTx/>
              <a:buSzTx/>
              <a:buFontTx/>
              <a:buNone/>
              <a:tabLst/>
              <a:defRPr/>
            </a:pPr>
            <a:r>
              <a:rPr kumimoji="1" lang="ja-JP" altLang="en-US" sz="1733"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排水施設の構造・能力に関する技術的細目</a:t>
            </a:r>
          </a:p>
          <a:p>
            <a:pPr marL="0" marR="0" lvl="0" indent="0" algn="l" defTabSz="914400" rtl="0" eaLnBrk="1" fontAlgn="base" latinLnBrk="0" hangingPunct="1">
              <a:lnSpc>
                <a:spcPct val="100000"/>
              </a:lnSpc>
              <a:spcBef>
                <a:spcPct val="50000"/>
              </a:spcBef>
              <a:spcAft>
                <a:spcPct val="0"/>
              </a:spcAft>
              <a:buClrTx/>
              <a:buSzTx/>
              <a:buFontTx/>
              <a:buNone/>
              <a:tabLst/>
              <a:defRPr/>
            </a:pPr>
            <a:r>
              <a:rPr kumimoji="1" lang="ja-JP" altLang="en-US" sz="1733"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733"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20ha</a:t>
            </a:r>
            <a:r>
              <a:rPr kumimoji="1" lang="ja-JP" altLang="en-US" sz="1733"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以上の住宅開発における公益施設</a:t>
            </a:r>
          </a:p>
          <a:p>
            <a:pPr marL="0" marR="0" lvl="0" indent="0" algn="l" defTabSz="914400" rtl="0" eaLnBrk="1" fontAlgn="base" latinLnBrk="0" hangingPunct="1">
              <a:lnSpc>
                <a:spcPct val="100000"/>
              </a:lnSpc>
              <a:spcBef>
                <a:spcPct val="50000"/>
              </a:spcBef>
              <a:spcAft>
                <a:spcPct val="0"/>
              </a:spcAft>
              <a:buClrTx/>
              <a:buSzTx/>
              <a:buFontTx/>
              <a:buNone/>
              <a:tabLst/>
              <a:defRPr/>
            </a:pPr>
            <a:r>
              <a:rPr kumimoji="1" lang="ja-JP" altLang="en-US" sz="1733"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防災上の安全措置およびその技術的細目</a:t>
            </a:r>
          </a:p>
          <a:p>
            <a:pPr marL="0" marR="0" lvl="0" indent="0" algn="l" defTabSz="914400" rtl="0" eaLnBrk="1" fontAlgn="base" latinLnBrk="0" hangingPunct="1">
              <a:lnSpc>
                <a:spcPct val="100000"/>
              </a:lnSpc>
              <a:spcBef>
                <a:spcPct val="50000"/>
              </a:spcBef>
              <a:spcAft>
                <a:spcPct val="0"/>
              </a:spcAft>
              <a:buClrTx/>
              <a:buSzTx/>
              <a:buFontTx/>
              <a:buNone/>
              <a:tabLst/>
              <a:defRPr/>
            </a:pPr>
            <a:r>
              <a:rPr kumimoji="1" lang="ja-JP" altLang="en-US" sz="1733"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樹木の保存・表土の保全</a:t>
            </a:r>
          </a:p>
          <a:p>
            <a:pPr marL="0" marR="0" lvl="0" indent="0" algn="l" defTabSz="914400" rtl="0" eaLnBrk="1" fontAlgn="base" latinLnBrk="0" hangingPunct="1">
              <a:lnSpc>
                <a:spcPct val="100000"/>
              </a:lnSpc>
              <a:spcBef>
                <a:spcPct val="50000"/>
              </a:spcBef>
              <a:spcAft>
                <a:spcPct val="0"/>
              </a:spcAft>
              <a:buClrTx/>
              <a:buSzTx/>
              <a:buFontTx/>
              <a:buNone/>
              <a:tabLst/>
              <a:defRPr/>
            </a:pPr>
            <a:r>
              <a:rPr kumimoji="1" lang="ja-JP" altLang="en-US" sz="1733"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緩衝帯の幅員</a:t>
            </a:r>
          </a:p>
        </p:txBody>
      </p:sp>
      <p:sp>
        <p:nvSpPr>
          <p:cNvPr id="115717" name="Text Box 6"/>
          <p:cNvSpPr txBox="1">
            <a:spLocks noChangeArrowheads="1"/>
          </p:cNvSpPr>
          <p:nvPr/>
        </p:nvSpPr>
        <p:spPr bwMode="auto">
          <a:xfrm>
            <a:off x="5695950" y="3153976"/>
            <a:ext cx="3551370" cy="3659400"/>
          </a:xfrm>
          <a:prstGeom prst="rect">
            <a:avLst/>
          </a:prstGeom>
          <a:noFill/>
          <a:ln w="285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50000"/>
              </a:spcBef>
              <a:spcAft>
                <a:spcPct val="0"/>
              </a:spcAft>
              <a:buClrTx/>
              <a:buSzTx/>
              <a:buFontTx/>
              <a:buNone/>
              <a:tabLst/>
              <a:defRPr/>
            </a:pPr>
            <a:r>
              <a:rPr kumimoji="1" lang="ja-JP" altLang="en-US" sz="2383"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緩和可能な基準</a:t>
            </a:r>
          </a:p>
          <a:p>
            <a:pPr marL="0" marR="0" lvl="0" indent="0" algn="l" defTabSz="914400" rtl="0" eaLnBrk="1" fontAlgn="base" latinLnBrk="0" hangingPunct="1">
              <a:lnSpc>
                <a:spcPct val="100000"/>
              </a:lnSpc>
              <a:spcBef>
                <a:spcPct val="50000"/>
              </a:spcBef>
              <a:spcAft>
                <a:spcPct val="0"/>
              </a:spcAft>
              <a:buClrTx/>
              <a:buSzTx/>
              <a:buFontTx/>
              <a:buNone/>
              <a:tabLst/>
              <a:defRPr/>
            </a:pPr>
            <a:r>
              <a:rPr kumimoji="1" lang="ja-JP" altLang="en-US" sz="1733"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道路の接道要件</a:t>
            </a:r>
          </a:p>
          <a:p>
            <a:pPr marL="0" marR="0" lvl="0" indent="0" algn="l" defTabSz="914400" rtl="0" eaLnBrk="1" fontAlgn="base" latinLnBrk="0" hangingPunct="1">
              <a:lnSpc>
                <a:spcPct val="100000"/>
              </a:lnSpc>
              <a:spcBef>
                <a:spcPct val="50000"/>
              </a:spcBef>
              <a:spcAft>
                <a:spcPct val="0"/>
              </a:spcAft>
              <a:buClrTx/>
              <a:buSzTx/>
              <a:buFontTx/>
              <a:buNone/>
              <a:tabLst/>
              <a:defRPr/>
            </a:pPr>
            <a:r>
              <a:rPr kumimoji="1" lang="ja-JP" altLang="en-US" sz="1733"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公園等の設置義務</a:t>
            </a:r>
            <a:r>
              <a:rPr kumimoji="1" lang="en-US" altLang="ja-JP" sz="1733"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(0.3ha</a:t>
            </a:r>
            <a:r>
              <a:rPr kumimoji="1" lang="ja-JP" altLang="en-US" sz="1733"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以上</a:t>
            </a:r>
            <a:r>
              <a:rPr kumimoji="1" lang="en-US" altLang="ja-JP" sz="1733"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p>
          <a:p>
            <a:pPr marL="0" marR="0" lvl="0" indent="0" algn="l" defTabSz="914400" rtl="0" eaLnBrk="1" fontAlgn="base" latinLnBrk="0" hangingPunct="1">
              <a:lnSpc>
                <a:spcPct val="100000"/>
              </a:lnSpc>
              <a:spcBef>
                <a:spcPct val="50000"/>
              </a:spcBef>
              <a:spcAft>
                <a:spcPct val="0"/>
              </a:spcAft>
              <a:buClrTx/>
              <a:buSzTx/>
              <a:buFontTx/>
              <a:buNone/>
              <a:tabLst/>
              <a:defRPr/>
            </a:pPr>
            <a:endParaRPr kumimoji="1" lang="en-US" altLang="ja-JP" sz="1733"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base" latinLnBrk="0" hangingPunct="1">
              <a:lnSpc>
                <a:spcPct val="100000"/>
              </a:lnSpc>
              <a:spcBef>
                <a:spcPct val="50000"/>
              </a:spcBef>
              <a:spcAft>
                <a:spcPct val="0"/>
              </a:spcAft>
              <a:buClrTx/>
              <a:buSzTx/>
              <a:buFontTx/>
              <a:buNone/>
              <a:tabLst/>
              <a:defRPr/>
            </a:pPr>
            <a:endParaRPr kumimoji="1" lang="en-US" altLang="ja-JP" sz="1733"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base" latinLnBrk="0" hangingPunct="1">
              <a:lnSpc>
                <a:spcPct val="100000"/>
              </a:lnSpc>
              <a:spcBef>
                <a:spcPct val="50000"/>
              </a:spcBef>
              <a:spcAft>
                <a:spcPct val="0"/>
              </a:spcAft>
              <a:buClrTx/>
              <a:buSzTx/>
              <a:buFontTx/>
              <a:buNone/>
              <a:tabLst/>
              <a:defRPr/>
            </a:pPr>
            <a:endParaRPr kumimoji="1" lang="en-US" altLang="ja-JP" sz="1733"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base" latinLnBrk="0" hangingPunct="1">
              <a:lnSpc>
                <a:spcPct val="100000"/>
              </a:lnSpc>
              <a:spcBef>
                <a:spcPct val="50000"/>
              </a:spcBef>
              <a:spcAft>
                <a:spcPct val="0"/>
              </a:spcAft>
              <a:buClrTx/>
              <a:buSzTx/>
              <a:buFontTx/>
              <a:buNone/>
              <a:tabLst/>
              <a:defRPr/>
            </a:pPr>
            <a:endParaRPr kumimoji="1" lang="en-US" altLang="ja-JP" sz="1733"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base" latinLnBrk="0" hangingPunct="1">
              <a:lnSpc>
                <a:spcPct val="100000"/>
              </a:lnSpc>
              <a:spcBef>
                <a:spcPct val="50000"/>
              </a:spcBef>
              <a:spcAft>
                <a:spcPct val="0"/>
              </a:spcAft>
              <a:buClrTx/>
              <a:buSzTx/>
              <a:buFontTx/>
              <a:buNone/>
              <a:tabLst/>
              <a:defRPr/>
            </a:pPr>
            <a:endParaRPr kumimoji="1" lang="en-US" altLang="ja-JP" sz="1733"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base" latinLnBrk="0" hangingPunct="1">
              <a:lnSpc>
                <a:spcPct val="100000"/>
              </a:lnSpc>
              <a:spcBef>
                <a:spcPct val="50000"/>
              </a:spcBef>
              <a:spcAft>
                <a:spcPct val="0"/>
              </a:spcAft>
              <a:buClrTx/>
              <a:buSzTx/>
              <a:buFontTx/>
              <a:buNone/>
              <a:tabLst/>
              <a:defRPr/>
            </a:pPr>
            <a:endParaRPr kumimoji="1" lang="en-US" altLang="ja-JP" sz="1733"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115718" name="Line 7"/>
          <p:cNvSpPr>
            <a:spLocks noChangeShapeType="1"/>
          </p:cNvSpPr>
          <p:nvPr/>
        </p:nvSpPr>
        <p:spPr bwMode="auto">
          <a:xfrm>
            <a:off x="3042312" y="3002335"/>
            <a:ext cx="0" cy="174637"/>
          </a:xfrm>
          <a:prstGeom prst="line">
            <a:avLst/>
          </a:prstGeom>
          <a:noFill/>
          <a:ln w="38100">
            <a:solidFill>
              <a:srgbClr val="0000AC">
                <a:alpha val="20000"/>
              </a:srgbClr>
            </a:solidFill>
            <a:round/>
            <a:headEnd/>
            <a:tailEnd type="triangle" w="med" len="med"/>
          </a:ln>
          <a:extLst>
            <a:ext uri="{909E8E84-426E-40DD-AFC4-6F175D3DCCD1}">
              <a14:hiddenFill xmlns:a14="http://schemas.microsoft.com/office/drawing/2010/main">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ja-JP" altLang="en-US" sz="26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115719" name="Line 8"/>
          <p:cNvSpPr>
            <a:spLocks noChangeShapeType="1"/>
          </p:cNvSpPr>
          <p:nvPr/>
        </p:nvSpPr>
        <p:spPr bwMode="auto">
          <a:xfrm>
            <a:off x="3042313" y="3007913"/>
            <a:ext cx="4170494" cy="0"/>
          </a:xfrm>
          <a:prstGeom prst="line">
            <a:avLst/>
          </a:prstGeom>
          <a:noFill/>
          <a:ln w="38100">
            <a:solidFill>
              <a:srgbClr val="0000AC">
                <a:alpha val="20000"/>
              </a:srgbClr>
            </a:solidFill>
            <a:round/>
            <a:headEnd/>
            <a:tailEnd/>
          </a:ln>
          <a:extLst>
            <a:ext uri="{909E8E84-426E-40DD-AFC4-6F175D3DCCD1}">
              <a14:hiddenFill xmlns:a14="http://schemas.microsoft.com/office/drawing/2010/main">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ja-JP" altLang="en-US" sz="26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115720" name="Line 9"/>
          <p:cNvSpPr>
            <a:spLocks noChangeShapeType="1"/>
          </p:cNvSpPr>
          <p:nvPr/>
        </p:nvSpPr>
        <p:spPr bwMode="auto">
          <a:xfrm>
            <a:off x="577850" y="3650406"/>
            <a:ext cx="5035550"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ja-JP" altLang="en-US" sz="26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115721" name="Line 10"/>
          <p:cNvSpPr>
            <a:spLocks noChangeShapeType="1"/>
          </p:cNvSpPr>
          <p:nvPr/>
        </p:nvSpPr>
        <p:spPr bwMode="auto">
          <a:xfrm>
            <a:off x="5695950" y="3650406"/>
            <a:ext cx="3551370"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ja-JP" altLang="en-US" sz="26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115723" name="AutoShape 10"/>
          <p:cNvSpPr>
            <a:spLocks noChangeArrowheads="1"/>
          </p:cNvSpPr>
          <p:nvPr/>
        </p:nvSpPr>
        <p:spPr bwMode="auto">
          <a:xfrm>
            <a:off x="271728" y="547621"/>
            <a:ext cx="6625488" cy="467783"/>
          </a:xfrm>
          <a:prstGeom prst="flowChartAlternateProcess">
            <a:avLst/>
          </a:prstGeom>
          <a:solidFill>
            <a:srgbClr val="CCFF99"/>
          </a:solidFill>
          <a:ln>
            <a:noFill/>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26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技術基準の強化・緩和（法第</a:t>
            </a:r>
            <a:r>
              <a:rPr kumimoji="1" lang="en-US" altLang="ja-JP" sz="26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33</a:t>
            </a:r>
            <a:r>
              <a:rPr kumimoji="1" lang="ja-JP" altLang="en-US" sz="26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条第３項）</a:t>
            </a:r>
          </a:p>
        </p:txBody>
      </p:sp>
      <p:sp>
        <p:nvSpPr>
          <p:cNvPr id="115725" name="Line 11"/>
          <p:cNvSpPr>
            <a:spLocks noChangeShapeType="1"/>
          </p:cNvSpPr>
          <p:nvPr/>
        </p:nvSpPr>
        <p:spPr bwMode="auto">
          <a:xfrm>
            <a:off x="7214527" y="3002335"/>
            <a:ext cx="0" cy="174637"/>
          </a:xfrm>
          <a:prstGeom prst="line">
            <a:avLst/>
          </a:prstGeom>
          <a:noFill/>
          <a:ln w="38100">
            <a:solidFill>
              <a:srgbClr val="0000AC">
                <a:alpha val="20000"/>
              </a:srgbClr>
            </a:solidFill>
            <a:round/>
            <a:headEnd/>
            <a:tailEnd type="triangle" w="med" len="med"/>
          </a:ln>
          <a:extLst>
            <a:ext uri="{909E8E84-426E-40DD-AFC4-6F175D3DCCD1}">
              <a14:hiddenFill xmlns:a14="http://schemas.microsoft.com/office/drawing/2010/main">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ja-JP" altLang="en-US" sz="26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115726" name="Line 11"/>
          <p:cNvSpPr>
            <a:spLocks noChangeShapeType="1"/>
          </p:cNvSpPr>
          <p:nvPr/>
        </p:nvSpPr>
        <p:spPr bwMode="auto">
          <a:xfrm>
            <a:off x="5349044" y="1844823"/>
            <a:ext cx="36004" cy="1157512"/>
          </a:xfrm>
          <a:prstGeom prst="line">
            <a:avLst/>
          </a:prstGeom>
          <a:noFill/>
          <a:ln w="38100">
            <a:solidFill>
              <a:srgbClr val="0000AC">
                <a:alpha val="20000"/>
              </a:srgbClr>
            </a:solidFill>
            <a:round/>
            <a:headEnd type="oval" w="med" len="med"/>
            <a:tailEnd/>
          </a:ln>
          <a:extLst>
            <a:ext uri="{909E8E84-426E-40DD-AFC4-6F175D3DCCD1}">
              <a14:hiddenFill xmlns:a14="http://schemas.microsoft.com/office/drawing/2010/main">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ja-JP" altLang="en-US" sz="26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スライド番号プレースホルダー 3"/>
          <p:cNvSpPr>
            <a:spLocks noGrp="1"/>
          </p:cNvSpPr>
          <p:nvPr>
            <p:ph type="sldNum" sz="quarter" idx="12"/>
          </p:nvPr>
        </p:nvSpPr>
        <p:spPr>
          <a:xfrm>
            <a:off x="7594600" y="6381750"/>
            <a:ext cx="2311400" cy="476250"/>
          </a:xfrm>
          <a:noFill/>
          <a:ln w="9525">
            <a:noFill/>
            <a:miter lim="800000"/>
            <a:headEnd/>
            <a:tailEnd/>
          </a:ln>
          <a:effectLst/>
        </p:spPr>
        <p:txBody>
          <a:bodyPr vert="horz" wrap="square" lIns="91440" tIns="45720" rIns="91440" bIns="45720" numCol="1" anchor="b"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defRPr/>
            </a:pPr>
            <a:fld id="{9EDA1B78-A660-498E-B941-254EC32B0714}" type="slidenum">
              <a:rPr kumimoji="1" lang="en-US" altLang="ja-JP" sz="1517"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pPr marL="0" marR="0" lvl="0" indent="0" algn="r" defTabSz="914400" rtl="0" eaLnBrk="1" fontAlgn="base" latinLnBrk="0" hangingPunct="1">
                <a:lnSpc>
                  <a:spcPct val="100000"/>
                </a:lnSpc>
                <a:spcBef>
                  <a:spcPct val="0"/>
                </a:spcBef>
                <a:spcAft>
                  <a:spcPct val="0"/>
                </a:spcAft>
                <a:buClrTx/>
                <a:buSzTx/>
                <a:buFontTx/>
                <a:buNone/>
                <a:tabLst/>
                <a:defRPr/>
              </a:pPr>
              <a:t>5</a:t>
            </a:fld>
            <a:endParaRPr kumimoji="1" lang="en-US" altLang="ja-JP" sz="1517"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16" name="Rectangle 12">
            <a:extLst>
              <a:ext uri="{FF2B5EF4-FFF2-40B4-BE49-F238E27FC236}">
                <a16:creationId xmlns:a16="http://schemas.microsoft.com/office/drawing/2014/main" id="{3044C22F-5A60-40D7-A15F-1144A4E2E630}"/>
              </a:ext>
            </a:extLst>
          </p:cNvPr>
          <p:cNvSpPr>
            <a:spLocks noChangeArrowheads="1"/>
          </p:cNvSpPr>
          <p:nvPr/>
        </p:nvSpPr>
        <p:spPr bwMode="auto">
          <a:xfrm>
            <a:off x="-6879" y="0"/>
            <a:ext cx="9912879" cy="432000"/>
          </a:xfrm>
          <a:prstGeom prst="rect">
            <a:avLst/>
          </a:prstGeom>
          <a:solidFill>
            <a:srgbClr val="203864"/>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20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　２　　開発許可の基準（法第</a:t>
            </a:r>
            <a:r>
              <a:rPr kumimoji="1" lang="en-US" altLang="ja-JP" sz="20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33</a:t>
            </a:r>
            <a:r>
              <a:rPr kumimoji="1" lang="ja-JP" altLang="en-US" sz="20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条：技術基準）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412" name="Text Box 13"/>
          <p:cNvSpPr txBox="1">
            <a:spLocks noChangeArrowheads="1"/>
          </p:cNvSpPr>
          <p:nvPr/>
        </p:nvSpPr>
        <p:spPr bwMode="auto">
          <a:xfrm>
            <a:off x="428229" y="2877805"/>
            <a:ext cx="8893042" cy="3503523"/>
          </a:xfrm>
          <a:prstGeom prst="rect">
            <a:avLst/>
          </a:prstGeom>
          <a:noFill/>
          <a:ln w="9525">
            <a:noFill/>
            <a:miter lim="800000"/>
            <a:headEnd/>
            <a:tailEnd/>
          </a:ln>
        </p:spPr>
        <p:txBody>
          <a:bodyPr>
            <a:spAutoFit/>
          </a:bodyPr>
          <a:lstStyle/>
          <a:p>
            <a:pPr marL="577832" marR="0" lvl="0" indent="-192611" algn="l" defTabSz="914400" rtl="0" eaLnBrk="1" fontAlgn="base" latinLnBrk="0" hangingPunct="1">
              <a:lnSpc>
                <a:spcPts val="3200"/>
              </a:lnSpc>
              <a:spcBef>
                <a:spcPct val="0"/>
              </a:spcBef>
              <a:spcAft>
                <a:spcPct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・市街化調整区域において、開発許可を受けることができる開発行為を限定する基準</a:t>
            </a:r>
            <a:endParaRPr kumimoji="1" lang="en-US" altLang="ja-JP"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577832" marR="0" lvl="0" indent="-192611" algn="l" defTabSz="914400" rtl="0" eaLnBrk="1" fontAlgn="base" latinLnBrk="0" hangingPunct="1">
              <a:lnSpc>
                <a:spcPts val="1000"/>
              </a:lnSpc>
              <a:spcBef>
                <a:spcPct val="0"/>
              </a:spcBef>
              <a:spcAft>
                <a:spcPct val="0"/>
              </a:spcAft>
              <a:buClrTx/>
              <a:buSzTx/>
              <a:buFontTx/>
              <a:buNone/>
              <a:tabLst/>
              <a:defRPr/>
            </a:pPr>
            <a:endParaRPr kumimoji="1" lang="en-US" altLang="ja-JP"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577832" marR="0" lvl="0" indent="-192611" algn="l" defTabSz="914400" rtl="0" eaLnBrk="1" fontAlgn="base" latinLnBrk="0" hangingPunct="1">
              <a:lnSpc>
                <a:spcPts val="3200"/>
              </a:lnSpc>
              <a:spcBef>
                <a:spcPct val="0"/>
              </a:spcBef>
              <a:spcAft>
                <a:spcPct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・建築物の建築又は第一種特定工作物の建設の用に供する目的で行う開発行為は、①技術基準（法第</a:t>
            </a:r>
            <a:r>
              <a:rPr kumimoji="1" lang="en-US" altLang="ja-JP"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33</a:t>
            </a:r>
            <a:r>
              <a:rPr kumimoji="1" lang="ja-JP" altLang="en-US"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条）を満たし、かつ、②立地基準（法第</a:t>
            </a:r>
            <a:r>
              <a:rPr kumimoji="1" lang="en-US" altLang="ja-JP"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34</a:t>
            </a:r>
            <a:r>
              <a:rPr kumimoji="1" lang="ja-JP" altLang="en-US"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条第１～</a:t>
            </a:r>
            <a:r>
              <a:rPr kumimoji="1" lang="en-US" altLang="ja-JP"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14</a:t>
            </a:r>
            <a:r>
              <a:rPr kumimoji="1" lang="ja-JP" altLang="en-US"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号）の内いずれかに該当しなければ許可されない。</a:t>
            </a:r>
            <a:endParaRPr kumimoji="1" lang="en-US" altLang="ja-JP"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385221" marR="0" lvl="0" indent="-385221" algn="l" defTabSz="914400" rtl="0" eaLnBrk="1" fontAlgn="base" latinLnBrk="0" hangingPunct="1">
              <a:lnSpc>
                <a:spcPts val="3200"/>
              </a:lnSpc>
              <a:spcBef>
                <a:spcPct val="0"/>
              </a:spcBef>
              <a:spcAft>
                <a:spcPct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385221" marR="0" lvl="0" indent="-385221" algn="l" defTabSz="914400" rtl="0" eaLnBrk="1" fontAlgn="base" latinLnBrk="0" hangingPunct="1">
              <a:lnSpc>
                <a:spcPts val="3200"/>
              </a:lnSpc>
              <a:spcBef>
                <a:spcPct val="0"/>
              </a:spcBef>
              <a:spcAft>
                <a:spcPct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第二種特定工作物については適用されない。</a:t>
            </a:r>
          </a:p>
        </p:txBody>
      </p:sp>
      <p:sp>
        <p:nvSpPr>
          <p:cNvPr id="4" name="スライド番号プレースホルダー 3"/>
          <p:cNvSpPr>
            <a:spLocks noGrp="1"/>
          </p:cNvSpPr>
          <p:nvPr>
            <p:ph type="sldNum" sz="quarter" idx="12"/>
          </p:nvPr>
        </p:nvSpPr>
        <p:spPr>
          <a:xfrm>
            <a:off x="7594600" y="6381750"/>
            <a:ext cx="2311400" cy="476250"/>
          </a:xfrm>
          <a:noFill/>
          <a:ln w="9525">
            <a:noFill/>
            <a:miter lim="800000"/>
            <a:headEnd/>
            <a:tailEnd/>
          </a:ln>
          <a:effectLst/>
        </p:spPr>
        <p:txBody>
          <a:bodyPr vert="horz" wrap="square" lIns="91440" tIns="45720" rIns="91440" bIns="45720" numCol="1" anchor="b"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defRPr/>
            </a:pPr>
            <a:fld id="{9EDA1B78-A660-498E-B941-254EC32B0714}" type="slidenum">
              <a:rPr kumimoji="1" lang="en-US" altLang="ja-JP" sz="1517"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pPr marL="0" marR="0" lvl="0" indent="0" algn="r" defTabSz="914400" rtl="0" eaLnBrk="1" fontAlgn="base" latinLnBrk="0" hangingPunct="1">
                <a:lnSpc>
                  <a:spcPct val="100000"/>
                </a:lnSpc>
                <a:spcBef>
                  <a:spcPct val="0"/>
                </a:spcBef>
                <a:spcAft>
                  <a:spcPct val="0"/>
                </a:spcAft>
                <a:buClrTx/>
                <a:buSzTx/>
                <a:buFontTx/>
                <a:buNone/>
                <a:tabLst/>
                <a:defRPr/>
              </a:pPr>
              <a:t>6</a:t>
            </a:fld>
            <a:endParaRPr kumimoji="1" lang="en-US" altLang="ja-JP" sz="1517"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7" name="Rectangle 11"/>
          <p:cNvSpPr>
            <a:spLocks noChangeArrowheads="1"/>
          </p:cNvSpPr>
          <p:nvPr/>
        </p:nvSpPr>
        <p:spPr bwMode="auto">
          <a:xfrm>
            <a:off x="200472" y="1088259"/>
            <a:ext cx="9541060" cy="1512649"/>
          </a:xfrm>
          <a:prstGeom prst="rect">
            <a:avLst/>
          </a:prstGeom>
          <a:noFill/>
          <a:ln w="22225" cmpd="sng" algn="ctr">
            <a:solidFill>
              <a:srgbClr val="00B050"/>
            </a:solidFill>
            <a:prstDash val="solid"/>
            <a:miter lim="800000"/>
            <a:headEnd/>
            <a:tailEnd/>
          </a:ln>
          <a:extLst>
            <a:ext uri="{909E8E84-426E-40DD-AFC4-6F175D3DCCD1}">
              <a14:hiddenFill xmlns:a14="http://schemas.microsoft.com/office/drawing/2010/main">
                <a:solidFill>
                  <a:srgbClr val="FFFFFF"/>
                </a:solidFill>
              </a14:hiddenFill>
            </a:ext>
          </a:extLst>
        </p:spPr>
        <p:txBody>
          <a:bodyPr wrap="square" tIns="396000" bIns="180000" anchor="ct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立地基準（法第</a:t>
            </a:r>
            <a:r>
              <a:rPr kumimoji="1" lang="en-US" altLang="ja-JP"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34</a:t>
            </a:r>
            <a:r>
              <a:rPr kumimoji="1" lang="ja-JP" altLang="en-US"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条）・・・</a:t>
            </a:r>
            <a:r>
              <a:rPr kumimoji="1" lang="ja-JP" altLang="en-US" sz="240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市街化調整区域のみ適用</a:t>
            </a:r>
            <a:endParaRPr kumimoji="1" lang="en-US" altLang="ja-JP" sz="240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base" latinLnBrk="0" hangingPunct="1">
              <a:lnSpc>
                <a:spcPts val="1500"/>
              </a:lnSpc>
              <a:spcBef>
                <a:spcPct val="0"/>
              </a:spcBef>
              <a:spcAft>
                <a:spcPct val="0"/>
              </a:spcAft>
              <a:buClrTx/>
              <a:buSzTx/>
              <a:buFontTx/>
              <a:buNone/>
              <a:tabLst/>
              <a:defRPr/>
            </a:pPr>
            <a:endParaRPr kumimoji="1" lang="en-US" altLang="ja-JP" sz="240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720725"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2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←市街化調整区域は、市街化を抑制すべき区域</a:t>
            </a:r>
          </a:p>
        </p:txBody>
      </p:sp>
      <p:sp>
        <p:nvSpPr>
          <p:cNvPr id="8" name="AutoShape 12"/>
          <p:cNvSpPr>
            <a:spLocks noChangeArrowheads="1"/>
          </p:cNvSpPr>
          <p:nvPr/>
        </p:nvSpPr>
        <p:spPr bwMode="auto">
          <a:xfrm>
            <a:off x="56456" y="750153"/>
            <a:ext cx="4968000" cy="626137"/>
          </a:xfrm>
          <a:prstGeom prst="flowChartAlternateProcess">
            <a:avLst/>
          </a:prstGeom>
          <a:solidFill>
            <a:srgbClr val="CCFF99"/>
          </a:solidFill>
          <a:ln>
            <a:noFill/>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24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開発許可の基準（法第</a:t>
            </a:r>
            <a:r>
              <a:rPr kumimoji="1" lang="en-US" altLang="ja-JP" sz="24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34</a:t>
            </a:r>
            <a:r>
              <a:rPr kumimoji="1" lang="ja-JP" altLang="en-US" sz="24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条）</a:t>
            </a:r>
          </a:p>
        </p:txBody>
      </p:sp>
      <p:sp>
        <p:nvSpPr>
          <p:cNvPr id="9" name="Rectangle 12">
            <a:extLst>
              <a:ext uri="{FF2B5EF4-FFF2-40B4-BE49-F238E27FC236}">
                <a16:creationId xmlns:a16="http://schemas.microsoft.com/office/drawing/2014/main" id="{951A6236-0129-44A7-954C-FA9B0C840E85}"/>
              </a:ext>
            </a:extLst>
          </p:cNvPr>
          <p:cNvSpPr>
            <a:spLocks noChangeArrowheads="1"/>
          </p:cNvSpPr>
          <p:nvPr/>
        </p:nvSpPr>
        <p:spPr bwMode="auto">
          <a:xfrm>
            <a:off x="-6879" y="0"/>
            <a:ext cx="9912879" cy="432000"/>
          </a:xfrm>
          <a:prstGeom prst="rect">
            <a:avLst/>
          </a:prstGeom>
          <a:solidFill>
            <a:srgbClr val="203864"/>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20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　３　　市街化調整区域における基準（法第</a:t>
            </a:r>
            <a:r>
              <a:rPr kumimoji="1" lang="en-US" altLang="ja-JP" sz="20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34</a:t>
            </a:r>
            <a:r>
              <a:rPr kumimoji="1" lang="ja-JP" altLang="en-US" sz="20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条：立地基準）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2706" name="Rectangle 2"/>
          <p:cNvSpPr>
            <a:spLocks noChangeArrowheads="1"/>
          </p:cNvSpPr>
          <p:nvPr/>
        </p:nvSpPr>
        <p:spPr bwMode="auto">
          <a:xfrm>
            <a:off x="464345" y="848818"/>
            <a:ext cx="9147572" cy="4173934"/>
          </a:xfrm>
          <a:prstGeom prst="rect">
            <a:avLst/>
          </a:prstGeom>
          <a:noFill/>
          <a:ln w="9525">
            <a:noFill/>
            <a:miter lim="800000"/>
            <a:headEnd/>
            <a:tailEnd/>
          </a:ln>
          <a:effectLst/>
        </p:spPr>
        <p:txBody>
          <a:bodyPr anchor="b"/>
          <a:lstStyle/>
          <a:p>
            <a:pPr marL="0" marR="0" lvl="0" indent="0" algn="l" defTabSz="914400" rtl="0" eaLnBrk="1" fontAlgn="ctr" latinLnBrk="0" hangingPunct="1">
              <a:lnSpc>
                <a:spcPct val="100000"/>
              </a:lnSpc>
              <a:spcBef>
                <a:spcPct val="0"/>
              </a:spcBef>
              <a:spcAft>
                <a:spcPct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主として</a:t>
            </a:r>
            <a:r>
              <a:rPr kumimoji="1" lang="ja-JP" altLang="en-US" sz="240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周辺の地域において居住している者</a:t>
            </a:r>
            <a:r>
              <a:rPr kumimoji="1" lang="ja-JP" altLang="en-US"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の利用に供する</a:t>
            </a:r>
            <a:r>
              <a:rPr kumimoji="1" lang="ja-JP" altLang="en-US" sz="240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公益上必要な建築物</a:t>
            </a:r>
            <a:endParaRPr kumimoji="1" lang="en-US" altLang="ja-JP" sz="240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ctr" latinLnBrk="0" hangingPunct="1">
              <a:lnSpc>
                <a:spcPct val="100000"/>
              </a:lnSpc>
              <a:spcBef>
                <a:spcPct val="0"/>
              </a:spcBef>
              <a:spcAft>
                <a:spcPct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（診療所、保育所等）</a:t>
            </a:r>
            <a:endParaRPr kumimoji="1" lang="en-US" altLang="ja-JP"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388661" marR="0" lvl="0" indent="-495285" algn="l" defTabSz="914400" rtl="0" eaLnBrk="1" fontAlgn="ctr" latinLnBrk="0" hangingPunct="1">
              <a:lnSpc>
                <a:spcPct val="50000"/>
              </a:lnSpc>
              <a:spcBef>
                <a:spcPct val="0"/>
              </a:spcBef>
              <a:spcAft>
                <a:spcPct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388661" marR="0" lvl="0" indent="-495285" algn="l" defTabSz="914400" rtl="0" eaLnBrk="1" fontAlgn="ctr" latinLnBrk="0" hangingPunct="1">
              <a:lnSpc>
                <a:spcPct val="100000"/>
              </a:lnSpc>
              <a:spcBef>
                <a:spcPct val="0"/>
              </a:spcBef>
              <a:spcAft>
                <a:spcPct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又は</a:t>
            </a:r>
            <a:endParaRPr kumimoji="1" lang="en-US" altLang="ja-JP"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ctr" latinLnBrk="0" hangingPunct="1">
              <a:lnSpc>
                <a:spcPct val="50000"/>
              </a:lnSpc>
              <a:spcBef>
                <a:spcPct val="0"/>
              </a:spcBef>
              <a:spcAft>
                <a:spcPct val="0"/>
              </a:spcAft>
              <a:buClrTx/>
              <a:buSzTx/>
              <a:buFontTx/>
              <a:buNone/>
              <a:tabLst/>
              <a:defRPr/>
            </a:pPr>
            <a:r>
              <a:rPr kumimoji="1" lang="ja-JP" altLang="en-US" sz="24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24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ctr" latinLnBrk="0" hangingPunct="1">
              <a:lnSpc>
                <a:spcPct val="100000"/>
              </a:lnSpc>
              <a:spcBef>
                <a:spcPct val="0"/>
              </a:spcBef>
              <a:spcAft>
                <a:spcPct val="0"/>
              </a:spcAft>
              <a:buClrTx/>
              <a:buSzTx/>
              <a:buFontTx/>
              <a:buNone/>
              <a:tabLst/>
              <a:defRPr/>
            </a:pPr>
            <a:r>
              <a:rPr kumimoji="1" lang="ja-JP" altLang="en-US" sz="240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これらの者の日常生活のため必要な物品の販売、加工、修理</a:t>
            </a:r>
            <a:r>
              <a:rPr kumimoji="1" lang="ja-JP" altLang="en-US"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等の業務を営む店舗、事業場等</a:t>
            </a:r>
            <a:endParaRPr kumimoji="1" lang="en-US" altLang="ja-JP"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ctr" latinLnBrk="0" hangingPunct="1">
              <a:lnSpc>
                <a:spcPct val="100000"/>
              </a:lnSpc>
              <a:spcBef>
                <a:spcPct val="0"/>
              </a:spcBef>
              <a:spcAft>
                <a:spcPct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（食料品店、理髪店等）</a:t>
            </a:r>
            <a:endParaRPr kumimoji="1" lang="en-US" altLang="ja-JP"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ctr" latinLnBrk="0" hangingPunct="1">
              <a:lnSpc>
                <a:spcPct val="50000"/>
              </a:lnSpc>
              <a:spcBef>
                <a:spcPct val="0"/>
              </a:spcBef>
              <a:spcAft>
                <a:spcPct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ctr" latinLnBrk="0" hangingPunct="1">
              <a:lnSpc>
                <a:spcPct val="100000"/>
              </a:lnSpc>
              <a:spcBef>
                <a:spcPct val="0"/>
              </a:spcBef>
              <a:spcAft>
                <a:spcPct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･･･の用に供する目的で行う開発行為</a:t>
            </a:r>
            <a:br>
              <a:rPr kumimoji="1" lang="ja-JP" altLang="en-US" sz="2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br>
            <a:r>
              <a:rPr kumimoji="1" lang="ja-JP" altLang="en-US" sz="2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p>
        </p:txBody>
      </p:sp>
      <p:sp>
        <p:nvSpPr>
          <p:cNvPr id="135173" name="Rectangle 2"/>
          <p:cNvSpPr>
            <a:spLocks noChangeArrowheads="1"/>
          </p:cNvSpPr>
          <p:nvPr/>
        </p:nvSpPr>
        <p:spPr bwMode="auto">
          <a:xfrm>
            <a:off x="464345" y="5295635"/>
            <a:ext cx="9147572" cy="1324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ctr" latinLnBrk="0" hangingPunct="1">
              <a:lnSpc>
                <a:spcPct val="100000"/>
              </a:lnSpc>
              <a:spcBef>
                <a:spcPct val="0"/>
              </a:spcBef>
              <a:spcAft>
                <a:spcPct val="0"/>
              </a:spcAft>
              <a:buClrTx/>
              <a:buSzTx/>
              <a:buFontTx/>
              <a:buNone/>
              <a:tabLst/>
              <a:defRPr/>
            </a:pPr>
            <a:r>
              <a:rPr kumimoji="1" lang="ja-JP" altLang="en-US" sz="240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市街化調整区域内の鉱物資源、観光資源等の有効利用上必要</a:t>
            </a:r>
            <a:r>
              <a:rPr kumimoji="1" lang="ja-JP" altLang="en-US"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な建築物の用に供する目的で行う開発行為</a:t>
            </a:r>
          </a:p>
          <a:p>
            <a:pPr marL="0" marR="0" lvl="0" indent="0" algn="l" defTabSz="914400" rtl="0" eaLnBrk="1" fontAlgn="ctr" latinLnBrk="0" hangingPunct="1">
              <a:lnSpc>
                <a:spcPct val="100000"/>
              </a:lnSpc>
              <a:spcBef>
                <a:spcPct val="0"/>
              </a:spcBef>
              <a:spcAft>
                <a:spcPct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（生コン工場、観光展望台、等）</a:t>
            </a:r>
          </a:p>
        </p:txBody>
      </p:sp>
      <p:sp>
        <p:nvSpPr>
          <p:cNvPr id="4" name="スライド番号プレースホルダー 3"/>
          <p:cNvSpPr>
            <a:spLocks noGrp="1"/>
          </p:cNvSpPr>
          <p:nvPr>
            <p:ph type="sldNum" sz="quarter" idx="12"/>
          </p:nvPr>
        </p:nvSpPr>
        <p:spPr>
          <a:xfrm>
            <a:off x="7594600" y="6381750"/>
            <a:ext cx="2311400" cy="476250"/>
          </a:xfrm>
          <a:noFill/>
          <a:ln w="9525">
            <a:noFill/>
            <a:miter lim="800000"/>
            <a:headEnd/>
            <a:tailEnd/>
          </a:ln>
          <a:effectLst/>
        </p:spPr>
        <p:txBody>
          <a:bodyPr vert="horz" wrap="square" lIns="91440" tIns="45720" rIns="91440" bIns="45720" numCol="1" anchor="b"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defRPr/>
            </a:pPr>
            <a:fld id="{FEE7AEB7-B58E-462C-80AD-C78E163A72BF}" type="slidenum">
              <a:rPr kumimoji="1" lang="en-US" altLang="ja-JP" sz="1517"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pPr marL="0" marR="0" lvl="0" indent="0" algn="r" defTabSz="914400" rtl="0" eaLnBrk="1" fontAlgn="base" latinLnBrk="0" hangingPunct="1">
                <a:lnSpc>
                  <a:spcPct val="100000"/>
                </a:lnSpc>
                <a:spcBef>
                  <a:spcPct val="0"/>
                </a:spcBef>
                <a:spcAft>
                  <a:spcPct val="0"/>
                </a:spcAft>
                <a:buClrTx/>
                <a:buSzTx/>
                <a:buFontTx/>
                <a:buNone/>
                <a:tabLst/>
                <a:defRPr/>
              </a:pPr>
              <a:t>7</a:t>
            </a:fld>
            <a:endParaRPr kumimoji="1" lang="en-US" altLang="ja-JP" sz="1517"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8" name="Rectangle 12">
            <a:extLst>
              <a:ext uri="{FF2B5EF4-FFF2-40B4-BE49-F238E27FC236}">
                <a16:creationId xmlns:a16="http://schemas.microsoft.com/office/drawing/2014/main" id="{951A6236-0129-44A7-954C-FA9B0C840E85}"/>
              </a:ext>
            </a:extLst>
          </p:cNvPr>
          <p:cNvSpPr>
            <a:spLocks noChangeArrowheads="1"/>
          </p:cNvSpPr>
          <p:nvPr/>
        </p:nvSpPr>
        <p:spPr bwMode="auto">
          <a:xfrm>
            <a:off x="-6879" y="0"/>
            <a:ext cx="9912879" cy="432000"/>
          </a:xfrm>
          <a:prstGeom prst="rect">
            <a:avLst/>
          </a:prstGeom>
          <a:solidFill>
            <a:srgbClr val="203864"/>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20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　３　　市街化調整区域における基準（法第</a:t>
            </a:r>
            <a:r>
              <a:rPr kumimoji="1" lang="en-US" altLang="ja-JP" sz="20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34</a:t>
            </a:r>
            <a:r>
              <a:rPr kumimoji="1" lang="ja-JP" altLang="en-US" sz="20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条：立地基準）　　　　　　　　　　　　　　　　　　　　</a:t>
            </a:r>
          </a:p>
        </p:txBody>
      </p:sp>
      <p:sp>
        <p:nvSpPr>
          <p:cNvPr id="9" name="AutoShape 12"/>
          <p:cNvSpPr>
            <a:spLocks noChangeArrowheads="1"/>
          </p:cNvSpPr>
          <p:nvPr/>
        </p:nvSpPr>
        <p:spPr bwMode="auto">
          <a:xfrm>
            <a:off x="271728" y="562287"/>
            <a:ext cx="1697732" cy="438262"/>
          </a:xfrm>
          <a:prstGeom prst="flowChartAlternateProcess">
            <a:avLst/>
          </a:prstGeom>
          <a:solidFill>
            <a:srgbClr val="CCFF99"/>
          </a:solidFill>
          <a:ln>
            <a:noFill/>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24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第１号</a:t>
            </a:r>
          </a:p>
        </p:txBody>
      </p:sp>
      <p:sp>
        <p:nvSpPr>
          <p:cNvPr id="10" name="AutoShape 12"/>
          <p:cNvSpPr>
            <a:spLocks noChangeArrowheads="1"/>
          </p:cNvSpPr>
          <p:nvPr/>
        </p:nvSpPr>
        <p:spPr bwMode="auto">
          <a:xfrm>
            <a:off x="271728" y="4920525"/>
            <a:ext cx="1697732" cy="438262"/>
          </a:xfrm>
          <a:prstGeom prst="flowChartAlternateProcess">
            <a:avLst/>
          </a:prstGeom>
          <a:solidFill>
            <a:srgbClr val="CCFF99"/>
          </a:solidFill>
          <a:ln>
            <a:noFill/>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24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第２号</a:t>
            </a:r>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37218" name="Rectangle 2"/>
          <p:cNvSpPr>
            <a:spLocks noChangeArrowheads="1"/>
          </p:cNvSpPr>
          <p:nvPr/>
        </p:nvSpPr>
        <p:spPr bwMode="auto">
          <a:xfrm>
            <a:off x="464345" y="3077691"/>
            <a:ext cx="9147572" cy="3542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ctr" latinLnBrk="0" hangingPunct="1">
              <a:lnSpc>
                <a:spcPct val="100000"/>
              </a:lnSpc>
              <a:spcBef>
                <a:spcPct val="0"/>
              </a:spcBef>
              <a:spcAft>
                <a:spcPct val="0"/>
              </a:spcAft>
              <a:buClrTx/>
              <a:buSzTx/>
              <a:buFontTx/>
              <a:buNone/>
              <a:tabLst/>
              <a:defRPr/>
            </a:pPr>
            <a:r>
              <a:rPr kumimoji="1" lang="ja-JP" altLang="en-US" sz="24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農林漁業の用に供する建築物</a:t>
            </a:r>
            <a:br>
              <a:rPr kumimoji="1" lang="ja-JP" altLang="en-US" sz="2400" b="0" i="0" u="none" strike="noStrike" kern="1200" cap="none" spc="0" normalizeH="0" baseline="0" noProof="0" dirty="0">
                <a:ln>
                  <a:noFill/>
                </a:ln>
                <a:solidFill>
                  <a:srgbClr val="FFCC00"/>
                </a:solidFill>
                <a:effectLst/>
                <a:uLnTx/>
                <a:uFillTx/>
                <a:latin typeface="Meiryo UI" panose="020B0604030504040204" pitchFamily="50" charset="-128"/>
                <a:ea typeface="Meiryo UI" panose="020B0604030504040204" pitchFamily="50" charset="-128"/>
                <a:cs typeface="Meiryo UI" panose="020B0604030504040204" pitchFamily="50" charset="-128"/>
              </a:rPr>
            </a:br>
            <a:r>
              <a:rPr kumimoji="1" lang="ja-JP" altLang="en-US" sz="2400" b="0" i="0" u="none" strike="noStrike" kern="1200" cap="none" spc="0" normalizeH="0" baseline="0" noProof="0" dirty="0">
                <a:ln>
                  <a:noFill/>
                </a:ln>
                <a:solidFill>
                  <a:srgbClr val="FFCC00"/>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（開発許可を要しないものを除く）</a:t>
            </a:r>
            <a:endParaRPr kumimoji="1" lang="en-US" altLang="ja-JP"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ctr" latinLnBrk="0" hangingPunct="1">
              <a:lnSpc>
                <a:spcPct val="50000"/>
              </a:lnSpc>
              <a:spcBef>
                <a:spcPct val="0"/>
              </a:spcBef>
              <a:spcAft>
                <a:spcPct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br>
              <a:rPr kumimoji="1" lang="ja-JP" altLang="en-US"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br>
            <a:r>
              <a:rPr kumimoji="1" lang="ja-JP" altLang="en-US"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又は</a:t>
            </a:r>
            <a:endParaRPr kumimoji="1" lang="en-US" altLang="ja-JP"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ctr" latinLnBrk="0" hangingPunct="1">
              <a:lnSpc>
                <a:spcPct val="50000"/>
              </a:lnSpc>
              <a:spcBef>
                <a:spcPct val="0"/>
              </a:spcBef>
              <a:spcAft>
                <a:spcPct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ctr" latinLnBrk="0" hangingPunct="1">
              <a:lnSpc>
                <a:spcPct val="100000"/>
              </a:lnSpc>
              <a:spcBef>
                <a:spcPct val="0"/>
              </a:spcBef>
              <a:spcAft>
                <a:spcPct val="0"/>
              </a:spcAft>
              <a:buClrTx/>
              <a:buSzTx/>
              <a:buFontTx/>
              <a:buNone/>
              <a:tabLst/>
              <a:defRPr/>
            </a:pPr>
            <a:r>
              <a:rPr kumimoji="1" lang="ja-JP" altLang="en-US" sz="240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市街化調整区域内において生産</a:t>
            </a:r>
            <a:r>
              <a:rPr kumimoji="1" lang="ja-JP" altLang="en-US"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される</a:t>
            </a:r>
            <a:r>
              <a:rPr kumimoji="1" lang="ja-JP" altLang="en-US" sz="240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農林水産物の処理、貯蔵若しくは加工</a:t>
            </a:r>
            <a:r>
              <a:rPr kumimoji="1" lang="ja-JP" altLang="en-US"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のための建築物</a:t>
            </a:r>
            <a:br>
              <a:rPr kumimoji="1" lang="ja-JP" altLang="en-US"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br>
            <a:br>
              <a:rPr kumimoji="1" lang="ja-JP" altLang="en-US" sz="2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br>
            <a:r>
              <a:rPr kumimoji="1" lang="ja-JP" altLang="en-US" sz="2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br>
              <a:rPr kumimoji="1" lang="ja-JP" altLang="en-US" sz="2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br>
            <a:r>
              <a:rPr kumimoji="1" lang="ja-JP" altLang="en-US"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･･･の建築の用に供する目的で行う開発行為</a:t>
            </a:r>
          </a:p>
        </p:txBody>
      </p:sp>
      <p:sp>
        <p:nvSpPr>
          <p:cNvPr id="137219" name="Rectangle 2"/>
          <p:cNvSpPr>
            <a:spLocks noChangeArrowheads="1"/>
          </p:cNvSpPr>
          <p:nvPr/>
        </p:nvSpPr>
        <p:spPr bwMode="auto">
          <a:xfrm>
            <a:off x="464345" y="572878"/>
            <a:ext cx="9147572" cy="1795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ctr" latinLnBrk="0" hangingPunct="1">
              <a:lnSpc>
                <a:spcPct val="100000"/>
              </a:lnSpc>
              <a:spcBef>
                <a:spcPct val="0"/>
              </a:spcBef>
              <a:spcAft>
                <a:spcPct val="0"/>
              </a:spcAft>
              <a:buClrTx/>
              <a:buSzTx/>
              <a:buFontTx/>
              <a:buNone/>
              <a:tabLst/>
              <a:defRPr/>
            </a:pPr>
            <a:r>
              <a:rPr kumimoji="1" lang="ja-JP" altLang="en-US" sz="240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温度、湿度、空気等について特別の条件を必要とする政令で定める事業</a:t>
            </a:r>
            <a:r>
              <a:rPr kumimoji="1" lang="ja-JP" altLang="en-US"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のための建築物で、当該特別の条件を必要とするため市街化区域内において建築することが困難なものの用に供するために行う開発行為</a:t>
            </a:r>
          </a:p>
        </p:txBody>
      </p:sp>
      <p:sp>
        <p:nvSpPr>
          <p:cNvPr id="137220" name="Text Box 4"/>
          <p:cNvSpPr txBox="1">
            <a:spLocks noChangeArrowheads="1"/>
          </p:cNvSpPr>
          <p:nvPr/>
        </p:nvSpPr>
        <p:spPr bwMode="auto">
          <a:xfrm>
            <a:off x="1014677" y="5466517"/>
            <a:ext cx="8736542"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50000"/>
              </a:spcBef>
              <a:spcAft>
                <a:spcPct val="0"/>
              </a:spcAft>
              <a:buClrTx/>
              <a:buSzTx/>
              <a:buFontTx/>
              <a:buNone/>
              <a:tabLst/>
              <a:defRPr/>
            </a:pPr>
            <a:r>
              <a:rPr kumimoji="1" lang="ja-JP" altLang="en-US" sz="1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畜産食料品製造業、水産食料品製造業、野菜かん詰・果実かん詰・農産　保存食料品製造業、動植物油脂製造業等</a:t>
            </a:r>
          </a:p>
        </p:txBody>
      </p:sp>
      <p:sp>
        <p:nvSpPr>
          <p:cNvPr id="4" name="スライド番号プレースホルダー 3"/>
          <p:cNvSpPr>
            <a:spLocks noGrp="1"/>
          </p:cNvSpPr>
          <p:nvPr>
            <p:ph type="sldNum" sz="quarter" idx="12"/>
          </p:nvPr>
        </p:nvSpPr>
        <p:spPr>
          <a:xfrm>
            <a:off x="7594600" y="6381750"/>
            <a:ext cx="2311400" cy="476250"/>
          </a:xfrm>
          <a:noFill/>
          <a:ln w="9525">
            <a:noFill/>
            <a:miter lim="800000"/>
            <a:headEnd/>
            <a:tailEnd/>
          </a:ln>
          <a:effectLst/>
        </p:spPr>
        <p:txBody>
          <a:bodyPr vert="horz" wrap="square" lIns="91440" tIns="45720" rIns="91440" bIns="45720" numCol="1" anchor="b"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defRPr/>
            </a:pPr>
            <a:fld id="{FEE7AEB7-B58E-462C-80AD-C78E163A72BF}" type="slidenum">
              <a:rPr kumimoji="1" lang="en-US" altLang="ja-JP" sz="1517"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pPr marL="0" marR="0" lvl="0" indent="0" algn="r" defTabSz="914400" rtl="0" eaLnBrk="1" fontAlgn="base" latinLnBrk="0" hangingPunct="1">
                <a:lnSpc>
                  <a:spcPct val="100000"/>
                </a:lnSpc>
                <a:spcBef>
                  <a:spcPct val="0"/>
                </a:spcBef>
                <a:spcAft>
                  <a:spcPct val="0"/>
                </a:spcAft>
                <a:buClrTx/>
                <a:buSzTx/>
                <a:buFontTx/>
                <a:buNone/>
                <a:tabLst/>
                <a:defRPr/>
              </a:pPr>
              <a:t>8</a:t>
            </a:fld>
            <a:endParaRPr kumimoji="1" lang="en-US" altLang="ja-JP" sz="1517"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9" name="AutoShape 12"/>
          <p:cNvSpPr>
            <a:spLocks noChangeArrowheads="1"/>
          </p:cNvSpPr>
          <p:nvPr/>
        </p:nvSpPr>
        <p:spPr bwMode="auto">
          <a:xfrm>
            <a:off x="271728" y="621318"/>
            <a:ext cx="1697732" cy="438262"/>
          </a:xfrm>
          <a:prstGeom prst="flowChartAlternateProcess">
            <a:avLst/>
          </a:prstGeom>
          <a:solidFill>
            <a:srgbClr val="CCFF99"/>
          </a:solidFill>
          <a:ln>
            <a:noFill/>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24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第３号</a:t>
            </a:r>
          </a:p>
        </p:txBody>
      </p:sp>
      <p:sp>
        <p:nvSpPr>
          <p:cNvPr id="10" name="Rectangle 12">
            <a:extLst>
              <a:ext uri="{FF2B5EF4-FFF2-40B4-BE49-F238E27FC236}">
                <a16:creationId xmlns:a16="http://schemas.microsoft.com/office/drawing/2014/main" id="{951A6236-0129-44A7-954C-FA9B0C840E85}"/>
              </a:ext>
            </a:extLst>
          </p:cNvPr>
          <p:cNvSpPr>
            <a:spLocks noChangeArrowheads="1"/>
          </p:cNvSpPr>
          <p:nvPr/>
        </p:nvSpPr>
        <p:spPr bwMode="auto">
          <a:xfrm>
            <a:off x="-6879" y="0"/>
            <a:ext cx="9912879" cy="432000"/>
          </a:xfrm>
          <a:prstGeom prst="rect">
            <a:avLst/>
          </a:prstGeom>
          <a:solidFill>
            <a:srgbClr val="203864"/>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20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　３　　市街化調整区域における基準（法第</a:t>
            </a:r>
            <a:r>
              <a:rPr kumimoji="1" lang="en-US" altLang="ja-JP" sz="20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34</a:t>
            </a:r>
            <a:r>
              <a:rPr kumimoji="1" lang="ja-JP" altLang="en-US" sz="20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条：立地基準）　　　　　　　　　　　　　　　　　　　　</a:t>
            </a:r>
          </a:p>
        </p:txBody>
      </p:sp>
      <p:sp>
        <p:nvSpPr>
          <p:cNvPr id="11" name="AutoShape 12"/>
          <p:cNvSpPr>
            <a:spLocks noChangeArrowheads="1"/>
          </p:cNvSpPr>
          <p:nvPr/>
        </p:nvSpPr>
        <p:spPr bwMode="auto">
          <a:xfrm>
            <a:off x="271728" y="2769358"/>
            <a:ext cx="1697732" cy="438262"/>
          </a:xfrm>
          <a:prstGeom prst="flowChartAlternateProcess">
            <a:avLst/>
          </a:prstGeom>
          <a:solidFill>
            <a:srgbClr val="CCFF99"/>
          </a:solidFill>
          <a:ln>
            <a:noFill/>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24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第４号</a:t>
            </a:r>
          </a:p>
        </p:txBody>
      </p:sp>
    </p:spTree>
  </p:cSld>
  <p:clrMapOvr>
    <a:masterClrMapping/>
  </p:clrMapOvr>
  <p:transition/>
</p:sld>
</file>

<file path=ppt/theme/theme1.xml><?xml version="1.0" encoding="utf-8"?>
<a:theme xmlns:a="http://schemas.openxmlformats.org/drawingml/2006/main" name="1_テーマ1">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2_テーマ1">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テーマ1</Template>
  <Words>2756</Words>
  <PresentationFormat>A4 210 x 297 mm</PresentationFormat>
  <Paragraphs>297</Paragraphs>
  <Slides>16</Slides>
  <Notes>16</Notes>
  <HiddenSlides>0</HiddenSlides>
  <MMClips>0</MMClips>
  <ScaleCrop>false</ScaleCrop>
  <HeadingPairs>
    <vt:vector size="6" baseType="variant">
      <vt:variant>
        <vt:lpstr>使用されているフォント</vt:lpstr>
      </vt:variant>
      <vt:variant>
        <vt:i4>5</vt:i4>
      </vt:variant>
      <vt:variant>
        <vt:lpstr>テーマ</vt:lpstr>
      </vt:variant>
      <vt:variant>
        <vt:i4>2</vt:i4>
      </vt:variant>
      <vt:variant>
        <vt:lpstr>スライド タイトル</vt:lpstr>
      </vt:variant>
      <vt:variant>
        <vt:i4>16</vt:i4>
      </vt:variant>
    </vt:vector>
  </HeadingPairs>
  <TitlesOfParts>
    <vt:vector size="23" baseType="lpstr">
      <vt:lpstr>HGP創英角ｺﾞｼｯｸUB</vt:lpstr>
      <vt:lpstr>Meiryo UI</vt:lpstr>
      <vt:lpstr>ＭＳ 明朝</vt:lpstr>
      <vt:lpstr>Arial</vt:lpstr>
      <vt:lpstr>Times New Roman</vt:lpstr>
      <vt:lpstr>1_テーマ1</vt:lpstr>
      <vt:lpstr>2_テーマ1</vt:lpstr>
      <vt:lpstr>開発許可制度</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