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xml" PartName="/ppt/charts/chart7.xml"/>
  <Override ContentType="application/vnd.openxmlformats-officedocument.drawingml.chart+xml" PartName="/ppt/charts/chart8.xml"/>
  <Override ContentType="application/vnd.openxmlformats-officedocument.drawingml.chart+xml" PartName="/ppt/charts/chart9.xml"/>
  <Override ContentType="application/vnd.openxmlformats-officedocument.drawingml.chart+xml" PartName="/ppt/charts/chart10.xml"/>
  <Override ContentType="application/vnd.openxmlformats-officedocument.drawingml.chart+xml" PartName="/ppt/charts/chart11.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Layout+xml" PartName="/ppt/slideLayouts/slideLayout123.xml"/>
  <Override ContentType="application/vnd.openxmlformats-officedocument.presentationml.slideLayout+xml" PartName="/ppt/slideLayouts/slideLayout124.xml"/>
  <Override ContentType="application/vnd.openxmlformats-officedocument.presentationml.slideLayout+xml" PartName="/ppt/slideLayouts/slideLayout125.xml"/>
  <Override ContentType="application/vnd.openxmlformats-officedocument.presentationml.slideLayout+xml" PartName="/ppt/slideLayouts/slideLayout126.xml"/>
  <Override ContentType="application/vnd.openxmlformats-officedocument.presentationml.slideLayout+xml" PartName="/ppt/slideLayouts/slideLayout127.xml"/>
  <Override ContentType="application/vnd.openxmlformats-officedocument.presentationml.slideLayout+xml" PartName="/ppt/slideLayouts/slideLayout128.xml"/>
  <Override ContentType="application/vnd.openxmlformats-officedocument.presentationml.slideLayout+xml" PartName="/ppt/slideLayouts/slideLayout129.xml"/>
  <Override ContentType="application/vnd.openxmlformats-officedocument.presentationml.slideLayout+xml" PartName="/ppt/slideLayouts/slideLayout130.xml"/>
  <Override ContentType="application/vnd.openxmlformats-officedocument.presentationml.slideLayout+xml" PartName="/ppt/slideLayouts/slideLayout131.xml"/>
  <Override ContentType="application/vnd.openxmlformats-officedocument.presentationml.slideLayout+xml" PartName="/ppt/slideLayouts/slideLayout132.xml"/>
  <Override ContentType="application/vnd.openxmlformats-officedocument.presentationml.slideLayout+xml" PartName="/ppt/slideLayouts/slideLayout133.xml"/>
  <Override ContentType="application/vnd.openxmlformats-officedocument.presentationml.slideLayout+xml" PartName="/ppt/slideLayouts/slideLayout134.xml"/>
  <Override ContentType="application/vnd.openxmlformats-officedocument.presentationml.slideLayout+xml" PartName="/ppt/slideLayouts/slideLayout135.xml"/>
  <Override ContentType="application/vnd.openxmlformats-officedocument.presentationml.slideLayout+xml" PartName="/ppt/slideLayouts/slideLayout136.xml"/>
  <Override ContentType="application/vnd.openxmlformats-officedocument.presentationml.slideLayout+xml" PartName="/ppt/slideLayouts/slideLayout137.xml"/>
  <Override ContentType="application/vnd.openxmlformats-officedocument.presentationml.slideLayout+xml" PartName="/ppt/slideLayouts/slideLayout138.xml"/>
  <Override ContentType="application/vnd.openxmlformats-officedocument.presentationml.slideLayout+xml" PartName="/ppt/slideLayouts/slideLayout139.xml"/>
  <Override ContentType="application/vnd.openxmlformats-officedocument.presentationml.slideLayout+xml" PartName="/ppt/slideLayouts/slideLayout140.xml"/>
  <Override ContentType="application/vnd.openxmlformats-officedocument.presentationml.slideLayout+xml" PartName="/ppt/slideLayouts/slideLayout141.xml"/>
  <Override ContentType="application/vnd.openxmlformats-officedocument.presentationml.slideLayout+xml" PartName="/ppt/slideLayouts/slideLayout142.xml"/>
  <Override ContentType="application/vnd.openxmlformats-officedocument.presentationml.slideLayout+xml" PartName="/ppt/slideLayouts/slideLayout143.xml"/>
  <Override ContentType="application/vnd.openxmlformats-officedocument.presentationml.slideLayout+xml" PartName="/ppt/slideLayouts/slideLayout144.xml"/>
  <Override ContentType="application/vnd.openxmlformats-officedocument.presentationml.slideLayout+xml" PartName="/ppt/slideLayouts/slideLayout145.xml"/>
  <Override ContentType="application/vnd.openxmlformats-officedocument.presentationml.slideLayout+xml" PartName="/ppt/slideLayouts/slideLayout146.xml"/>
  <Override ContentType="application/vnd.openxmlformats-officedocument.presentationml.slideLayout+xml" PartName="/ppt/slideLayouts/slideLayout147.xml"/>
  <Override ContentType="application/vnd.openxmlformats-officedocument.presentationml.slideLayout+xml" PartName="/ppt/slideLayouts/slideLayout148.xml"/>
  <Override ContentType="application/vnd.openxmlformats-officedocument.presentationml.slideLayout+xml" PartName="/ppt/slideLayouts/slideLayout149.xml"/>
  <Override ContentType="application/vnd.openxmlformats-officedocument.presentationml.slideLayout+xml" PartName="/ppt/slideLayouts/slideLayout150.xml"/>
  <Override ContentType="application/vnd.openxmlformats-officedocument.presentationml.slideLayout+xml" PartName="/ppt/slideLayouts/slideLayout151.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xml" PartName="/ppt/theme/theme14.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themeOverride+xml" PartName="/ppt/theme/themeOverride3.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themeOverride+xml" PartName="/ppt/theme/themeOverride7.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732" r:id="rId2"/>
    <p:sldMasterId id="2147484997" r:id="rId3"/>
    <p:sldMasterId id="2147485084" r:id="rId4"/>
    <p:sldMasterId id="2147485453" r:id="rId5"/>
    <p:sldMasterId id="2147485533" r:id="rId6"/>
    <p:sldMasterId id="2147485611" r:id="rId7"/>
    <p:sldMasterId id="2147485625" r:id="rId8"/>
    <p:sldMasterId id="2147485682" r:id="rId9"/>
    <p:sldMasterId id="2147485755" r:id="rId10"/>
    <p:sldMasterId id="2147485884" r:id="rId11"/>
    <p:sldMasterId id="2147485925" r:id="rId12"/>
    <p:sldMasterId id="2147485931" r:id="rId13"/>
  </p:sldMasterIdLst>
  <p:notesMasterIdLst>
    <p:notesMasterId r:id="rId98"/>
  </p:notesMasterIdLst>
  <p:sldIdLst>
    <p:sldId id="556" r:id="rId14"/>
    <p:sldId id="1100" r:id="rId15"/>
    <p:sldId id="567" r:id="rId16"/>
    <p:sldId id="568" r:id="rId17"/>
    <p:sldId id="573" r:id="rId18"/>
    <p:sldId id="590" r:id="rId19"/>
    <p:sldId id="592" r:id="rId20"/>
    <p:sldId id="593" r:id="rId21"/>
    <p:sldId id="596" r:id="rId22"/>
    <p:sldId id="597" r:id="rId23"/>
    <p:sldId id="1810" r:id="rId24"/>
    <p:sldId id="1811" r:id="rId25"/>
    <p:sldId id="1812" r:id="rId26"/>
    <p:sldId id="1839" r:id="rId27"/>
    <p:sldId id="1048" r:id="rId28"/>
    <p:sldId id="1078" r:id="rId29"/>
    <p:sldId id="728" r:id="rId30"/>
    <p:sldId id="601" r:id="rId31"/>
    <p:sldId id="602" r:id="rId32"/>
    <p:sldId id="603" r:id="rId33"/>
    <p:sldId id="975" r:id="rId34"/>
    <p:sldId id="970" r:id="rId35"/>
    <p:sldId id="1302" r:id="rId36"/>
    <p:sldId id="1071" r:id="rId37"/>
    <p:sldId id="1073" r:id="rId38"/>
    <p:sldId id="1074" r:id="rId39"/>
    <p:sldId id="1049" r:id="rId40"/>
    <p:sldId id="616" r:id="rId41"/>
    <p:sldId id="617" r:id="rId42"/>
    <p:sldId id="618" r:id="rId43"/>
    <p:sldId id="730" r:id="rId44"/>
    <p:sldId id="1052" r:id="rId45"/>
    <p:sldId id="1081" r:id="rId46"/>
    <p:sldId id="623" r:id="rId47"/>
    <p:sldId id="1079" r:id="rId48"/>
    <p:sldId id="1808" r:id="rId49"/>
    <p:sldId id="1809" r:id="rId50"/>
    <p:sldId id="825" r:id="rId51"/>
    <p:sldId id="1337" r:id="rId52"/>
    <p:sldId id="1080" r:id="rId53"/>
    <p:sldId id="627" r:id="rId54"/>
    <p:sldId id="1055" r:id="rId55"/>
    <p:sldId id="630" r:id="rId56"/>
    <p:sldId id="1056" r:id="rId57"/>
    <p:sldId id="632" r:id="rId58"/>
    <p:sldId id="1057" r:id="rId59"/>
    <p:sldId id="1289" r:id="rId60"/>
    <p:sldId id="1291" r:id="rId61"/>
    <p:sldId id="1120" r:id="rId62"/>
    <p:sldId id="495" r:id="rId63"/>
    <p:sldId id="1840" r:id="rId64"/>
    <p:sldId id="1123" r:id="rId65"/>
    <p:sldId id="1130" r:id="rId66"/>
    <p:sldId id="1332" r:id="rId67"/>
    <p:sldId id="1449" r:id="rId68"/>
    <p:sldId id="612" r:id="rId69"/>
    <p:sldId id="1125" r:id="rId70"/>
    <p:sldId id="1288" r:id="rId71"/>
    <p:sldId id="1335" r:id="rId72"/>
    <p:sldId id="1336" r:id="rId73"/>
    <p:sldId id="1334" r:id="rId74"/>
    <p:sldId id="1101" r:id="rId75"/>
    <p:sldId id="1140" r:id="rId76"/>
    <p:sldId id="1142" r:id="rId77"/>
    <p:sldId id="1143" r:id="rId78"/>
    <p:sldId id="1144" r:id="rId79"/>
    <p:sldId id="1141" r:id="rId80"/>
    <p:sldId id="1329" r:id="rId81"/>
    <p:sldId id="1327" r:id="rId82"/>
    <p:sldId id="1345" r:id="rId83"/>
    <p:sldId id="1318" r:id="rId84"/>
    <p:sldId id="1234" r:id="rId85"/>
    <p:sldId id="1235" r:id="rId86"/>
    <p:sldId id="1236" r:id="rId87"/>
    <p:sldId id="1239" r:id="rId88"/>
    <p:sldId id="1242" r:id="rId89"/>
    <p:sldId id="1243" r:id="rId90"/>
    <p:sldId id="1244" r:id="rId91"/>
    <p:sldId id="1245" r:id="rId92"/>
    <p:sldId id="1247" r:id="rId93"/>
    <p:sldId id="1248" r:id="rId94"/>
    <p:sldId id="1253" r:id="rId95"/>
    <p:sldId id="1257" r:id="rId96"/>
    <p:sldId id="1259" r:id="rId97"/>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9729"/>
    <a:srgbClr val="009900"/>
    <a:srgbClr val="FF0000"/>
    <a:srgbClr val="CCFFCC"/>
    <a:srgbClr val="0070C0"/>
    <a:srgbClr val="266678"/>
    <a:srgbClr val="2A7286"/>
    <a:srgbClr val="CCFF99"/>
    <a:srgbClr val="CCC1DA"/>
    <a:srgbClr val="3C8C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rgbClr val="00000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rgbClr val="00000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92" autoAdjust="0"/>
    <p:restoredTop sz="82018" autoAdjust="0"/>
  </p:normalViewPr>
  <p:slideViewPr>
    <p:cSldViewPr>
      <p:cViewPr varScale="1">
        <p:scale>
          <a:sx n="113" d="100"/>
          <a:sy n="113" d="100"/>
        </p:scale>
        <p:origin x="132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06"/>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Masters/slideMaster10.xml" Type="http://schemas.openxmlformats.org/officeDocument/2006/relationships/slideMaster"/><Relationship Id="rId100" Target="viewProps.xml" Type="http://schemas.openxmlformats.org/officeDocument/2006/relationships/viewProps"/><Relationship Id="rId101" Target="theme/theme1.xml" Type="http://schemas.openxmlformats.org/officeDocument/2006/relationships/theme"/><Relationship Id="rId102" Target="tableStyles.xml" Type="http://schemas.openxmlformats.org/officeDocument/2006/relationships/tableStyles"/><Relationship Id="rId11" Target="slideMasters/slideMaster11.xml" Type="http://schemas.openxmlformats.org/officeDocument/2006/relationships/slideMaster"/><Relationship Id="rId12" Target="slideMasters/slideMaster12.xml" Type="http://schemas.openxmlformats.org/officeDocument/2006/relationships/slideMaster"/><Relationship Id="rId13" Target="slideMasters/slideMaster13.xml" Type="http://schemas.openxmlformats.org/officeDocument/2006/relationships/slideMaster"/><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slideMasters/slideMaster2.xml" Type="http://schemas.openxmlformats.org/officeDocument/2006/relationships/slideMaster"/><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slideMasters/slideMaster3.xml" Type="http://schemas.openxmlformats.org/officeDocument/2006/relationships/slideMaster"/><Relationship Id="rId30" Target="slides/slide17.xml" Type="http://schemas.openxmlformats.org/officeDocument/2006/relationships/slide"/><Relationship Id="rId31" Target="slides/slide18.xml" Type="http://schemas.openxmlformats.org/officeDocument/2006/relationships/slide"/><Relationship Id="rId32" Target="slides/slide19.xml" Type="http://schemas.openxmlformats.org/officeDocument/2006/relationships/slide"/><Relationship Id="rId33" Target="slides/slide20.xml" Type="http://schemas.openxmlformats.org/officeDocument/2006/relationships/slide"/><Relationship Id="rId34" Target="slides/slide21.xml" Type="http://schemas.openxmlformats.org/officeDocument/2006/relationships/slide"/><Relationship Id="rId35" Target="slides/slide22.xml" Type="http://schemas.openxmlformats.org/officeDocument/2006/relationships/slide"/><Relationship Id="rId36" Target="slides/slide23.xml" Type="http://schemas.openxmlformats.org/officeDocument/2006/relationships/slide"/><Relationship Id="rId37" Target="slides/slide24.xml" Type="http://schemas.openxmlformats.org/officeDocument/2006/relationships/slide"/><Relationship Id="rId38" Target="slides/slide25.xml" Type="http://schemas.openxmlformats.org/officeDocument/2006/relationships/slide"/><Relationship Id="rId39" Target="slides/slide26.xml" Type="http://schemas.openxmlformats.org/officeDocument/2006/relationships/slide"/><Relationship Id="rId4" Target="slideMasters/slideMaster4.xml" Type="http://schemas.openxmlformats.org/officeDocument/2006/relationships/slideMaster"/><Relationship Id="rId40" Target="slides/slide27.xml" Type="http://schemas.openxmlformats.org/officeDocument/2006/relationships/slide"/><Relationship Id="rId41" Target="slides/slide28.xml" Type="http://schemas.openxmlformats.org/officeDocument/2006/relationships/slide"/><Relationship Id="rId42" Target="slides/slide29.xml" Type="http://schemas.openxmlformats.org/officeDocument/2006/relationships/slide"/><Relationship Id="rId43" Target="slides/slide30.xml" Type="http://schemas.openxmlformats.org/officeDocument/2006/relationships/slide"/><Relationship Id="rId44" Target="slides/slide31.xml" Type="http://schemas.openxmlformats.org/officeDocument/2006/relationships/slide"/><Relationship Id="rId45" Target="slides/slide32.xml" Type="http://schemas.openxmlformats.org/officeDocument/2006/relationships/slide"/><Relationship Id="rId46" Target="slides/slide33.xml" Type="http://schemas.openxmlformats.org/officeDocument/2006/relationships/slide"/><Relationship Id="rId47" Target="slides/slide34.xml" Type="http://schemas.openxmlformats.org/officeDocument/2006/relationships/slide"/><Relationship Id="rId48" Target="slides/slide35.xml" Type="http://schemas.openxmlformats.org/officeDocument/2006/relationships/slide"/><Relationship Id="rId49" Target="slides/slide36.xml" Type="http://schemas.openxmlformats.org/officeDocument/2006/relationships/slide"/><Relationship Id="rId5" Target="slideMasters/slideMaster5.xml" Type="http://schemas.openxmlformats.org/officeDocument/2006/relationships/slideMaster"/><Relationship Id="rId50" Target="slides/slide37.xml" Type="http://schemas.openxmlformats.org/officeDocument/2006/relationships/slide"/><Relationship Id="rId51" Target="slides/slide38.xml" Type="http://schemas.openxmlformats.org/officeDocument/2006/relationships/slide"/><Relationship Id="rId52" Target="slides/slide39.xml" Type="http://schemas.openxmlformats.org/officeDocument/2006/relationships/slide"/><Relationship Id="rId53" Target="slides/slide40.xml" Type="http://schemas.openxmlformats.org/officeDocument/2006/relationships/slide"/><Relationship Id="rId54" Target="slides/slide41.xml" Type="http://schemas.openxmlformats.org/officeDocument/2006/relationships/slide"/><Relationship Id="rId55" Target="slides/slide42.xml" Type="http://schemas.openxmlformats.org/officeDocument/2006/relationships/slide"/><Relationship Id="rId56" Target="slides/slide43.xml" Type="http://schemas.openxmlformats.org/officeDocument/2006/relationships/slide"/><Relationship Id="rId57" Target="slides/slide44.xml" Type="http://schemas.openxmlformats.org/officeDocument/2006/relationships/slide"/><Relationship Id="rId58" Target="slides/slide45.xml" Type="http://schemas.openxmlformats.org/officeDocument/2006/relationships/slide"/><Relationship Id="rId59" Target="slides/slide46.xml" Type="http://schemas.openxmlformats.org/officeDocument/2006/relationships/slide"/><Relationship Id="rId6" Target="slideMasters/slideMaster6.xml" Type="http://schemas.openxmlformats.org/officeDocument/2006/relationships/slideMaster"/><Relationship Id="rId60" Target="slides/slide47.xml" Type="http://schemas.openxmlformats.org/officeDocument/2006/relationships/slide"/><Relationship Id="rId61" Target="slides/slide48.xml" Type="http://schemas.openxmlformats.org/officeDocument/2006/relationships/slide"/><Relationship Id="rId62" Target="slides/slide49.xml" Type="http://schemas.openxmlformats.org/officeDocument/2006/relationships/slide"/><Relationship Id="rId63" Target="slides/slide50.xml" Type="http://schemas.openxmlformats.org/officeDocument/2006/relationships/slide"/><Relationship Id="rId64" Target="slides/slide51.xml" Type="http://schemas.openxmlformats.org/officeDocument/2006/relationships/slide"/><Relationship Id="rId65" Target="slides/slide52.xml" Type="http://schemas.openxmlformats.org/officeDocument/2006/relationships/slide"/><Relationship Id="rId66" Target="slides/slide53.xml" Type="http://schemas.openxmlformats.org/officeDocument/2006/relationships/slide"/><Relationship Id="rId67" Target="slides/slide54.xml" Type="http://schemas.openxmlformats.org/officeDocument/2006/relationships/slide"/><Relationship Id="rId68" Target="slides/slide55.xml" Type="http://schemas.openxmlformats.org/officeDocument/2006/relationships/slide"/><Relationship Id="rId69" Target="slides/slide56.xml" Type="http://schemas.openxmlformats.org/officeDocument/2006/relationships/slide"/><Relationship Id="rId7" Target="slideMasters/slideMaster7.xml" Type="http://schemas.openxmlformats.org/officeDocument/2006/relationships/slideMaster"/><Relationship Id="rId70" Target="slides/slide57.xml" Type="http://schemas.openxmlformats.org/officeDocument/2006/relationships/slide"/><Relationship Id="rId71" Target="slides/slide58.xml" Type="http://schemas.openxmlformats.org/officeDocument/2006/relationships/slide"/><Relationship Id="rId72" Target="slides/slide59.xml" Type="http://schemas.openxmlformats.org/officeDocument/2006/relationships/slide"/><Relationship Id="rId73" Target="slides/slide60.xml" Type="http://schemas.openxmlformats.org/officeDocument/2006/relationships/slide"/><Relationship Id="rId74" Target="slides/slide61.xml" Type="http://schemas.openxmlformats.org/officeDocument/2006/relationships/slide"/><Relationship Id="rId75" Target="slides/slide62.xml" Type="http://schemas.openxmlformats.org/officeDocument/2006/relationships/slide"/><Relationship Id="rId76" Target="slides/slide63.xml" Type="http://schemas.openxmlformats.org/officeDocument/2006/relationships/slide"/><Relationship Id="rId77" Target="slides/slide64.xml" Type="http://schemas.openxmlformats.org/officeDocument/2006/relationships/slide"/><Relationship Id="rId78" Target="slides/slide65.xml" Type="http://schemas.openxmlformats.org/officeDocument/2006/relationships/slide"/><Relationship Id="rId79" Target="slides/slide66.xml" Type="http://schemas.openxmlformats.org/officeDocument/2006/relationships/slide"/><Relationship Id="rId8" Target="slideMasters/slideMaster8.xml" Type="http://schemas.openxmlformats.org/officeDocument/2006/relationships/slideMaster"/><Relationship Id="rId80" Target="slides/slide67.xml" Type="http://schemas.openxmlformats.org/officeDocument/2006/relationships/slide"/><Relationship Id="rId81" Target="slides/slide68.xml" Type="http://schemas.openxmlformats.org/officeDocument/2006/relationships/slide"/><Relationship Id="rId82" Target="slides/slide69.xml" Type="http://schemas.openxmlformats.org/officeDocument/2006/relationships/slide"/><Relationship Id="rId83" Target="slides/slide70.xml" Type="http://schemas.openxmlformats.org/officeDocument/2006/relationships/slide"/><Relationship Id="rId84" Target="slides/slide71.xml" Type="http://schemas.openxmlformats.org/officeDocument/2006/relationships/slide"/><Relationship Id="rId85" Target="slides/slide72.xml" Type="http://schemas.openxmlformats.org/officeDocument/2006/relationships/slide"/><Relationship Id="rId86" Target="slides/slide73.xml" Type="http://schemas.openxmlformats.org/officeDocument/2006/relationships/slide"/><Relationship Id="rId87" Target="slides/slide74.xml" Type="http://schemas.openxmlformats.org/officeDocument/2006/relationships/slide"/><Relationship Id="rId88" Target="slides/slide75.xml" Type="http://schemas.openxmlformats.org/officeDocument/2006/relationships/slide"/><Relationship Id="rId89" Target="slides/slide76.xml" Type="http://schemas.openxmlformats.org/officeDocument/2006/relationships/slide"/><Relationship Id="rId9" Target="slideMasters/slideMaster9.xml" Type="http://schemas.openxmlformats.org/officeDocument/2006/relationships/slideMaster"/><Relationship Id="rId90" Target="slides/slide77.xml" Type="http://schemas.openxmlformats.org/officeDocument/2006/relationships/slide"/><Relationship Id="rId91" Target="slides/slide78.xml" Type="http://schemas.openxmlformats.org/officeDocument/2006/relationships/slide"/><Relationship Id="rId92" Target="slides/slide79.xml" Type="http://schemas.openxmlformats.org/officeDocument/2006/relationships/slide"/><Relationship Id="rId93" Target="slides/slide80.xml" Type="http://schemas.openxmlformats.org/officeDocument/2006/relationships/slide"/><Relationship Id="rId94" Target="slides/slide81.xml" Type="http://schemas.openxmlformats.org/officeDocument/2006/relationships/slide"/><Relationship Id="rId95" Target="slides/slide82.xml" Type="http://schemas.openxmlformats.org/officeDocument/2006/relationships/slide"/><Relationship Id="rId96" Target="slides/slide83.xml" Type="http://schemas.openxmlformats.org/officeDocument/2006/relationships/slide"/><Relationship Id="rId97" Target="slides/slide84.xml" Type="http://schemas.openxmlformats.org/officeDocument/2006/relationships/slide"/><Relationship Id="rId98" Target="notesMasters/notesMaster1.xml" Type="http://schemas.openxmlformats.org/officeDocument/2006/relationships/notesMaster"/><Relationship Id="rId99" Target="presProps.xml" Type="http://schemas.openxmlformats.org/officeDocument/2006/relationships/presProps"/></Relationships>
</file>

<file path=ppt/charts/_rels/chart1.xml.rels><?xml version="1.0" encoding="UTF-8" standalone="yes"?><Relationships xmlns="http://schemas.openxmlformats.org/package/2006/relationships"><Relationship Id="rId1" Target="../theme/themeOverride1.xml" Type="http://schemas.openxmlformats.org/officeDocument/2006/relationships/themeOverride"/><Relationship Id="rId2" Target="../embeddings/Microsoft_Excel_Worksheet.xlsx" Type="http://schemas.openxmlformats.org/officeDocument/2006/relationships/package"/></Relationships>
</file>

<file path=ppt/charts/_rels/chart10.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embeddings/Microsoft_Excel_Worksheet3.xlsx" Type="http://schemas.openxmlformats.org/officeDocument/2006/relationships/package"/></Relationships>
</file>

<file path=ppt/charts/_rels/chart11.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Book1" TargetMode="External" Type="http://schemas.openxmlformats.org/officeDocument/2006/relationships/oleObject"/></Relationships>
</file>

<file path=ppt/charts/_rels/chart2.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1.xlsx" Type="http://schemas.openxmlformats.org/officeDocument/2006/relationships/package"/></Relationships>
</file>

<file path=ppt/charts/_rels/chart3.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embeddings/Microsoft_Excel_Worksheet2.xlsx" Type="http://schemas.openxmlformats.org/officeDocument/2006/relationships/package"/></Relationships>
</file>

<file path=ppt/charts/_rels/chart4.xml.rels><?xml version="1.0" encoding="UTF-8" standalone="yes"?><Relationships xmlns="http://schemas.openxmlformats.org/package/2006/relationships"><Relationship Id="rId1" Target="../theme/themeOverride2.xml" Type="http://schemas.openxmlformats.org/officeDocument/2006/relationships/themeOverride"/><Relationship Id="rId2" Target="D:/&#65328;&#65322;(&#20849;&#26377;)/&#22269;&#26223;&#35251;/&#12450;&#12531;&#12465;&#12540;&#12488;/&#22320;&#26041;&#20844;&#20849;&#22243;&#20307;&#12450;&#12531;&#12465;&#12540;&#12488;/&#38598;&#35336;/&#35519;&#26619;&#31080;&#65313;/&#9733;&#9733;&#9733;&#9733;&#21839;&#21512;&#12379;&#20462;&#27491;&#12487;&#12540;&#12479;/120210&#9733;&#9733;&#9733;&#9733;A-3&#12450;&#12531;&#12465;&#12540;&#12488;.xlsx" TargetMode="External" Type="http://schemas.openxmlformats.org/officeDocument/2006/relationships/oleObject"/></Relationships>
</file>

<file path=ppt/charts/_rels/chart5.xml.rels><?xml version="1.0" encoding="UTF-8" standalone="yes"?><Relationships xmlns="http://schemas.openxmlformats.org/package/2006/relationships"><Relationship Id="rId1" Target="../theme/themeOverride3.xml" Type="http://schemas.openxmlformats.org/officeDocument/2006/relationships/themeOverride"/><Relationship Id="rId2" Target="D:/&#65328;&#65322;(&#20849;&#26377;)/&#22269;&#26223;&#35251;/&#12450;&#12531;&#12465;&#12540;&#12488;/&#22320;&#26041;&#20844;&#20849;&#22243;&#20307;&#12450;&#12531;&#12465;&#12540;&#12488;/&#38598;&#35336;/&#35519;&#26619;&#31080;&#65313;/&#9733;&#9733;&#9733;&#9733;&#21839;&#21512;&#12379;&#20462;&#27491;&#12487;&#12540;&#12479;/120210&#9733;&#9733;&#9733;&#9733;A-3&#12450;&#12531;&#12465;&#12540;&#12488;.xlsx" TargetMode="External" Type="http://schemas.openxmlformats.org/officeDocument/2006/relationships/oleObject"/></Relationships>
</file>

<file path=ppt/charts/_rels/chart6.xml.rels><?xml version="1.0" encoding="UTF-8" standalone="yes"?><Relationships xmlns="http://schemas.openxmlformats.org/package/2006/relationships"><Relationship Id="rId1" Target="../theme/themeOverride4.xml" Type="http://schemas.openxmlformats.org/officeDocument/2006/relationships/themeOverride"/><Relationship Id="rId2" Target="C:/Users/katsumi-n2by/Desktop/&#12497;&#12531;&#12501;&#20889;&#30495;/&#12497;&#12531;&#12501;&#12524;&#12483;&#12488;&#12487;&#12540;&#12479;/&#38263;&#27996;/&#26469;&#34903;&#32773;&#25968;&#21450;&#12403;&#32076;&#28168;&#21177;&#26524;_&#31354;&#12365;&#24215;&#33303;&#36861;&#21152;160315.xlsx" TargetMode="External" Type="http://schemas.openxmlformats.org/officeDocument/2006/relationships/oleObject"/></Relationships>
</file>

<file path=ppt/charts/_rels/chart7.xml.rels><?xml version="1.0" encoding="UTF-8" standalone="yes"?><Relationships xmlns="http://schemas.openxmlformats.org/package/2006/relationships"><Relationship Id="rId1" Target="../theme/themeOverride5.xml" Type="http://schemas.openxmlformats.org/officeDocument/2006/relationships/themeOverride"/><Relationship Id="rId2" Target="C:/Users/katsumi-n2by/Desktop/&#12497;&#12531;&#12501;&#20889;&#30495;/&#12497;&#12531;&#12501;&#12524;&#12483;&#12488;&#12487;&#12540;&#12479;/&#38263;&#27996;/&#26469;&#34903;&#32773;&#25968;&#21450;&#12403;&#32076;&#28168;&#21177;&#26524;_&#31354;&#12365;&#24215;&#33303;&#36861;&#21152;160315.xlsx" TargetMode="External" Type="http://schemas.openxmlformats.org/officeDocument/2006/relationships/oleObject"/></Relationships>
</file>

<file path=ppt/charts/_rels/chart8.xml.rels><?xml version="1.0" encoding="UTF-8" standalone="yes"?><Relationships xmlns="http://schemas.openxmlformats.org/package/2006/relationships"><Relationship Id="rId1" Target="../theme/themeOverride6.xml" Type="http://schemas.openxmlformats.org/officeDocument/2006/relationships/themeOverride"/><Relationship Id="rId2" Target="C:/Users/katsumi-n2by/AppData/Local/Microsoft/Windows/Temporary%20Internet%20Files/Content.Outlook/SX4JN29P/(&#28168;)&#32207;&#25324;&#23487;&#27850;&#32773;&#25968;&#12394;&#12392;&#12441;&#12398;&#25512;&#31227;(&#20316;&#26989;&#12486;&#12441;&#12540;&#12479;)_160315.xls" TargetMode="External" Type="http://schemas.openxmlformats.org/officeDocument/2006/relationships/oleObject"/></Relationships>
</file>

<file path=ppt/charts/_rels/chart9.xml.rels><?xml version="1.0" encoding="UTF-8" standalone="yes"?><Relationships xmlns="http://schemas.openxmlformats.org/package/2006/relationships"><Relationship Id="rId1" Target="../theme/themeOverride7.xml" Type="http://schemas.openxmlformats.org/officeDocument/2006/relationships/themeOverride"/><Relationship Id="rId2" Target="C:/Users/katsumi-n2by/AppData/Local/Microsoft/Windows/Temporary%20Internet%20Files/Content.Outlook/SX4JN29P/(&#28168;)&#32207;&#25324;&#23487;&#27850;&#32773;&#25968;&#12394;&#12392;&#12441;&#12398;&#25512;&#31227;(&#20316;&#26989;&#12486;&#12441;&#12540;&#12479;)_160315.xls"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1968844544930799E-2"/>
          <c:y val="5.0346476562824045E-2"/>
          <c:w val="0.90377551863480998"/>
          <c:h val="0.81771846936869863"/>
        </c:manualLayout>
      </c:layout>
      <c:barChart>
        <c:barDir val="col"/>
        <c:grouping val="clustered"/>
        <c:varyColors val="0"/>
        <c:ser>
          <c:idx val="0"/>
          <c:order val="0"/>
          <c:spPr>
            <a:solidFill>
              <a:srgbClr val="82C7CC"/>
            </a:solidFill>
            <a:ln>
              <a:noFill/>
            </a:ln>
          </c:spPr>
          <c:invertIfNegative val="0"/>
          <c:dLbls>
            <c:dLbl>
              <c:idx val="1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C2-4EF8-8BD7-03D71178C94F}"/>
                </c:ext>
              </c:extLst>
            </c:dLbl>
            <c:dLbl>
              <c:idx val="14"/>
              <c:tx>
                <c:rich>
                  <a:bodyPr/>
                  <a:lstStyle/>
                  <a:p>
                    <a:fld id="{F9F58D33-C649-400C-9AB1-6F1F292E66A5}" type="VALUE">
                      <a:rPr lang="en-US" altLang="ja-JP">
                        <a:solidFill>
                          <a:schemeClr val="tx1"/>
                        </a:solidFill>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8C2-4EF8-8BD7-03D71178C94F}"/>
                </c:ext>
              </c:extLst>
            </c:dLbl>
            <c:dLbl>
              <c:idx val="20"/>
              <c:tx>
                <c:rich>
                  <a:bodyPr/>
                  <a:lstStyle/>
                  <a:p>
                    <a:pPr>
                      <a:defRPr sz="1600">
                        <a:solidFill>
                          <a:sysClr val="windowText" lastClr="000000"/>
                        </a:solidFill>
                        <a:latin typeface="HGP創英角ｺﾞｼｯｸUB" pitchFamily="50" charset="-128"/>
                        <a:ea typeface="HGP創英角ｺﾞｼｯｸUB" pitchFamily="50" charset="-128"/>
                      </a:defRPr>
                    </a:pPr>
                    <a:r>
                      <a:rPr lang="en-US" altLang="ja-JP" dirty="0"/>
                      <a:t>666</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AAA-4B37-A7D3-A95EB6CEE03F}"/>
                </c:ext>
              </c:extLst>
            </c:dLbl>
            <c:spPr>
              <a:noFill/>
              <a:ln>
                <a:noFill/>
              </a:ln>
              <a:effectLst/>
            </c:spPr>
            <c:txPr>
              <a:bodyPr/>
              <a:lstStyle/>
              <a:p>
                <a:pPr>
                  <a:defRPr sz="1100">
                    <a:solidFill>
                      <a:sysClr val="windowText" lastClr="000000"/>
                    </a:solidFill>
                    <a:latin typeface="HGP創英角ｺﾞｼｯｸUB" pitchFamily="50" charset="-128"/>
                    <a:ea typeface="HGP創英角ｺﾞｼｯｸUB"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景観行政・景観計画策定団体全国推移!$B$2:$V$2</c:f>
              <c:strCache>
                <c:ptCount val="21"/>
                <c:pt idx="0">
                  <c:v>H16.12.17</c:v>
                </c:pt>
                <c:pt idx="1">
                  <c:v>H17.3.31</c:v>
                </c:pt>
                <c:pt idx="2">
                  <c:v>H18.3.31</c:v>
                </c:pt>
                <c:pt idx="3">
                  <c:v>H19.3.31</c:v>
                </c:pt>
                <c:pt idx="4">
                  <c:v>H20.3.31</c:v>
                </c:pt>
                <c:pt idx="5">
                  <c:v>H21.3.31</c:v>
                </c:pt>
                <c:pt idx="6">
                  <c:v>H22.3.31</c:v>
                </c:pt>
                <c:pt idx="7">
                  <c:v>H23.3.31</c:v>
                </c:pt>
                <c:pt idx="8">
                  <c:v>H24.3.31</c:v>
                </c:pt>
                <c:pt idx="9">
                  <c:v>H25.3.31</c:v>
                </c:pt>
                <c:pt idx="10">
                  <c:v>H26.3.31</c:v>
                </c:pt>
                <c:pt idx="11">
                  <c:v>H27.3.31</c:v>
                </c:pt>
                <c:pt idx="12">
                  <c:v>H28.3.31</c:v>
                </c:pt>
                <c:pt idx="13">
                  <c:v>H29.3.31</c:v>
                </c:pt>
                <c:pt idx="14">
                  <c:v>H30.3.31</c:v>
                </c:pt>
                <c:pt idx="15">
                  <c:v>H31.3.31</c:v>
                </c:pt>
                <c:pt idx="16">
                  <c:v>R2.3.31</c:v>
                </c:pt>
                <c:pt idx="17">
                  <c:v>R3.3.31</c:v>
                </c:pt>
                <c:pt idx="18">
                  <c:v>R4.3.31</c:v>
                </c:pt>
                <c:pt idx="19">
                  <c:v>R5.3.31</c:v>
                </c:pt>
                <c:pt idx="20">
                  <c:v>R6.3.31</c:v>
                </c:pt>
              </c:strCache>
            </c:strRef>
          </c:cat>
          <c:val>
            <c:numRef>
              <c:f>景観行政・景観計画策定団体全国推移!$B$3:$V$3</c:f>
              <c:numCache>
                <c:formatCode>General</c:formatCode>
                <c:ptCount val="21"/>
                <c:pt idx="0">
                  <c:v>0</c:v>
                </c:pt>
                <c:pt idx="1">
                  <c:v>0</c:v>
                </c:pt>
                <c:pt idx="2">
                  <c:v>11</c:v>
                </c:pt>
                <c:pt idx="3">
                  <c:v>41</c:v>
                </c:pt>
                <c:pt idx="4">
                  <c:v>93</c:v>
                </c:pt>
                <c:pt idx="5">
                  <c:v>159</c:v>
                </c:pt>
                <c:pt idx="6">
                  <c:v>222</c:v>
                </c:pt>
                <c:pt idx="7">
                  <c:v>283</c:v>
                </c:pt>
                <c:pt idx="8">
                  <c:v>334</c:v>
                </c:pt>
                <c:pt idx="9">
                  <c:v>384</c:v>
                </c:pt>
                <c:pt idx="10">
                  <c:v>429</c:v>
                </c:pt>
                <c:pt idx="11">
                  <c:v>478</c:v>
                </c:pt>
                <c:pt idx="12">
                  <c:v>523</c:v>
                </c:pt>
                <c:pt idx="13">
                  <c:v>538</c:v>
                </c:pt>
                <c:pt idx="14">
                  <c:v>558</c:v>
                </c:pt>
                <c:pt idx="15">
                  <c:v>578</c:v>
                </c:pt>
                <c:pt idx="16">
                  <c:v>604</c:v>
                </c:pt>
                <c:pt idx="17">
                  <c:v>630</c:v>
                </c:pt>
                <c:pt idx="18">
                  <c:v>646</c:v>
                </c:pt>
                <c:pt idx="19">
                  <c:v>655</c:v>
                </c:pt>
                <c:pt idx="20">
                  <c:v>667</c:v>
                </c:pt>
              </c:numCache>
            </c:numRef>
          </c:val>
          <c:extLst>
            <c:ext xmlns:c16="http://schemas.microsoft.com/office/drawing/2014/chart" uri="{C3380CC4-5D6E-409C-BE32-E72D297353CC}">
              <c16:uniqueId val="{00000002-B8C2-4EF8-8BD7-03D71178C94F}"/>
            </c:ext>
          </c:extLst>
        </c:ser>
        <c:ser>
          <c:idx val="1"/>
          <c:order val="1"/>
          <c:spPr>
            <a:solidFill>
              <a:srgbClr val="8E8EDA"/>
            </a:solidFill>
            <a:ln>
              <a:noFill/>
            </a:ln>
          </c:spPr>
          <c:invertIfNegative val="0"/>
          <c:dPt>
            <c:idx val="7"/>
            <c:invertIfNegative val="0"/>
            <c:bubble3D val="0"/>
            <c:extLst>
              <c:ext xmlns:c16="http://schemas.microsoft.com/office/drawing/2014/chart" uri="{C3380CC4-5D6E-409C-BE32-E72D297353CC}">
                <c16:uniqueId val="{00000004-B8C2-4EF8-8BD7-03D71178C94F}"/>
              </c:ext>
            </c:extLst>
          </c:dPt>
          <c:dLbls>
            <c:dLbl>
              <c:idx val="11"/>
              <c:layout>
                <c:manualLayout>
                  <c:x val="-2.7264627187150979E-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C2-4EF8-8BD7-03D71178C94F}"/>
                </c:ext>
              </c:extLst>
            </c:dLbl>
            <c:dLbl>
              <c:idx val="13"/>
              <c:spPr>
                <a:noFill/>
                <a:ln>
                  <a:noFill/>
                </a:ln>
                <a:effectLst/>
              </c:spPr>
              <c:txPr>
                <a:bodyPr/>
                <a:lstStyle/>
                <a:p>
                  <a:pPr>
                    <a:defRPr sz="1100">
                      <a:solidFill>
                        <a:sysClr val="windowText" lastClr="000000"/>
                      </a:solidFill>
                      <a:latin typeface="HGP創英角ｺﾞｼｯｸUB" pitchFamily="50" charset="-128"/>
                      <a:ea typeface="HGP創英角ｺﾞｼｯｸUB"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C2-4EF8-8BD7-03D71178C94F}"/>
                </c:ext>
              </c:extLst>
            </c:dLbl>
            <c:dLbl>
              <c:idx val="14"/>
              <c:tx>
                <c:rich>
                  <a:bodyPr/>
                  <a:lstStyle/>
                  <a:p>
                    <a:fld id="{AB295F16-EF69-45BE-9854-F451F326700F}" type="VALUE">
                      <a:rPr lang="en-US" altLang="ja-JP">
                        <a:solidFill>
                          <a:schemeClr val="tx1"/>
                        </a:solidFill>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8C2-4EF8-8BD7-03D71178C94F}"/>
                </c:ext>
              </c:extLst>
            </c:dLbl>
            <c:dLbl>
              <c:idx val="20"/>
              <c:spPr>
                <a:noFill/>
                <a:ln>
                  <a:noFill/>
                </a:ln>
                <a:effectLst/>
              </c:spPr>
              <c:txPr>
                <a:bodyPr/>
                <a:lstStyle/>
                <a:p>
                  <a:pPr>
                    <a:defRPr sz="1600">
                      <a:latin typeface="HGP創英角ｺﾞｼｯｸUB" pitchFamily="50" charset="-128"/>
                      <a:ea typeface="HGP創英角ｺﾞｼｯｸUB" pitchFamily="50" charset="-128"/>
                    </a:defRPr>
                  </a:pPr>
                  <a:endParaRPr lang="ja-JP"/>
                </a:p>
              </c:txPr>
              <c:showLegendKey val="0"/>
              <c:showVal val="1"/>
              <c:showCatName val="0"/>
              <c:showSerName val="0"/>
              <c:showPercent val="0"/>
              <c:showBubbleSize val="0"/>
              <c:extLst>
                <c:ext xmlns:c16="http://schemas.microsoft.com/office/drawing/2014/chart" uri="{C3380CC4-5D6E-409C-BE32-E72D297353CC}">
                  <c16:uniqueId val="{00000001-3AAA-4B37-A7D3-A95EB6CEE03F}"/>
                </c:ext>
              </c:extLst>
            </c:dLbl>
            <c:spPr>
              <a:noFill/>
              <a:ln>
                <a:noFill/>
              </a:ln>
              <a:effectLst/>
            </c:spPr>
            <c:txPr>
              <a:bodyPr/>
              <a:lstStyle/>
              <a:p>
                <a:pPr>
                  <a:defRPr sz="1100">
                    <a:latin typeface="HGP創英角ｺﾞｼｯｸUB" pitchFamily="50" charset="-128"/>
                    <a:ea typeface="HGP創英角ｺﾞｼｯｸUB"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景観行政・景観計画策定団体全国推移!$B$2:$V$2</c:f>
              <c:strCache>
                <c:ptCount val="21"/>
                <c:pt idx="0">
                  <c:v>H16.12.17</c:v>
                </c:pt>
                <c:pt idx="1">
                  <c:v>H17.3.31</c:v>
                </c:pt>
                <c:pt idx="2">
                  <c:v>H18.3.31</c:v>
                </c:pt>
                <c:pt idx="3">
                  <c:v>H19.3.31</c:v>
                </c:pt>
                <c:pt idx="4">
                  <c:v>H20.3.31</c:v>
                </c:pt>
                <c:pt idx="5">
                  <c:v>H21.3.31</c:v>
                </c:pt>
                <c:pt idx="6">
                  <c:v>H22.3.31</c:v>
                </c:pt>
                <c:pt idx="7">
                  <c:v>H23.3.31</c:v>
                </c:pt>
                <c:pt idx="8">
                  <c:v>H24.3.31</c:v>
                </c:pt>
                <c:pt idx="9">
                  <c:v>H25.3.31</c:v>
                </c:pt>
                <c:pt idx="10">
                  <c:v>H26.3.31</c:v>
                </c:pt>
                <c:pt idx="11">
                  <c:v>H27.3.31</c:v>
                </c:pt>
                <c:pt idx="12">
                  <c:v>H28.3.31</c:v>
                </c:pt>
                <c:pt idx="13">
                  <c:v>H29.3.31</c:v>
                </c:pt>
                <c:pt idx="14">
                  <c:v>H30.3.31</c:v>
                </c:pt>
                <c:pt idx="15">
                  <c:v>H31.3.31</c:v>
                </c:pt>
                <c:pt idx="16">
                  <c:v>R2.3.31</c:v>
                </c:pt>
                <c:pt idx="17">
                  <c:v>R3.3.31</c:v>
                </c:pt>
                <c:pt idx="18">
                  <c:v>R4.3.31</c:v>
                </c:pt>
                <c:pt idx="19">
                  <c:v>R5.3.31</c:v>
                </c:pt>
                <c:pt idx="20">
                  <c:v>R6.3.31</c:v>
                </c:pt>
              </c:strCache>
            </c:strRef>
          </c:cat>
          <c:val>
            <c:numRef>
              <c:f>景観行政・景観計画策定団体全国推移!$B$4:$V$4</c:f>
              <c:numCache>
                <c:formatCode>General</c:formatCode>
                <c:ptCount val="21"/>
                <c:pt idx="0">
                  <c:v>94</c:v>
                </c:pt>
                <c:pt idx="1">
                  <c:v>109</c:v>
                </c:pt>
                <c:pt idx="2">
                  <c:v>200</c:v>
                </c:pt>
                <c:pt idx="3">
                  <c:v>257</c:v>
                </c:pt>
                <c:pt idx="4">
                  <c:v>324</c:v>
                </c:pt>
                <c:pt idx="5">
                  <c:v>375</c:v>
                </c:pt>
                <c:pt idx="6">
                  <c:v>432</c:v>
                </c:pt>
                <c:pt idx="7">
                  <c:v>477</c:v>
                </c:pt>
                <c:pt idx="8">
                  <c:v>537</c:v>
                </c:pt>
                <c:pt idx="9">
                  <c:v>575</c:v>
                </c:pt>
                <c:pt idx="10">
                  <c:v>613</c:v>
                </c:pt>
                <c:pt idx="11">
                  <c:v>658</c:v>
                </c:pt>
                <c:pt idx="12">
                  <c:v>681</c:v>
                </c:pt>
                <c:pt idx="13">
                  <c:v>698</c:v>
                </c:pt>
                <c:pt idx="14">
                  <c:v>713</c:v>
                </c:pt>
                <c:pt idx="15">
                  <c:v>737</c:v>
                </c:pt>
                <c:pt idx="16">
                  <c:v>759</c:v>
                </c:pt>
                <c:pt idx="17">
                  <c:v>787</c:v>
                </c:pt>
                <c:pt idx="18">
                  <c:v>799</c:v>
                </c:pt>
                <c:pt idx="19">
                  <c:v>806</c:v>
                </c:pt>
                <c:pt idx="20">
                  <c:v>816</c:v>
                </c:pt>
              </c:numCache>
            </c:numRef>
          </c:val>
          <c:extLst>
            <c:ext xmlns:c16="http://schemas.microsoft.com/office/drawing/2014/chart" uri="{C3380CC4-5D6E-409C-BE32-E72D297353CC}">
              <c16:uniqueId val="{00000008-B8C2-4EF8-8BD7-03D71178C94F}"/>
            </c:ext>
          </c:extLst>
        </c:ser>
        <c:dLbls>
          <c:showLegendKey val="0"/>
          <c:showVal val="0"/>
          <c:showCatName val="0"/>
          <c:showSerName val="0"/>
          <c:showPercent val="0"/>
          <c:showBubbleSize val="0"/>
        </c:dLbls>
        <c:gapWidth val="49"/>
        <c:axId val="302198808"/>
        <c:axId val="302436296"/>
      </c:barChart>
      <c:catAx>
        <c:axId val="302198808"/>
        <c:scaling>
          <c:orientation val="minMax"/>
        </c:scaling>
        <c:delete val="0"/>
        <c:axPos val="b"/>
        <c:numFmt formatCode="General" sourceLinked="1"/>
        <c:majorTickMark val="out"/>
        <c:minorTickMark val="none"/>
        <c:tickLblPos val="nextTo"/>
        <c:txPr>
          <a:bodyPr anchor="ctr" anchorCtr="0"/>
          <a:lstStyle/>
          <a:p>
            <a:pPr>
              <a:defRPr sz="1050"/>
            </a:pPr>
            <a:endParaRPr lang="ja-JP"/>
          </a:p>
        </c:txPr>
        <c:crossAx val="302436296"/>
        <c:crosses val="autoZero"/>
        <c:auto val="1"/>
        <c:lblAlgn val="ctr"/>
        <c:lblOffset val="100"/>
        <c:noMultiLvlLbl val="0"/>
      </c:catAx>
      <c:valAx>
        <c:axId val="302436296"/>
        <c:scaling>
          <c:orientation val="minMax"/>
          <c:max val="880"/>
          <c:min val="0"/>
        </c:scaling>
        <c:delete val="0"/>
        <c:axPos val="l"/>
        <c:majorGridlines>
          <c:spPr>
            <a:ln>
              <a:prstDash val="dash"/>
            </a:ln>
          </c:spPr>
        </c:majorGridlines>
        <c:numFmt formatCode="General" sourceLinked="1"/>
        <c:majorTickMark val="out"/>
        <c:minorTickMark val="none"/>
        <c:tickLblPos val="nextTo"/>
        <c:txPr>
          <a:bodyPr/>
          <a:lstStyle/>
          <a:p>
            <a:pPr>
              <a:defRPr sz="1600"/>
            </a:pPr>
            <a:endParaRPr lang="ja-JP"/>
          </a:p>
        </c:txPr>
        <c:crossAx val="302198808"/>
        <c:crosses val="autoZero"/>
        <c:crossBetween val="between"/>
        <c:majorUnit val="100"/>
      </c:valAx>
      <c:spPr>
        <a:ln w="3175">
          <a:solidFill>
            <a:schemeClr val="tx1"/>
          </a:solidFill>
        </a:ln>
      </c:spPr>
    </c:plotArea>
    <c:plotVisOnly val="1"/>
    <c:dispBlanksAs val="gap"/>
    <c:showDLblsOverMax val="0"/>
  </c:chart>
  <c:spPr>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vert="horz" wrap="square" anchor="ctr" anchorCtr="1"/>
          <a:lstStyle/>
          <a:p>
            <a:pPr algn="ctr" rtl="0">
              <a:defRPr lang="ja-JP" altLang="en-US" sz="960" b="0" i="0" u="none" strike="noStrike" kern="1200" spc="0" baseline="0">
                <a:solidFill>
                  <a:srgbClr val="000066"/>
                </a:solidFill>
                <a:latin typeface="HG丸ｺﾞｼｯｸM-PRO"/>
                <a:ea typeface="HG丸ｺﾞｼｯｸM-PRO"/>
                <a:cs typeface="+mn-cs"/>
              </a:defRPr>
            </a:pPr>
            <a:r>
              <a:rPr lang="ja-JP" altLang="en-US" sz="960" b="0" i="0" u="none" strike="noStrike" kern="1200" spc="0" baseline="0">
                <a:solidFill>
                  <a:srgbClr val="000066"/>
                </a:solidFill>
                <a:latin typeface="HG丸ｺﾞｼｯｸM-PRO"/>
                <a:ea typeface="HG丸ｺﾞｼｯｸM-PRO"/>
                <a:cs typeface="+mn-cs"/>
              </a:rPr>
              <a:t>豊川稲荷観光入込客数（万人）</a:t>
            </a:r>
          </a:p>
        </c:rich>
      </c:tx>
      <c:layout>
        <c:manualLayout>
          <c:xMode val="edge"/>
          <c:yMode val="edge"/>
          <c:x val="0.33197658336442359"/>
          <c:y val="0"/>
        </c:manualLayout>
      </c:layout>
      <c:overlay val="0"/>
      <c:spPr>
        <a:noFill/>
        <a:ln>
          <a:noFill/>
        </a:ln>
        <a:effectLst/>
      </c:spPr>
      <c:txPr>
        <a:bodyPr rot="0" spcFirstLastPara="1" vertOverflow="ellipsis" horzOverflow="overflow" vert="horz" wrap="square" anchor="ctr" anchorCtr="1"/>
        <a:lstStyle/>
        <a:p>
          <a:pPr algn="ctr" rtl="0">
            <a:defRPr lang="ja-JP" altLang="en-US" sz="960" b="0" i="0" u="none" strike="noStrike" kern="1200" spc="0" baseline="0">
              <a:solidFill>
                <a:srgbClr val="000066"/>
              </a:solidFill>
              <a:latin typeface="HG丸ｺﾞｼｯｸM-PRO"/>
              <a:ea typeface="HG丸ｺﾞｼｯｸM-PRO"/>
              <a:cs typeface="+mn-cs"/>
            </a:defRPr>
          </a:pPr>
          <a:endParaRPr lang="ja-JP"/>
        </a:p>
      </c:txPr>
    </c:title>
    <c:autoTitleDeleted val="0"/>
    <c:plotArea>
      <c:layout>
        <c:manualLayout>
          <c:layoutTarget val="inner"/>
          <c:xMode val="edge"/>
          <c:yMode val="edge"/>
          <c:x val="7.6539756009446194E-2"/>
          <c:y val="0.23880690283006945"/>
          <c:w val="0.89595642702382894"/>
          <c:h val="0.58909172765321671"/>
        </c:manualLayout>
      </c:layout>
      <c:barChart>
        <c:barDir val="col"/>
        <c:grouping val="clustered"/>
        <c:varyColors val="0"/>
        <c:ser>
          <c:idx val="0"/>
          <c:order val="0"/>
          <c:tx>
            <c:strRef>
              <c:f>Sheet1!$B$1</c:f>
              <c:strCache>
                <c:ptCount val="1"/>
                <c:pt idx="0">
                  <c:v>豊川稲荷観光入込客数（万人）</c:v>
                </c:pt>
              </c:strCache>
            </c:strRef>
          </c:tx>
          <c:spPr>
            <a:solidFill>
              <a:schemeClr val="accent1"/>
            </a:solidFill>
            <a:ln>
              <a:noFill/>
            </a:ln>
            <a:effectLst/>
          </c:spPr>
          <c:invertIfNegative val="0"/>
          <c:dLbls>
            <c:spPr>
              <a:noFill/>
              <a:ln>
                <a:noFill/>
              </a:ln>
              <a:effectLst/>
            </c:spPr>
            <c:txPr>
              <a:bodyPr rot="0" spcFirstLastPara="1" vertOverflow="ellipsis" horzOverflow="overflow" vert="horz" wrap="square" lIns="38100" tIns="19050" rIns="38100" bIns="19050" anchor="ctr" anchorCtr="1">
                <a:spAutoFit/>
              </a:bodyPr>
              <a:lstStyle/>
              <a:p>
                <a:pPr algn="ctr" rtl="0">
                  <a:defRPr lang="ja-JP" altLang="en-US" sz="800" b="0" i="0" u="none" strike="noStrike" kern="1200" baseline="0">
                    <a:solidFill>
                      <a:srgbClr val="000066"/>
                    </a:solidFill>
                    <a:latin typeface="HG丸ｺﾞｼｯｸM-PRO"/>
                    <a:ea typeface="HG丸ｺﾞｼｯｸM-PRO"/>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H15</c:v>
                </c:pt>
                <c:pt idx="1">
                  <c:v>H16</c:v>
                </c:pt>
                <c:pt idx="2">
                  <c:v>H17</c:v>
                </c:pt>
                <c:pt idx="3">
                  <c:v>H18</c:v>
                </c:pt>
                <c:pt idx="4">
                  <c:v>H19</c:v>
                </c:pt>
                <c:pt idx="5">
                  <c:v>H20</c:v>
                </c:pt>
                <c:pt idx="6">
                  <c:v>H21</c:v>
                </c:pt>
                <c:pt idx="7">
                  <c:v>H22</c:v>
                </c:pt>
                <c:pt idx="8">
                  <c:v>H23</c:v>
                </c:pt>
                <c:pt idx="9">
                  <c:v>H24</c:v>
                </c:pt>
                <c:pt idx="10">
                  <c:v>H25</c:v>
                </c:pt>
                <c:pt idx="11">
                  <c:v>H26</c:v>
                </c:pt>
                <c:pt idx="12">
                  <c:v>H27</c:v>
                </c:pt>
              </c:strCache>
            </c:strRef>
          </c:cat>
          <c:val>
            <c:numRef>
              <c:f>Sheet1!$B$2:$B$14</c:f>
              <c:numCache>
                <c:formatCode>0_ </c:formatCode>
                <c:ptCount val="13"/>
                <c:pt idx="0">
                  <c:v>366</c:v>
                </c:pt>
                <c:pt idx="1">
                  <c:v>376.7</c:v>
                </c:pt>
                <c:pt idx="2">
                  <c:v>338.2</c:v>
                </c:pt>
                <c:pt idx="3">
                  <c:v>331.7</c:v>
                </c:pt>
                <c:pt idx="4">
                  <c:v>337.1</c:v>
                </c:pt>
                <c:pt idx="5">
                  <c:v>340.3</c:v>
                </c:pt>
                <c:pt idx="6">
                  <c:v>341</c:v>
                </c:pt>
                <c:pt idx="7">
                  <c:v>342</c:v>
                </c:pt>
                <c:pt idx="8">
                  <c:v>380.7</c:v>
                </c:pt>
                <c:pt idx="9">
                  <c:v>450</c:v>
                </c:pt>
                <c:pt idx="10">
                  <c:v>500</c:v>
                </c:pt>
                <c:pt idx="11">
                  <c:v>500</c:v>
                </c:pt>
                <c:pt idx="12">
                  <c:v>500</c:v>
                </c:pt>
              </c:numCache>
            </c:numRef>
          </c:val>
          <c:extLst>
            <c:ext xmlns:c16="http://schemas.microsoft.com/office/drawing/2014/chart" uri="{C3380CC4-5D6E-409C-BE32-E72D297353CC}">
              <c16:uniqueId val="{00000000-95C5-4282-9C08-2337C321E40D}"/>
            </c:ext>
          </c:extLst>
        </c:ser>
        <c:dLbls>
          <c:showLegendKey val="0"/>
          <c:showVal val="0"/>
          <c:showCatName val="0"/>
          <c:showSerName val="0"/>
          <c:showPercent val="0"/>
          <c:showBubbleSize val="0"/>
        </c:dLbls>
        <c:gapWidth val="15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lgn="ctr" rtl="0">
              <a:defRPr lang="ja-JP" altLang="en-US" sz="800" b="0" i="0" u="none" strike="noStrike" kern="1200" baseline="0">
                <a:solidFill>
                  <a:srgbClr val="000066"/>
                </a:solidFill>
                <a:latin typeface="HG丸ｺﾞｼｯｸM-PRO"/>
                <a:ea typeface="HG丸ｺﾞｼｯｸM-PRO"/>
                <a:cs typeface="+mn-cs"/>
              </a:defRPr>
            </a:pPr>
            <a:endParaRPr lang="ja-JP"/>
          </a:p>
        </c:txPr>
        <c:crossAx val="2"/>
        <c:crosses val="autoZero"/>
        <c:auto val="1"/>
        <c:lblAlgn val="ctr"/>
        <c:lblOffset val="100"/>
        <c:noMultiLvlLbl val="0"/>
      </c:catAx>
      <c:valAx>
        <c:axId val="2"/>
        <c:scaling>
          <c:orientation val="minMax"/>
          <c:max val="500"/>
          <c:min val="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horzOverflow="overflow" vert="horz" wrap="square" anchor="ctr" anchorCtr="1"/>
          <a:lstStyle/>
          <a:p>
            <a:pPr algn="ctr" rtl="0">
              <a:defRPr lang="ja-JP" altLang="en-US" sz="800" b="0" i="0" u="none" strike="noStrike" kern="1200" baseline="0">
                <a:solidFill>
                  <a:srgbClr val="000066"/>
                </a:solidFill>
                <a:latin typeface="HG丸ｺﾞｼｯｸM-PRO"/>
                <a:ea typeface="HG丸ｺﾞｼｯｸM-PRO"/>
                <a:cs typeface="+mn-cs"/>
              </a:defRPr>
            </a:pPr>
            <a:endParaRPr lang="ja-JP"/>
          </a:p>
        </c:txPr>
        <c:crossAx val="1"/>
        <c:crosses val="autoZero"/>
        <c:crossBetween val="between"/>
        <c:majorUnit val="10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800">
          <a:solidFill>
            <a:srgbClr val="000066"/>
          </a:solidFill>
          <a:latin typeface="HG丸ｺﾞｼｯｸM-PRO"/>
          <a:ea typeface="HG丸ｺﾞｼｯｸM-PRO"/>
        </a:defRPr>
      </a:pPr>
      <a:endParaRPr lang="ja-JP"/>
    </a:p>
  </c:txPr>
  <c:externalData r:id="rId3">
    <c:autoUpdate val="0"/>
  </c:externalData>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74806032262834"/>
          <c:y val="0.1042602636201814"/>
          <c:w val="0.79805718645934576"/>
          <c:h val="0.7261971215306550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horzOverflow="overflow" vert="horz" wrap="square" lIns="38100" tIns="19050" rIns="38100" bIns="19050" anchor="ctr" anchorCtr="1">
                <a:spAutoFit/>
              </a:bodyPr>
              <a:lstStyle/>
              <a:p>
                <a:pPr algn="ctr" rtl="0">
                  <a:defRPr lang="ja-JP" altLang="en-US"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H20</c:v>
                </c:pt>
                <c:pt idx="1">
                  <c:v>H23</c:v>
                </c:pt>
                <c:pt idx="2">
                  <c:v>H26</c:v>
                </c:pt>
                <c:pt idx="3">
                  <c:v>H29</c:v>
                </c:pt>
              </c:strCache>
            </c:strRef>
          </c:cat>
          <c:val>
            <c:numRef>
              <c:f>Sheet1!$C$3:$C$6</c:f>
              <c:numCache>
                <c:formatCode>#,##0_ </c:formatCode>
                <c:ptCount val="4"/>
                <c:pt idx="0">
                  <c:v>5000</c:v>
                </c:pt>
                <c:pt idx="1">
                  <c:v>5500</c:v>
                </c:pt>
                <c:pt idx="2">
                  <c:v>7900</c:v>
                </c:pt>
                <c:pt idx="3">
                  <c:v>12000</c:v>
                </c:pt>
              </c:numCache>
            </c:numRef>
          </c:val>
          <c:extLst>
            <c:ext xmlns:c16="http://schemas.microsoft.com/office/drawing/2014/chart" uri="{C3380CC4-5D6E-409C-BE32-E72D297353CC}">
              <c16:uniqueId val="{00000000-2E88-4707-984B-3716721E63C1}"/>
            </c:ext>
          </c:extLst>
        </c:ser>
        <c:dLbls>
          <c:showLegendKey val="0"/>
          <c:showVal val="0"/>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lgn="ctr" rtl="0">
              <a:defRPr lang="ja-JP" altLang="en-US" sz="900" b="0" i="0" u="none" strike="noStrike" kern="1200" baseline="0">
                <a:solidFill>
                  <a:schemeClr val="tx1">
                    <a:lumMod val="65000"/>
                    <a:lumOff val="35000"/>
                  </a:schemeClr>
                </a:solidFill>
                <a:latin typeface="+mn-lt"/>
                <a:ea typeface="+mn-ea"/>
                <a:cs typeface="+mn-cs"/>
              </a:defRPr>
            </a:pPr>
            <a:endParaRPr lang="ja-JP"/>
          </a:p>
        </c:txPr>
        <c:crossAx val="2"/>
        <c:crosses val="autoZero"/>
        <c:auto val="1"/>
        <c:lblAlgn val="ctr"/>
        <c:lblOffset val="100"/>
        <c:noMultiLvlLbl val="0"/>
      </c:catAx>
      <c:valAx>
        <c:axId val="2"/>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horzOverflow="overflow" vert="horz" wrap="square" anchor="ctr" anchorCtr="1"/>
          <a:lstStyle/>
          <a:p>
            <a:pPr algn="ctr" rtl="0">
              <a:defRPr lang="ja-JP" altLang="en-US" sz="900" b="0" i="0" u="none" strike="noStrike" kern="1200" baseline="0">
                <a:solidFill>
                  <a:schemeClr val="tx1">
                    <a:lumMod val="65000"/>
                    <a:lumOff val="35000"/>
                  </a:schemeClr>
                </a:solidFill>
                <a:latin typeface="+mn-lt"/>
                <a:ea typeface="+mn-ea"/>
                <a:cs typeface="+mn-cs"/>
              </a:defRPr>
            </a:pPr>
            <a:endParaRPr lang="ja-JP"/>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a:pPr>
      <a:endParaRPr lang="ja-JP"/>
    </a:p>
  </c:txPr>
  <c:externalData r:id="rId3">
    <c:autoUpdate val="0"/>
  </c:externalData>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822508090065072E-2"/>
          <c:y val="2.9616520124605625E-2"/>
          <c:w val="0.90355018374338925"/>
          <c:h val="0.7543073448940999"/>
        </c:manualLayout>
      </c:layout>
      <c:barChart>
        <c:barDir val="col"/>
        <c:grouping val="clustered"/>
        <c:varyColors val="0"/>
        <c:ser>
          <c:idx val="0"/>
          <c:order val="0"/>
          <c:tx>
            <c:strRef>
              <c:f>Sheet1!$I$1</c:f>
              <c:strCache>
                <c:ptCount val="1"/>
                <c:pt idx="0">
                  <c:v>景観行政団体の割合（市区町村）</c:v>
                </c:pt>
              </c:strCache>
            </c:strRef>
          </c:tx>
          <c:spPr>
            <a:solidFill>
              <a:srgbClr val="8E8EDA"/>
            </a:solidFill>
            <a:ln>
              <a:noFill/>
            </a:ln>
            <a:effectLst/>
          </c:spPr>
          <c:invertIfNegative val="0"/>
          <c:dLbls>
            <c:dLbl>
              <c:idx val="44"/>
              <c:layout>
                <c:manualLayout>
                  <c:x val="1.170244685954576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E3-4F82-B49B-AFBBAE59DA1A}"/>
                </c:ext>
              </c:extLst>
            </c:dLbl>
            <c:dLbl>
              <c:idx val="45"/>
              <c:delete val="1"/>
              <c:extLst>
                <c:ext xmlns:c15="http://schemas.microsoft.com/office/drawing/2012/chart" uri="{CE6537A1-D6FC-4f65-9D91-7224C49458BB}"/>
                <c:ext xmlns:c16="http://schemas.microsoft.com/office/drawing/2014/chart" uri="{C3380CC4-5D6E-409C-BE32-E72D297353CC}">
                  <c16:uniqueId val="{00000003-2BE3-4F82-B49B-AFBBAE59DA1A}"/>
                </c:ext>
              </c:extLst>
            </c:dLbl>
            <c:dLbl>
              <c:idx val="52"/>
              <c:delete val="1"/>
              <c:extLst>
                <c:ext xmlns:c15="http://schemas.microsoft.com/office/drawing/2012/chart" uri="{CE6537A1-D6FC-4f65-9D91-7224C49458BB}"/>
                <c:ext xmlns:c16="http://schemas.microsoft.com/office/drawing/2014/chart" uri="{C3380CC4-5D6E-409C-BE32-E72D297353CC}">
                  <c16:uniqueId val="{00000007-2BE3-4F82-B49B-AFBBAE59DA1A}"/>
                </c:ext>
              </c:extLst>
            </c:dLbl>
            <c:dLbl>
              <c:idx val="54"/>
              <c:delete val="1"/>
              <c:extLst>
                <c:ext xmlns:c15="http://schemas.microsoft.com/office/drawing/2012/chart" uri="{CE6537A1-D6FC-4f65-9D91-7224C49458BB}"/>
                <c:ext xmlns:c16="http://schemas.microsoft.com/office/drawing/2014/chart" uri="{C3380CC4-5D6E-409C-BE32-E72D297353CC}">
                  <c16:uniqueId val="{00000008-2BE3-4F82-B49B-AFBBAE59DA1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Sheet1!$A$2:$A$59</c:f>
              <c:strCache>
                <c:ptCount val="57"/>
                <c:pt idx="1">
                  <c:v>北海道★</c:v>
                </c:pt>
                <c:pt idx="3">
                  <c:v>青森県★</c:v>
                </c:pt>
                <c:pt idx="4">
                  <c:v>岩手県★</c:v>
                </c:pt>
                <c:pt idx="5">
                  <c:v>宮城県★</c:v>
                </c:pt>
                <c:pt idx="6">
                  <c:v>秋田県</c:v>
                </c:pt>
                <c:pt idx="7">
                  <c:v>山形県★</c:v>
                </c:pt>
                <c:pt idx="8">
                  <c:v>福島県★</c:v>
                </c:pt>
                <c:pt idx="10">
                  <c:v>茨城県</c:v>
                </c:pt>
                <c:pt idx="11">
                  <c:v>栃木県</c:v>
                </c:pt>
                <c:pt idx="12">
                  <c:v>群馬県</c:v>
                </c:pt>
                <c:pt idx="13">
                  <c:v>埼玉県★</c:v>
                </c:pt>
                <c:pt idx="14">
                  <c:v>千葉県</c:v>
                </c:pt>
                <c:pt idx="15">
                  <c:v>東京都★</c:v>
                </c:pt>
                <c:pt idx="16">
                  <c:v>神奈川県</c:v>
                </c:pt>
                <c:pt idx="17">
                  <c:v>山梨県☆</c:v>
                </c:pt>
                <c:pt idx="18">
                  <c:v>長野県★</c:v>
                </c:pt>
                <c:pt idx="20">
                  <c:v>新潟県★</c:v>
                </c:pt>
                <c:pt idx="21">
                  <c:v>富山県</c:v>
                </c:pt>
                <c:pt idx="22">
                  <c:v>石川県★</c:v>
                </c:pt>
                <c:pt idx="24">
                  <c:v>岐阜県</c:v>
                </c:pt>
                <c:pt idx="25">
                  <c:v>静岡県☆</c:v>
                </c:pt>
                <c:pt idx="26">
                  <c:v>愛知県</c:v>
                </c:pt>
                <c:pt idx="27">
                  <c:v>三重県★</c:v>
                </c:pt>
                <c:pt idx="29">
                  <c:v>福井県</c:v>
                </c:pt>
                <c:pt idx="30">
                  <c:v>滋賀県★</c:v>
                </c:pt>
                <c:pt idx="31">
                  <c:v>京都府★</c:v>
                </c:pt>
                <c:pt idx="32">
                  <c:v>大阪府★</c:v>
                </c:pt>
                <c:pt idx="33">
                  <c:v>兵庫県</c:v>
                </c:pt>
                <c:pt idx="34">
                  <c:v>奈良県★</c:v>
                </c:pt>
                <c:pt idx="35">
                  <c:v>和歌山県★</c:v>
                </c:pt>
                <c:pt idx="37">
                  <c:v>鳥取県★</c:v>
                </c:pt>
                <c:pt idx="38">
                  <c:v>島根県</c:v>
                </c:pt>
                <c:pt idx="39">
                  <c:v>岡山県★</c:v>
                </c:pt>
                <c:pt idx="40">
                  <c:v>広島県</c:v>
                </c:pt>
                <c:pt idx="41">
                  <c:v>山口県☆</c:v>
                </c:pt>
                <c:pt idx="43">
                  <c:v>徳島県</c:v>
                </c:pt>
                <c:pt idx="44">
                  <c:v>香川県☆</c:v>
                </c:pt>
                <c:pt idx="45">
                  <c:v>愛媛県☆</c:v>
                </c:pt>
                <c:pt idx="46">
                  <c:v>高知県</c:v>
                </c:pt>
                <c:pt idx="48">
                  <c:v>福岡県★</c:v>
                </c:pt>
                <c:pt idx="49">
                  <c:v>佐賀県</c:v>
                </c:pt>
                <c:pt idx="50">
                  <c:v>長崎県★</c:v>
                </c:pt>
                <c:pt idx="51">
                  <c:v>熊本県★</c:v>
                </c:pt>
                <c:pt idx="52">
                  <c:v>大分県☆</c:v>
                </c:pt>
                <c:pt idx="53">
                  <c:v>宮崎県☆</c:v>
                </c:pt>
                <c:pt idx="54">
                  <c:v>鹿児島県☆</c:v>
                </c:pt>
                <c:pt idx="56">
                  <c:v>沖縄県</c:v>
                </c:pt>
              </c:strCache>
            </c:strRef>
          </c:cat>
          <c:val>
            <c:numRef>
              <c:f>Sheet1!$I$2:$I$59</c:f>
              <c:numCache>
                <c:formatCode>0.0%</c:formatCode>
                <c:ptCount val="58"/>
                <c:pt idx="1">
                  <c:v>0.13966480446927373</c:v>
                </c:pt>
                <c:pt idx="3">
                  <c:v>0.22500000000000001</c:v>
                </c:pt>
                <c:pt idx="4">
                  <c:v>0.27272727272727271</c:v>
                </c:pt>
                <c:pt idx="5">
                  <c:v>0.45714285714285713</c:v>
                </c:pt>
                <c:pt idx="6">
                  <c:v>0.32</c:v>
                </c:pt>
                <c:pt idx="7">
                  <c:v>0.17142857142857143</c:v>
                </c:pt>
                <c:pt idx="8">
                  <c:v>0.13559322033898305</c:v>
                </c:pt>
                <c:pt idx="10">
                  <c:v>0.27272727272727271</c:v>
                </c:pt>
                <c:pt idx="11">
                  <c:v>0.6</c:v>
                </c:pt>
                <c:pt idx="12">
                  <c:v>0.62857142857142856</c:v>
                </c:pt>
                <c:pt idx="13">
                  <c:v>0.2857142857142857</c:v>
                </c:pt>
                <c:pt idx="14">
                  <c:v>0.72222222222222221</c:v>
                </c:pt>
                <c:pt idx="15">
                  <c:v>0.41935483870967744</c:v>
                </c:pt>
                <c:pt idx="16">
                  <c:v>0.75757575757575757</c:v>
                </c:pt>
                <c:pt idx="17">
                  <c:v>1</c:v>
                </c:pt>
                <c:pt idx="18">
                  <c:v>0.36363636363636365</c:v>
                </c:pt>
                <c:pt idx="20">
                  <c:v>0.3</c:v>
                </c:pt>
                <c:pt idx="21">
                  <c:v>0.26666666666666666</c:v>
                </c:pt>
                <c:pt idx="22">
                  <c:v>0.31578947368421051</c:v>
                </c:pt>
                <c:pt idx="24">
                  <c:v>0.59523809523809523</c:v>
                </c:pt>
                <c:pt idx="25">
                  <c:v>1</c:v>
                </c:pt>
                <c:pt idx="26">
                  <c:v>0.35185185185185186</c:v>
                </c:pt>
                <c:pt idx="27">
                  <c:v>0.34482758620689657</c:v>
                </c:pt>
                <c:pt idx="29">
                  <c:v>0.94117647058823528</c:v>
                </c:pt>
                <c:pt idx="30">
                  <c:v>0.68421052631578949</c:v>
                </c:pt>
                <c:pt idx="31">
                  <c:v>0.42307692307692307</c:v>
                </c:pt>
                <c:pt idx="32">
                  <c:v>0.46511627906976744</c:v>
                </c:pt>
                <c:pt idx="33">
                  <c:v>0.34146341463414637</c:v>
                </c:pt>
                <c:pt idx="34">
                  <c:v>0.17948717948717949</c:v>
                </c:pt>
                <c:pt idx="35">
                  <c:v>0.13333333333333333</c:v>
                </c:pt>
                <c:pt idx="37">
                  <c:v>0.31578947368421051</c:v>
                </c:pt>
                <c:pt idx="38">
                  <c:v>0.57894736842105265</c:v>
                </c:pt>
                <c:pt idx="39">
                  <c:v>0.33333333333333331</c:v>
                </c:pt>
                <c:pt idx="40">
                  <c:v>0.30434782608695654</c:v>
                </c:pt>
                <c:pt idx="41">
                  <c:v>1</c:v>
                </c:pt>
                <c:pt idx="43">
                  <c:v>0.375</c:v>
                </c:pt>
                <c:pt idx="44">
                  <c:v>1</c:v>
                </c:pt>
                <c:pt idx="45">
                  <c:v>1</c:v>
                </c:pt>
                <c:pt idx="46">
                  <c:v>0.26470588235294118</c:v>
                </c:pt>
                <c:pt idx="48">
                  <c:v>0.3</c:v>
                </c:pt>
                <c:pt idx="49">
                  <c:v>0.45</c:v>
                </c:pt>
                <c:pt idx="50">
                  <c:v>0.76190476190476186</c:v>
                </c:pt>
                <c:pt idx="51">
                  <c:v>0.4</c:v>
                </c:pt>
                <c:pt idx="52">
                  <c:v>1</c:v>
                </c:pt>
                <c:pt idx="53">
                  <c:v>1</c:v>
                </c:pt>
                <c:pt idx="54">
                  <c:v>1</c:v>
                </c:pt>
                <c:pt idx="56">
                  <c:v>0.87804878048780488</c:v>
                </c:pt>
              </c:numCache>
            </c:numRef>
          </c:val>
          <c:extLst>
            <c:ext xmlns:c16="http://schemas.microsoft.com/office/drawing/2014/chart" uri="{C3380CC4-5D6E-409C-BE32-E72D297353CC}">
              <c16:uniqueId val="{00000000-2BE3-4F82-B49B-AFBBAE59DA1A}"/>
            </c:ext>
          </c:extLst>
        </c:ser>
        <c:dLbls>
          <c:showLegendKey val="0"/>
          <c:showVal val="0"/>
          <c:showCatName val="0"/>
          <c:showSerName val="0"/>
          <c:showPercent val="0"/>
          <c:showBubbleSize val="0"/>
        </c:dLbls>
        <c:gapWidth val="60"/>
        <c:axId val="648680144"/>
        <c:axId val="648679488"/>
      </c:barChart>
      <c:catAx>
        <c:axId val="64868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648679488"/>
        <c:crosses val="autoZero"/>
        <c:auto val="1"/>
        <c:lblAlgn val="ctr"/>
        <c:lblOffset val="100"/>
        <c:tickLblSkip val="1"/>
        <c:noMultiLvlLbl val="0"/>
      </c:catAx>
      <c:valAx>
        <c:axId val="6486794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648680144"/>
        <c:crosses val="autoZero"/>
        <c:crossBetween val="midCat"/>
        <c:minorUnit val="0.2"/>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822508090065072E-2"/>
          <c:y val="2.9616520124605625E-2"/>
          <c:w val="0.90355018374338925"/>
          <c:h val="0.7543073448940999"/>
        </c:manualLayout>
      </c:layout>
      <c:barChart>
        <c:barDir val="col"/>
        <c:grouping val="clustered"/>
        <c:varyColors val="0"/>
        <c:ser>
          <c:idx val="0"/>
          <c:order val="0"/>
          <c:tx>
            <c:strRef>
              <c:f>Sheet1!$K$1</c:f>
              <c:strCache>
                <c:ptCount val="1"/>
                <c:pt idx="0">
                  <c:v>景観計画策定割合（市区町村）</c:v>
                </c:pt>
              </c:strCache>
            </c:strRef>
          </c:tx>
          <c:spPr>
            <a:solidFill>
              <a:srgbClr val="82C7CC"/>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Sheet1!$A$2:$A$59</c:f>
              <c:strCache>
                <c:ptCount val="57"/>
                <c:pt idx="1">
                  <c:v>北海道★</c:v>
                </c:pt>
                <c:pt idx="3">
                  <c:v>青森県★</c:v>
                </c:pt>
                <c:pt idx="4">
                  <c:v>岩手県★</c:v>
                </c:pt>
                <c:pt idx="5">
                  <c:v>宮城県★</c:v>
                </c:pt>
                <c:pt idx="6">
                  <c:v>秋田県</c:v>
                </c:pt>
                <c:pt idx="7">
                  <c:v>山形県★</c:v>
                </c:pt>
                <c:pt idx="8">
                  <c:v>福島県★</c:v>
                </c:pt>
                <c:pt idx="10">
                  <c:v>茨城県</c:v>
                </c:pt>
                <c:pt idx="11">
                  <c:v>栃木県</c:v>
                </c:pt>
                <c:pt idx="12">
                  <c:v>群馬県</c:v>
                </c:pt>
                <c:pt idx="13">
                  <c:v>埼玉県★</c:v>
                </c:pt>
                <c:pt idx="14">
                  <c:v>千葉県</c:v>
                </c:pt>
                <c:pt idx="15">
                  <c:v>東京都★</c:v>
                </c:pt>
                <c:pt idx="16">
                  <c:v>神奈川県</c:v>
                </c:pt>
                <c:pt idx="17">
                  <c:v>山梨県☆</c:v>
                </c:pt>
                <c:pt idx="18">
                  <c:v>長野県★</c:v>
                </c:pt>
                <c:pt idx="20">
                  <c:v>新潟県★</c:v>
                </c:pt>
                <c:pt idx="21">
                  <c:v>富山県</c:v>
                </c:pt>
                <c:pt idx="22">
                  <c:v>石川県★</c:v>
                </c:pt>
                <c:pt idx="24">
                  <c:v>岐阜県</c:v>
                </c:pt>
                <c:pt idx="25">
                  <c:v>静岡県☆</c:v>
                </c:pt>
                <c:pt idx="26">
                  <c:v>愛知県</c:v>
                </c:pt>
                <c:pt idx="27">
                  <c:v>三重県★</c:v>
                </c:pt>
                <c:pt idx="29">
                  <c:v>福井県</c:v>
                </c:pt>
                <c:pt idx="30">
                  <c:v>滋賀県★</c:v>
                </c:pt>
                <c:pt idx="31">
                  <c:v>京都府★</c:v>
                </c:pt>
                <c:pt idx="32">
                  <c:v>大阪府★</c:v>
                </c:pt>
                <c:pt idx="33">
                  <c:v>兵庫県</c:v>
                </c:pt>
                <c:pt idx="34">
                  <c:v>奈良県★</c:v>
                </c:pt>
                <c:pt idx="35">
                  <c:v>和歌山県★</c:v>
                </c:pt>
                <c:pt idx="37">
                  <c:v>鳥取県★</c:v>
                </c:pt>
                <c:pt idx="38">
                  <c:v>島根県</c:v>
                </c:pt>
                <c:pt idx="39">
                  <c:v>岡山県★</c:v>
                </c:pt>
                <c:pt idx="40">
                  <c:v>広島県</c:v>
                </c:pt>
                <c:pt idx="41">
                  <c:v>山口県☆</c:v>
                </c:pt>
                <c:pt idx="43">
                  <c:v>徳島県</c:v>
                </c:pt>
                <c:pt idx="44">
                  <c:v>香川県☆</c:v>
                </c:pt>
                <c:pt idx="45">
                  <c:v>愛媛県☆</c:v>
                </c:pt>
                <c:pt idx="46">
                  <c:v>高知県</c:v>
                </c:pt>
                <c:pt idx="48">
                  <c:v>福岡県★</c:v>
                </c:pt>
                <c:pt idx="49">
                  <c:v>佐賀県</c:v>
                </c:pt>
                <c:pt idx="50">
                  <c:v>長崎県★</c:v>
                </c:pt>
                <c:pt idx="51">
                  <c:v>熊本県★</c:v>
                </c:pt>
                <c:pt idx="52">
                  <c:v>大分県☆</c:v>
                </c:pt>
                <c:pt idx="53">
                  <c:v>宮崎県☆</c:v>
                </c:pt>
                <c:pt idx="54">
                  <c:v>鹿児島県☆</c:v>
                </c:pt>
                <c:pt idx="56">
                  <c:v>沖縄県</c:v>
                </c:pt>
              </c:strCache>
            </c:strRef>
          </c:cat>
          <c:val>
            <c:numRef>
              <c:f>Sheet1!$K$2:$K$59</c:f>
              <c:numCache>
                <c:formatCode>0.0%</c:formatCode>
                <c:ptCount val="58"/>
                <c:pt idx="1">
                  <c:v>0.13966480446927373</c:v>
                </c:pt>
                <c:pt idx="3">
                  <c:v>0.22500000000000001</c:v>
                </c:pt>
                <c:pt idx="4">
                  <c:v>0.27272727272727271</c:v>
                </c:pt>
                <c:pt idx="5">
                  <c:v>0.2</c:v>
                </c:pt>
                <c:pt idx="6">
                  <c:v>0.32</c:v>
                </c:pt>
                <c:pt idx="7">
                  <c:v>0.17142857142857143</c:v>
                </c:pt>
                <c:pt idx="8">
                  <c:v>8.4745762711864403E-2</c:v>
                </c:pt>
                <c:pt idx="10">
                  <c:v>0.27272727272727271</c:v>
                </c:pt>
                <c:pt idx="11">
                  <c:v>0.6</c:v>
                </c:pt>
                <c:pt idx="12">
                  <c:v>0.62857142857142856</c:v>
                </c:pt>
                <c:pt idx="13">
                  <c:v>0.2857142857142857</c:v>
                </c:pt>
                <c:pt idx="14">
                  <c:v>0.3888888888888889</c:v>
                </c:pt>
                <c:pt idx="15">
                  <c:v>0.41935483870967744</c:v>
                </c:pt>
                <c:pt idx="16">
                  <c:v>0.75757575757575757</c:v>
                </c:pt>
                <c:pt idx="17">
                  <c:v>0.92592592592592593</c:v>
                </c:pt>
                <c:pt idx="18">
                  <c:v>0.36363636363636365</c:v>
                </c:pt>
                <c:pt idx="20">
                  <c:v>0.26666666666666666</c:v>
                </c:pt>
                <c:pt idx="21">
                  <c:v>0.26666666666666666</c:v>
                </c:pt>
                <c:pt idx="22">
                  <c:v>0.31578947368421051</c:v>
                </c:pt>
                <c:pt idx="24">
                  <c:v>0.45238095238095238</c:v>
                </c:pt>
                <c:pt idx="25">
                  <c:v>0.82857142857142863</c:v>
                </c:pt>
                <c:pt idx="26">
                  <c:v>0.27777777777777779</c:v>
                </c:pt>
                <c:pt idx="27">
                  <c:v>0.34482758620689657</c:v>
                </c:pt>
                <c:pt idx="29">
                  <c:v>0.70588235294117652</c:v>
                </c:pt>
                <c:pt idx="30">
                  <c:v>0.68421052631578949</c:v>
                </c:pt>
                <c:pt idx="31">
                  <c:v>0.34615384615384615</c:v>
                </c:pt>
                <c:pt idx="32">
                  <c:v>0.46511627906976744</c:v>
                </c:pt>
                <c:pt idx="33">
                  <c:v>0.31707317073170732</c:v>
                </c:pt>
                <c:pt idx="34">
                  <c:v>0.17948717948717949</c:v>
                </c:pt>
                <c:pt idx="35">
                  <c:v>0.13333333333333333</c:v>
                </c:pt>
                <c:pt idx="37">
                  <c:v>0.26315789473684209</c:v>
                </c:pt>
                <c:pt idx="38">
                  <c:v>0.47368421052631576</c:v>
                </c:pt>
                <c:pt idx="39">
                  <c:v>0.29629629629629628</c:v>
                </c:pt>
                <c:pt idx="40">
                  <c:v>0.30434782608695654</c:v>
                </c:pt>
                <c:pt idx="41">
                  <c:v>0.57894736842105265</c:v>
                </c:pt>
                <c:pt idx="43">
                  <c:v>0.20833333333333334</c:v>
                </c:pt>
                <c:pt idx="44">
                  <c:v>0.35294117647058826</c:v>
                </c:pt>
                <c:pt idx="45">
                  <c:v>0.95</c:v>
                </c:pt>
                <c:pt idx="46">
                  <c:v>0.20588235294117646</c:v>
                </c:pt>
                <c:pt idx="48">
                  <c:v>0.26666666666666666</c:v>
                </c:pt>
                <c:pt idx="49">
                  <c:v>0.3</c:v>
                </c:pt>
                <c:pt idx="50">
                  <c:v>0.7142857142857143</c:v>
                </c:pt>
                <c:pt idx="51">
                  <c:v>0.4</c:v>
                </c:pt>
                <c:pt idx="52">
                  <c:v>0.77777777777777779</c:v>
                </c:pt>
                <c:pt idx="53">
                  <c:v>1</c:v>
                </c:pt>
                <c:pt idx="54">
                  <c:v>0.18604651162790697</c:v>
                </c:pt>
                <c:pt idx="56">
                  <c:v>0.85365853658536583</c:v>
                </c:pt>
              </c:numCache>
            </c:numRef>
          </c:val>
          <c:extLst>
            <c:ext xmlns:c16="http://schemas.microsoft.com/office/drawing/2014/chart" uri="{C3380CC4-5D6E-409C-BE32-E72D297353CC}">
              <c16:uniqueId val="{00000000-2BE3-4F82-B49B-AFBBAE59DA1A}"/>
            </c:ext>
          </c:extLst>
        </c:ser>
        <c:dLbls>
          <c:showLegendKey val="0"/>
          <c:showVal val="0"/>
          <c:showCatName val="0"/>
          <c:showSerName val="0"/>
          <c:showPercent val="0"/>
          <c:showBubbleSize val="0"/>
        </c:dLbls>
        <c:gapWidth val="60"/>
        <c:axId val="648680144"/>
        <c:axId val="648679488"/>
      </c:barChart>
      <c:catAx>
        <c:axId val="64868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648679488"/>
        <c:crosses val="autoZero"/>
        <c:auto val="1"/>
        <c:lblAlgn val="ctr"/>
        <c:lblOffset val="100"/>
        <c:tickLblSkip val="1"/>
        <c:noMultiLvlLbl val="0"/>
      </c:catAx>
      <c:valAx>
        <c:axId val="6486794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648680144"/>
        <c:crosses val="autoZero"/>
        <c:crossBetween val="midCat"/>
        <c:minorUnit val="0.2"/>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253868322850162"/>
          <c:y val="5.0028165447749906E-2"/>
          <c:w val="0.41904429302675006"/>
          <c:h val="0.93918643093748821"/>
        </c:manualLayout>
      </c:layout>
      <c:barChart>
        <c:barDir val="bar"/>
        <c:grouping val="percentStacked"/>
        <c:varyColors val="0"/>
        <c:ser>
          <c:idx val="0"/>
          <c:order val="0"/>
          <c:tx>
            <c:strRef>
              <c:f>'A-3-8(1)直接効果'!$C$35</c:f>
              <c:strCache>
                <c:ptCount val="1"/>
                <c:pt idx="0">
                  <c:v>既に効果が発現した
</c:v>
                </c:pt>
              </c:strCache>
            </c:strRef>
          </c:tx>
          <c:spPr>
            <a:solidFill>
              <a:schemeClr val="accent2">
                <a:lumMod val="60000"/>
                <a:lumOff val="40000"/>
              </a:schemeClr>
            </a:solidFill>
            <a:ln w="6350">
              <a:solidFill>
                <a:schemeClr val="tx1"/>
              </a:solidFill>
            </a:ln>
          </c:spPr>
          <c:invertIfNegative val="0"/>
          <c:dLbls>
            <c:spPr>
              <a:noFill/>
              <a:ln>
                <a:noFill/>
              </a:ln>
              <a:effectLst/>
            </c:spPr>
            <c:txPr>
              <a:bodyPr rot="0" horzOverflow="overflow" anchor="ctr" anchorCtr="1">
                <a:spAutoFit/>
              </a:bodyPr>
              <a:lstStyle/>
              <a:p>
                <a:pPr algn="ctr" rtl="0">
                  <a:defRPr sz="100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'A-3-8(1)直接効果'!$B$36:$B$55</c:f>
              <c:strCache>
                <c:ptCount val="20"/>
                <c:pt idx="0">
                  <c:v>景観を阻害する色彩が抑制された</c:v>
                </c:pt>
                <c:pt idx="1">
                  <c:v>高層マンション等による建築紛争が防止できた</c:v>
                </c:pt>
                <c:pt idx="2">
                  <c:v>無秩序な投棄等による景観の悪化を抑制できた</c:v>
                </c:pt>
                <c:pt idx="3">
                  <c:v>景観を阻害する屋外広告物が抑制された</c:v>
                </c:pt>
                <c:pt idx="4">
                  <c:v>景観を阻害していた電線の地中化が促進され</c:v>
                </c:pt>
                <c:pt idx="5">
                  <c:v>乱開発による自然景観の破壊を防止できた</c:v>
                </c:pt>
                <c:pt idx="6">
                  <c:v>歴史的まちなみ景観の保全に寄与した</c:v>
                </c:pt>
                <c:pt idx="7">
                  <c:v>ランドマークとなる山並みや建造物への眺望の保全に貢献した</c:v>
                </c:pt>
                <c:pt idx="8">
                  <c:v>丘等からの見晴らし景観の保全に貢献した</c:v>
                </c:pt>
                <c:pt idx="9">
                  <c:v>景観的に重要な建造物や樹木の保全に寄与した</c:v>
                </c:pt>
                <c:pt idx="10">
                  <c:v>住宅地の良好な景観の保全に貢献した</c:v>
                </c:pt>
                <c:pt idx="11">
                  <c:v>商業・業務地の良好な景観の形成に貢献した</c:v>
                </c:pt>
                <c:pt idx="12">
                  <c:v>工業地の良好な景観の形成に貢献した</c:v>
                </c:pt>
                <c:pt idx="13">
                  <c:v>落ち着きのある色彩の建物が増え、街並みが整ってきた</c:v>
                </c:pt>
                <c:pt idx="14">
                  <c:v>地域の個性を生かした魅力ある観光地の景観の創出に貢献した</c:v>
                </c:pt>
                <c:pt idx="15">
                  <c:v>駅等の交通結節点や主要な通り周辺の風格ある景観創出に貢献した</c:v>
                </c:pt>
                <c:pt idx="16">
                  <c:v>魅力ある住宅地景観の創出が促進された</c:v>
                </c:pt>
                <c:pt idx="17">
                  <c:v>特徴ある夜間景観の創出に貢献した</c:v>
                </c:pt>
                <c:pt idx="18">
                  <c:v>道路や水辺など公共施設、公共建築物における魅力ある景観の創出が促進された</c:v>
                </c:pt>
                <c:pt idx="19">
                  <c:v>その他</c:v>
                </c:pt>
              </c:strCache>
            </c:strRef>
          </c:cat>
          <c:val>
            <c:numRef>
              <c:f>'A-3-8(1)直接効果'!$C$36:$C$55</c:f>
              <c:numCache>
                <c:formatCode>0.0%</c:formatCode>
                <c:ptCount val="20"/>
                <c:pt idx="0">
                  <c:v>0.44884488448845378</c:v>
                </c:pt>
                <c:pt idx="1">
                  <c:v>6.6006600660066014E-2</c:v>
                </c:pt>
                <c:pt idx="2">
                  <c:v>4.6204620462046424E-2</c:v>
                </c:pt>
                <c:pt idx="3">
                  <c:v>0.19141914191419479</c:v>
                </c:pt>
                <c:pt idx="4">
                  <c:v>6.9306930693069604E-2</c:v>
                </c:pt>
                <c:pt idx="5">
                  <c:v>7.9207920792079334E-2</c:v>
                </c:pt>
                <c:pt idx="6">
                  <c:v>0.20132013201320129</c:v>
                </c:pt>
                <c:pt idx="7">
                  <c:v>0.18481848184818905</c:v>
                </c:pt>
                <c:pt idx="8">
                  <c:v>0.11221122112211256</c:v>
                </c:pt>
                <c:pt idx="9">
                  <c:v>0.16501650165016551</c:v>
                </c:pt>
                <c:pt idx="10">
                  <c:v>0.18811881188119128</c:v>
                </c:pt>
                <c:pt idx="11">
                  <c:v>0.16501650165016551</c:v>
                </c:pt>
                <c:pt idx="12">
                  <c:v>0.10891089108910892</c:v>
                </c:pt>
                <c:pt idx="13">
                  <c:v>0.16831683168316902</c:v>
                </c:pt>
                <c:pt idx="14">
                  <c:v>0.1254125412541254</c:v>
                </c:pt>
                <c:pt idx="15">
                  <c:v>8.2508250825082563E-2</c:v>
                </c:pt>
                <c:pt idx="16">
                  <c:v>0.10231023102310242</c:v>
                </c:pt>
                <c:pt idx="17">
                  <c:v>1.3201320132013448E-2</c:v>
                </c:pt>
                <c:pt idx="18">
                  <c:v>0.14851485148515106</c:v>
                </c:pt>
                <c:pt idx="19">
                  <c:v>1.6501650165016785E-2</c:v>
                </c:pt>
              </c:numCache>
            </c:numRef>
          </c:val>
          <c:extLst>
            <c:ext xmlns:c16="http://schemas.microsoft.com/office/drawing/2014/chart" uri="{C3380CC4-5D6E-409C-BE32-E72D297353CC}">
              <c16:uniqueId val="{00000000-DD86-4589-B346-56500F0B1484}"/>
            </c:ext>
          </c:extLst>
        </c:ser>
        <c:ser>
          <c:idx val="1"/>
          <c:order val="1"/>
          <c:tx>
            <c:strRef>
              <c:f>'A-3-8(1)直接効果'!$D$35</c:f>
              <c:strCache>
                <c:ptCount val="1"/>
                <c:pt idx="0">
                  <c:v>今後、効果の
発現が見込まれる
</c:v>
                </c:pt>
              </c:strCache>
            </c:strRef>
          </c:tx>
          <c:spPr>
            <a:solidFill>
              <a:srgbClr val="FFFFCC"/>
            </a:solidFill>
            <a:ln w="6350">
              <a:solidFill>
                <a:schemeClr val="tx1"/>
              </a:solidFill>
            </a:ln>
          </c:spPr>
          <c:invertIfNegative val="0"/>
          <c:dLbls>
            <c:spPr>
              <a:noFill/>
              <a:ln>
                <a:noFill/>
              </a:ln>
              <a:effectLst/>
            </c:spPr>
            <c:txPr>
              <a:bodyPr rot="0" horzOverflow="overflow" anchor="ctr" anchorCtr="1">
                <a:spAutoFit/>
              </a:bodyPr>
              <a:lstStyle/>
              <a:p>
                <a:pPr algn="ctr" rtl="0">
                  <a:defRPr sz="100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'A-3-8(1)直接効果'!$B$36:$B$55</c:f>
              <c:strCache>
                <c:ptCount val="20"/>
                <c:pt idx="0">
                  <c:v>景観を阻害する色彩が抑制された</c:v>
                </c:pt>
                <c:pt idx="1">
                  <c:v>高層マンション等による建築紛争が防止できた</c:v>
                </c:pt>
                <c:pt idx="2">
                  <c:v>無秩序な投棄等による景観の悪化を抑制できた</c:v>
                </c:pt>
                <c:pt idx="3">
                  <c:v>景観を阻害する屋外広告物が抑制された</c:v>
                </c:pt>
                <c:pt idx="4">
                  <c:v>景観を阻害していた電線の地中化が促進され</c:v>
                </c:pt>
                <c:pt idx="5">
                  <c:v>乱開発による自然景観の破壊を防止できた</c:v>
                </c:pt>
                <c:pt idx="6">
                  <c:v>歴史的まちなみ景観の保全に寄与した</c:v>
                </c:pt>
                <c:pt idx="7">
                  <c:v>ランドマークとなる山並みや建造物への眺望の保全に貢献した</c:v>
                </c:pt>
                <c:pt idx="8">
                  <c:v>丘等からの見晴らし景観の保全に貢献した</c:v>
                </c:pt>
                <c:pt idx="9">
                  <c:v>景観的に重要な建造物や樹木の保全に寄与した</c:v>
                </c:pt>
                <c:pt idx="10">
                  <c:v>住宅地の良好な景観の保全に貢献した</c:v>
                </c:pt>
                <c:pt idx="11">
                  <c:v>商業・業務地の良好な景観の形成に貢献した</c:v>
                </c:pt>
                <c:pt idx="12">
                  <c:v>工業地の良好な景観の形成に貢献した</c:v>
                </c:pt>
                <c:pt idx="13">
                  <c:v>落ち着きのある色彩の建物が増え、街並みが整ってきた</c:v>
                </c:pt>
                <c:pt idx="14">
                  <c:v>地域の個性を生かした魅力ある観光地の景観の創出に貢献した</c:v>
                </c:pt>
                <c:pt idx="15">
                  <c:v>駅等の交通結節点や主要な通り周辺の風格ある景観創出に貢献した</c:v>
                </c:pt>
                <c:pt idx="16">
                  <c:v>魅力ある住宅地景観の創出が促進された</c:v>
                </c:pt>
                <c:pt idx="17">
                  <c:v>特徴ある夜間景観の創出に貢献した</c:v>
                </c:pt>
                <c:pt idx="18">
                  <c:v>道路や水辺など公共施設、公共建築物における魅力ある景観の創出が促進された</c:v>
                </c:pt>
                <c:pt idx="19">
                  <c:v>その他</c:v>
                </c:pt>
              </c:strCache>
            </c:strRef>
          </c:cat>
          <c:val>
            <c:numRef>
              <c:f>'A-3-8(1)直接効果'!$D$36:$D$55</c:f>
              <c:numCache>
                <c:formatCode>0.0%</c:formatCode>
                <c:ptCount val="20"/>
                <c:pt idx="0">
                  <c:v>0.49834983498349888</c:v>
                </c:pt>
                <c:pt idx="1">
                  <c:v>0.3399339933993526</c:v>
                </c:pt>
                <c:pt idx="2">
                  <c:v>0.37953795379537952</c:v>
                </c:pt>
                <c:pt idx="3">
                  <c:v>0.49834983498349888</c:v>
                </c:pt>
                <c:pt idx="4">
                  <c:v>0.39933993399340817</c:v>
                </c:pt>
                <c:pt idx="5">
                  <c:v>0.51155115511551152</c:v>
                </c:pt>
                <c:pt idx="6">
                  <c:v>0.55115511551155161</c:v>
                </c:pt>
                <c:pt idx="7">
                  <c:v>0.59405940594059581</c:v>
                </c:pt>
                <c:pt idx="8">
                  <c:v>0.58415841584158557</c:v>
                </c:pt>
                <c:pt idx="9">
                  <c:v>0.58085808580858245</c:v>
                </c:pt>
                <c:pt idx="10">
                  <c:v>0.61386138613861385</c:v>
                </c:pt>
                <c:pt idx="11">
                  <c:v>0.63366336633663367</c:v>
                </c:pt>
                <c:pt idx="12">
                  <c:v>0.57755775577557755</c:v>
                </c:pt>
                <c:pt idx="13">
                  <c:v>0.68976897689769134</c:v>
                </c:pt>
                <c:pt idx="14">
                  <c:v>0.62046204620462042</c:v>
                </c:pt>
                <c:pt idx="15">
                  <c:v>0.62376237623762376</c:v>
                </c:pt>
                <c:pt idx="16">
                  <c:v>0.63366336633663367</c:v>
                </c:pt>
                <c:pt idx="17">
                  <c:v>0.40264026402640257</c:v>
                </c:pt>
                <c:pt idx="18">
                  <c:v>0.6468646864686578</c:v>
                </c:pt>
                <c:pt idx="19">
                  <c:v>0.1254125412541254</c:v>
                </c:pt>
              </c:numCache>
            </c:numRef>
          </c:val>
          <c:extLst>
            <c:ext xmlns:c16="http://schemas.microsoft.com/office/drawing/2014/chart" uri="{C3380CC4-5D6E-409C-BE32-E72D297353CC}">
              <c16:uniqueId val="{00000001-DD86-4589-B346-56500F0B1484}"/>
            </c:ext>
          </c:extLst>
        </c:ser>
        <c:ser>
          <c:idx val="2"/>
          <c:order val="2"/>
          <c:tx>
            <c:strRef>
              <c:f>'A-3-8(1)直接効果'!$E$35</c:f>
              <c:strCache>
                <c:ptCount val="1"/>
                <c:pt idx="0">
                  <c:v>効果は発現していない／今後も見込まれない</c:v>
                </c:pt>
              </c:strCache>
            </c:strRef>
          </c:tx>
          <c:spPr>
            <a:solidFill>
              <a:schemeClr val="accent1">
                <a:lumMod val="40000"/>
                <a:lumOff val="60000"/>
              </a:schemeClr>
            </a:solidFill>
            <a:ln w="6350">
              <a:solidFill>
                <a:schemeClr val="tx1"/>
              </a:solidFill>
            </a:ln>
          </c:spPr>
          <c:invertIfNegative val="0"/>
          <c:dLbls>
            <c:spPr>
              <a:noFill/>
              <a:ln>
                <a:noFill/>
              </a:ln>
              <a:effectLst/>
            </c:spPr>
            <c:txPr>
              <a:bodyPr rot="0" horzOverflow="overflow" anchor="ctr" anchorCtr="1">
                <a:spAutoFit/>
              </a:bodyPr>
              <a:lstStyle/>
              <a:p>
                <a:pPr algn="ctr" rtl="0">
                  <a:defRPr sz="100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'A-3-8(1)直接効果'!$B$36:$B$55</c:f>
              <c:strCache>
                <c:ptCount val="20"/>
                <c:pt idx="0">
                  <c:v>景観を阻害する色彩が抑制された</c:v>
                </c:pt>
                <c:pt idx="1">
                  <c:v>高層マンション等による建築紛争が防止できた</c:v>
                </c:pt>
                <c:pt idx="2">
                  <c:v>無秩序な投棄等による景観の悪化を抑制できた</c:v>
                </c:pt>
                <c:pt idx="3">
                  <c:v>景観を阻害する屋外広告物が抑制された</c:v>
                </c:pt>
                <c:pt idx="4">
                  <c:v>景観を阻害していた電線の地中化が促進され</c:v>
                </c:pt>
                <c:pt idx="5">
                  <c:v>乱開発による自然景観の破壊を防止できた</c:v>
                </c:pt>
                <c:pt idx="6">
                  <c:v>歴史的まちなみ景観の保全に寄与した</c:v>
                </c:pt>
                <c:pt idx="7">
                  <c:v>ランドマークとなる山並みや建造物への眺望の保全に貢献した</c:v>
                </c:pt>
                <c:pt idx="8">
                  <c:v>丘等からの見晴らし景観の保全に貢献した</c:v>
                </c:pt>
                <c:pt idx="9">
                  <c:v>景観的に重要な建造物や樹木の保全に寄与した</c:v>
                </c:pt>
                <c:pt idx="10">
                  <c:v>住宅地の良好な景観の保全に貢献した</c:v>
                </c:pt>
                <c:pt idx="11">
                  <c:v>商業・業務地の良好な景観の形成に貢献した</c:v>
                </c:pt>
                <c:pt idx="12">
                  <c:v>工業地の良好な景観の形成に貢献した</c:v>
                </c:pt>
                <c:pt idx="13">
                  <c:v>落ち着きのある色彩の建物が増え、街並みが整ってきた</c:v>
                </c:pt>
                <c:pt idx="14">
                  <c:v>地域の個性を生かした魅力ある観光地の景観の創出に貢献した</c:v>
                </c:pt>
                <c:pt idx="15">
                  <c:v>駅等の交通結節点や主要な通り周辺の風格ある景観創出に貢献した</c:v>
                </c:pt>
                <c:pt idx="16">
                  <c:v>魅力ある住宅地景観の創出が促進された</c:v>
                </c:pt>
                <c:pt idx="17">
                  <c:v>特徴ある夜間景観の創出に貢献した</c:v>
                </c:pt>
                <c:pt idx="18">
                  <c:v>道路や水辺など公共施設、公共建築物における魅力ある景観の創出が促進された</c:v>
                </c:pt>
                <c:pt idx="19">
                  <c:v>その他</c:v>
                </c:pt>
              </c:strCache>
            </c:strRef>
          </c:cat>
          <c:val>
            <c:numRef>
              <c:f>'A-3-8(1)直接効果'!$E$36:$E$55</c:f>
              <c:numCache>
                <c:formatCode>0.0%</c:formatCode>
                <c:ptCount val="20"/>
                <c:pt idx="0">
                  <c:v>4.6204620462046424E-2</c:v>
                </c:pt>
                <c:pt idx="1">
                  <c:v>0.58745874587458768</c:v>
                </c:pt>
                <c:pt idx="2">
                  <c:v>0.56765676567656753</c:v>
                </c:pt>
                <c:pt idx="3">
                  <c:v>0.30363036303630381</c:v>
                </c:pt>
                <c:pt idx="4">
                  <c:v>0.52475247524752477</c:v>
                </c:pt>
                <c:pt idx="5">
                  <c:v>0.40264026402640257</c:v>
                </c:pt>
                <c:pt idx="6">
                  <c:v>0.24092409240924348</c:v>
                </c:pt>
                <c:pt idx="7">
                  <c:v>0.21452145214521703</c:v>
                </c:pt>
                <c:pt idx="8">
                  <c:v>0.29702970297030207</c:v>
                </c:pt>
                <c:pt idx="9">
                  <c:v>0.24752475247524769</c:v>
                </c:pt>
                <c:pt idx="10">
                  <c:v>0.19141914191419479</c:v>
                </c:pt>
                <c:pt idx="11">
                  <c:v>0.1947194719471988</c:v>
                </c:pt>
                <c:pt idx="12">
                  <c:v>0.30693069306931348</c:v>
                </c:pt>
                <c:pt idx="13">
                  <c:v>0.13531353135313531</c:v>
                </c:pt>
                <c:pt idx="14">
                  <c:v>0.24752475247524769</c:v>
                </c:pt>
                <c:pt idx="15">
                  <c:v>0.28712871287128738</c:v>
                </c:pt>
                <c:pt idx="16">
                  <c:v>0.25742574257425782</c:v>
                </c:pt>
                <c:pt idx="17">
                  <c:v>0.57755775577557755</c:v>
                </c:pt>
                <c:pt idx="18">
                  <c:v>0.19801980198020008</c:v>
                </c:pt>
                <c:pt idx="19">
                  <c:v>0.85148514851485169</c:v>
                </c:pt>
              </c:numCache>
            </c:numRef>
          </c:val>
          <c:extLst>
            <c:ext xmlns:c16="http://schemas.microsoft.com/office/drawing/2014/chart" uri="{C3380CC4-5D6E-409C-BE32-E72D297353CC}">
              <c16:uniqueId val="{00000002-DD86-4589-B346-56500F0B1484}"/>
            </c:ext>
          </c:extLst>
        </c:ser>
        <c:ser>
          <c:idx val="3"/>
          <c:order val="3"/>
          <c:tx>
            <c:strRef>
              <c:f>'A-3-8(1)直接効果'!$F$35</c:f>
              <c:strCache>
                <c:ptCount val="1"/>
                <c:pt idx="0">
                  <c:v>無回答</c:v>
                </c:pt>
              </c:strCache>
            </c:strRef>
          </c:tx>
          <c:spPr>
            <a:solidFill>
              <a:schemeClr val="accent3">
                <a:lumMod val="60000"/>
                <a:lumOff val="40000"/>
              </a:schemeClr>
            </a:solidFill>
            <a:ln>
              <a:solidFill>
                <a:schemeClr val="tx1"/>
              </a:solidFill>
            </a:ln>
          </c:spPr>
          <c:invertIfNegative val="0"/>
          <c:dLbls>
            <c:spPr>
              <a:noFill/>
              <a:ln>
                <a:noFill/>
              </a:ln>
              <a:effectLst/>
            </c:spPr>
            <c:txPr>
              <a:bodyPr rot="0" horzOverflow="overflow" anchor="ctr" anchorCtr="1">
                <a:spAutoFit/>
              </a:bodyPr>
              <a:lstStyle/>
              <a:p>
                <a:pPr algn="ctr" rtl="0">
                  <a:defRPr sz="100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'A-3-8(1)直接効果'!$B$36:$B$55</c:f>
              <c:strCache>
                <c:ptCount val="20"/>
                <c:pt idx="0">
                  <c:v>景観を阻害する色彩が抑制された</c:v>
                </c:pt>
                <c:pt idx="1">
                  <c:v>高層マンション等による建築紛争が防止できた</c:v>
                </c:pt>
                <c:pt idx="2">
                  <c:v>無秩序な投棄等による景観の悪化を抑制できた</c:v>
                </c:pt>
                <c:pt idx="3">
                  <c:v>景観を阻害する屋外広告物が抑制された</c:v>
                </c:pt>
                <c:pt idx="4">
                  <c:v>景観を阻害していた電線の地中化が促進され</c:v>
                </c:pt>
                <c:pt idx="5">
                  <c:v>乱開発による自然景観の破壊を防止できた</c:v>
                </c:pt>
                <c:pt idx="6">
                  <c:v>歴史的まちなみ景観の保全に寄与した</c:v>
                </c:pt>
                <c:pt idx="7">
                  <c:v>ランドマークとなる山並みや建造物への眺望の保全に貢献した</c:v>
                </c:pt>
                <c:pt idx="8">
                  <c:v>丘等からの見晴らし景観の保全に貢献した</c:v>
                </c:pt>
                <c:pt idx="9">
                  <c:v>景観的に重要な建造物や樹木の保全に寄与した</c:v>
                </c:pt>
                <c:pt idx="10">
                  <c:v>住宅地の良好な景観の保全に貢献した</c:v>
                </c:pt>
                <c:pt idx="11">
                  <c:v>商業・業務地の良好な景観の形成に貢献した</c:v>
                </c:pt>
                <c:pt idx="12">
                  <c:v>工業地の良好な景観の形成に貢献した</c:v>
                </c:pt>
                <c:pt idx="13">
                  <c:v>落ち着きのある色彩の建物が増え、街並みが整ってきた</c:v>
                </c:pt>
                <c:pt idx="14">
                  <c:v>地域の個性を生かした魅力ある観光地の景観の創出に貢献した</c:v>
                </c:pt>
                <c:pt idx="15">
                  <c:v>駅等の交通結節点や主要な通り周辺の風格ある景観創出に貢献した</c:v>
                </c:pt>
                <c:pt idx="16">
                  <c:v>魅力ある住宅地景観の創出が促進された</c:v>
                </c:pt>
                <c:pt idx="17">
                  <c:v>特徴ある夜間景観の創出に貢献した</c:v>
                </c:pt>
                <c:pt idx="18">
                  <c:v>道路や水辺など公共施設、公共建築物における魅力ある景観の創出が促進された</c:v>
                </c:pt>
                <c:pt idx="19">
                  <c:v>その他</c:v>
                </c:pt>
              </c:strCache>
            </c:strRef>
          </c:cat>
          <c:val>
            <c:numRef>
              <c:f>'A-3-8(1)直接効果'!$F$36:$F$55</c:f>
              <c:numCache>
                <c:formatCode>0.0%</c:formatCode>
                <c:ptCount val="20"/>
                <c:pt idx="0">
                  <c:v>6.6006600660066172E-3</c:v>
                </c:pt>
                <c:pt idx="1">
                  <c:v>6.6006600660066172E-3</c:v>
                </c:pt>
                <c:pt idx="2">
                  <c:v>6.6006600660066172E-3</c:v>
                </c:pt>
                <c:pt idx="3">
                  <c:v>6.6006600660066172E-3</c:v>
                </c:pt>
                <c:pt idx="4">
                  <c:v>6.6006600660066172E-3</c:v>
                </c:pt>
                <c:pt idx="5">
                  <c:v>0</c:v>
                </c:pt>
                <c:pt idx="6">
                  <c:v>6.6006600660066172E-3</c:v>
                </c:pt>
                <c:pt idx="7">
                  <c:v>6.6006600660066172E-3</c:v>
                </c:pt>
                <c:pt idx="8">
                  <c:v>6.6006600660066172E-3</c:v>
                </c:pt>
                <c:pt idx="9">
                  <c:v>6.6006600660066172E-3</c:v>
                </c:pt>
                <c:pt idx="10">
                  <c:v>6.6006600660066172E-3</c:v>
                </c:pt>
                <c:pt idx="11">
                  <c:v>6.6006600660066172E-3</c:v>
                </c:pt>
                <c:pt idx="12">
                  <c:v>6.6006600660066172E-3</c:v>
                </c:pt>
                <c:pt idx="13">
                  <c:v>6.6006600660066172E-3</c:v>
                </c:pt>
                <c:pt idx="14">
                  <c:v>6.6006600660066172E-3</c:v>
                </c:pt>
                <c:pt idx="15">
                  <c:v>6.6006600660066172E-3</c:v>
                </c:pt>
                <c:pt idx="16">
                  <c:v>6.6006600660066172E-3</c:v>
                </c:pt>
                <c:pt idx="17">
                  <c:v>6.6006600660066172E-3</c:v>
                </c:pt>
                <c:pt idx="18">
                  <c:v>6.6006600660066172E-3</c:v>
                </c:pt>
                <c:pt idx="19">
                  <c:v>6.6006600660066172E-3</c:v>
                </c:pt>
              </c:numCache>
            </c:numRef>
          </c:val>
          <c:extLst>
            <c:ext xmlns:c16="http://schemas.microsoft.com/office/drawing/2014/chart" uri="{C3380CC4-5D6E-409C-BE32-E72D297353CC}">
              <c16:uniqueId val="{00000003-DD86-4589-B346-56500F0B1484}"/>
            </c:ext>
          </c:extLst>
        </c:ser>
        <c:dLbls>
          <c:showLegendKey val="0"/>
          <c:showVal val="0"/>
          <c:showCatName val="0"/>
          <c:showSerName val="0"/>
          <c:showPercent val="0"/>
          <c:showBubbleSize val="0"/>
        </c:dLbls>
        <c:gapWidth val="68"/>
        <c:overlap val="100"/>
        <c:axId val="1"/>
        <c:axId val="2"/>
      </c:barChart>
      <c:catAx>
        <c:axId val="1"/>
        <c:scaling>
          <c:orientation val="maxMin"/>
        </c:scaling>
        <c:delete val="0"/>
        <c:axPos val="l"/>
        <c:numFmt formatCode="General" sourceLinked="1"/>
        <c:majorTickMark val="out"/>
        <c:minorTickMark val="none"/>
        <c:tickLblPos val="nextTo"/>
        <c:txPr>
          <a:bodyPr horzOverflow="overflow" anchor="ctr" anchorCtr="1"/>
          <a:lstStyle/>
          <a:p>
            <a:pPr algn="ctr" rtl="0">
              <a:defRPr sz="800">
                <a:solidFill>
                  <a:schemeClr val="tx1"/>
                </a:solidFill>
              </a:defRPr>
            </a:pPr>
            <a:endParaRPr lang="ja-JP"/>
          </a:p>
        </c:txPr>
        <c:crossAx val="2"/>
        <c:crosses val="autoZero"/>
        <c:auto val="1"/>
        <c:lblAlgn val="ctr"/>
        <c:lblOffset val="100"/>
        <c:noMultiLvlLbl val="0"/>
      </c:catAx>
      <c:valAx>
        <c:axId val="2"/>
        <c:scaling>
          <c:orientation val="minMax"/>
        </c:scaling>
        <c:delete val="0"/>
        <c:axPos val="t"/>
        <c:majorGridlines/>
        <c:numFmt formatCode="0%" sourceLinked="1"/>
        <c:majorTickMark val="out"/>
        <c:minorTickMark val="none"/>
        <c:tickLblPos val="nextTo"/>
        <c:txPr>
          <a:bodyPr horzOverflow="overflow" anchor="ctr" anchorCtr="1"/>
          <a:lstStyle/>
          <a:p>
            <a:pPr algn="ctr" rtl="0">
              <a:defRPr sz="800">
                <a:solidFill>
                  <a:schemeClr val="tx1"/>
                </a:solidFill>
              </a:defRPr>
            </a:pPr>
            <a:endParaRPr lang="ja-JP"/>
          </a:p>
        </c:txPr>
        <c:crossAx val="1"/>
        <c:crosses val="autoZero"/>
        <c:crossBetween val="between"/>
        <c:majorUnit val="0.2"/>
      </c:valAx>
      <c:spPr>
        <a:ln>
          <a:solidFill>
            <a:srgbClr val="000000"/>
          </a:solidFill>
        </a:ln>
      </c:spPr>
    </c:plotArea>
    <c:legend>
      <c:legendPos val="b"/>
      <c:layout>
        <c:manualLayout>
          <c:xMode val="edge"/>
          <c:yMode val="edge"/>
          <c:x val="0.85982877851924144"/>
          <c:y val="0.13751229038127968"/>
          <c:w val="0.13781188025942248"/>
          <c:h val="0.34607225500103206"/>
        </c:manualLayout>
      </c:layout>
      <c:overlay val="0"/>
      <c:txPr>
        <a:bodyPr horzOverflow="overflow" anchor="ctr" anchorCtr="1"/>
        <a:lstStyle/>
        <a:p>
          <a:pPr algn="l" rtl="0">
            <a:defRPr sz="1000">
              <a:solidFill>
                <a:schemeClr val="tx1"/>
              </a:solidFill>
            </a:defRPr>
          </a:pPr>
          <a:endParaRPr lang="ja-JP"/>
        </a:p>
      </c:txPr>
    </c:legend>
    <c:plotVisOnly val="1"/>
    <c:dispBlanksAs val="gap"/>
    <c:showDLblsOverMax val="0"/>
  </c:chart>
  <c:spPr>
    <a:ln>
      <a:noFill/>
    </a:ln>
  </c:spPr>
  <c:txPr>
    <a:bodyPr horzOverflow="overflow" anchor="ctr" anchorCtr="1"/>
    <a:lstStyle/>
    <a:p>
      <a:pPr algn="ctr" rtl="0">
        <a:defRPr lang="ja-JP" altLang="en-US" sz="1000">
          <a:solidFill>
            <a:schemeClr val="tx1"/>
          </a:solidFill>
          <a:latin typeface="+mj-ea"/>
          <a:ea typeface="+mj-ea"/>
        </a:defRPr>
      </a:pPr>
      <a:endParaRPr lang="ja-JP"/>
    </a:p>
  </c:txPr>
  <c:externalData r:id="rId2">
    <c:autoUpdate val="0"/>
  </c:externalData>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473907728953808"/>
          <c:y val="5.2832259931908952E-2"/>
          <c:w val="0.36513586786185082"/>
          <c:h val="0.77149632736428564"/>
        </c:manualLayout>
      </c:layout>
      <c:barChart>
        <c:barDir val="bar"/>
        <c:grouping val="percentStacked"/>
        <c:varyColors val="0"/>
        <c:ser>
          <c:idx val="0"/>
          <c:order val="0"/>
          <c:tx>
            <c:strRef>
              <c:f>'A-3-8(2)間接効果'!$C$36</c:f>
              <c:strCache>
                <c:ptCount val="1"/>
                <c:pt idx="0">
                  <c:v>既に効果が発現した
</c:v>
                </c:pt>
              </c:strCache>
            </c:strRef>
          </c:tx>
          <c:spPr>
            <a:solidFill>
              <a:schemeClr val="accent2">
                <a:lumMod val="60000"/>
                <a:lumOff val="40000"/>
              </a:schemeClr>
            </a:solidFill>
            <a:ln w="6350">
              <a:solidFill>
                <a:schemeClr val="tx1"/>
              </a:solidFill>
            </a:ln>
          </c:spPr>
          <c:invertIfNegative val="0"/>
          <c:dPt>
            <c:idx val="8"/>
            <c:invertIfNegative val="0"/>
            <c:bubble3D val="0"/>
            <c:extLst>
              <c:ext xmlns:c16="http://schemas.microsoft.com/office/drawing/2014/chart" uri="{C3380CC4-5D6E-409C-BE32-E72D297353CC}">
                <c16:uniqueId val="{00000000-12DD-4733-BDB0-3DBA3E9D2B8F}"/>
              </c:ext>
            </c:extLst>
          </c:dPt>
          <c:dLbls>
            <c:dLbl>
              <c:idx val="8"/>
              <c:layout>
                <c:manualLayout>
                  <c:x val="0"/>
                  <c:y val="2.9113241051618406E-2"/>
                </c:manualLayout>
              </c:layout>
              <c:spPr>
                <a:noFill/>
                <a:ln>
                  <a:noFill/>
                </a:ln>
                <a:effectLst/>
              </c:spPr>
              <c:txPr>
                <a:bodyPr horzOverflow="overflow">
                  <a:spAutoFit/>
                </a:bodyPr>
                <a:lstStyle/>
                <a:p>
                  <a:pPr>
                    <a:defRPr sz="105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DD-4733-BDB0-3DBA3E9D2B8F}"/>
                </c:ext>
              </c:extLst>
            </c:dLbl>
            <c:spPr>
              <a:noFill/>
              <a:ln>
                <a:noFill/>
              </a:ln>
              <a:effectLst/>
            </c:spPr>
            <c:txPr>
              <a:bodyPr rot="0" horzOverflow="overflow" anchor="ctr" anchorCtr="1">
                <a:spAutoFit/>
              </a:bodyPr>
              <a:lstStyle/>
              <a:p>
                <a:pPr algn="ctr" rtl="0">
                  <a:defRPr sz="105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'A-3-8(2)間接効果'!$B$37:$B$45</c:f>
              <c:strCache>
                <c:ptCount val="9"/>
                <c:pt idx="0">
                  <c:v>訪問者が増加した</c:v>
                </c:pt>
                <c:pt idx="1">
                  <c:v>(観光)消費額が増加した</c:v>
                </c:pt>
                <c:pt idx="2">
                  <c:v>出店や進出企業が増加した</c:v>
                </c:pt>
                <c:pt idx="3">
                  <c:v>人口が増加した(または減少に歯止めがかかった)</c:v>
                </c:pt>
                <c:pt idx="4">
                  <c:v>地価が上昇した(または下落に歯止めがかかった)</c:v>
                </c:pt>
                <c:pt idx="5">
                  <c:v>税収が増加した</c:v>
                </c:pt>
                <c:pt idx="6">
                  <c:v>住民の地区に対する満足感(誇り、愛着など)が高まった</c:v>
                </c:pt>
                <c:pt idx="7">
                  <c:v>対外的なブランドイメージが高まった(全国の景観百選などの選定、世界文化遺産への登録など)</c:v>
                </c:pt>
                <c:pt idx="8">
                  <c:v>その他</c:v>
                </c:pt>
              </c:strCache>
            </c:strRef>
          </c:cat>
          <c:val>
            <c:numRef>
              <c:f>'A-3-8(2)間接効果'!$C$37:$C$45</c:f>
              <c:numCache>
                <c:formatCode>0.0%</c:formatCode>
                <c:ptCount val="9"/>
                <c:pt idx="0">
                  <c:v>7.2607260726072612E-2</c:v>
                </c:pt>
                <c:pt idx="1">
                  <c:v>1.9801980198020118E-2</c:v>
                </c:pt>
                <c:pt idx="2">
                  <c:v>2.9702970297029802E-2</c:v>
                </c:pt>
                <c:pt idx="3">
                  <c:v>1.6501650165016774E-2</c:v>
                </c:pt>
                <c:pt idx="4">
                  <c:v>9.9009900990100208E-3</c:v>
                </c:pt>
                <c:pt idx="5">
                  <c:v>6.6006600660066033E-3</c:v>
                </c:pt>
                <c:pt idx="6">
                  <c:v>0.1254125412541254</c:v>
                </c:pt>
                <c:pt idx="7">
                  <c:v>8.9108910891089743E-2</c:v>
                </c:pt>
                <c:pt idx="8">
                  <c:v>1.6501650165016774E-2</c:v>
                </c:pt>
              </c:numCache>
            </c:numRef>
          </c:val>
          <c:extLst>
            <c:ext xmlns:c16="http://schemas.microsoft.com/office/drawing/2014/chart" uri="{C3380CC4-5D6E-409C-BE32-E72D297353CC}">
              <c16:uniqueId val="{00000001-12DD-4733-BDB0-3DBA3E9D2B8F}"/>
            </c:ext>
          </c:extLst>
        </c:ser>
        <c:ser>
          <c:idx val="1"/>
          <c:order val="1"/>
          <c:tx>
            <c:strRef>
              <c:f>'A-3-8(2)間接効果'!$D$36</c:f>
              <c:strCache>
                <c:ptCount val="1"/>
                <c:pt idx="0">
                  <c:v>今後、効果の
発現が見込まれる
</c:v>
                </c:pt>
              </c:strCache>
            </c:strRef>
          </c:tx>
          <c:spPr>
            <a:solidFill>
              <a:srgbClr val="FFFFCC"/>
            </a:solidFill>
            <a:ln w="6350">
              <a:solidFill>
                <a:schemeClr val="tx1"/>
              </a:solidFill>
            </a:ln>
          </c:spPr>
          <c:invertIfNegative val="0"/>
          <c:dLbls>
            <c:spPr>
              <a:noFill/>
              <a:ln>
                <a:noFill/>
              </a:ln>
              <a:effectLst/>
            </c:spPr>
            <c:txPr>
              <a:bodyPr rot="0" horzOverflow="overflow" anchor="ctr" anchorCtr="1">
                <a:spAutoFit/>
              </a:bodyPr>
              <a:lstStyle/>
              <a:p>
                <a:pPr algn="ctr" rtl="0">
                  <a:defRPr sz="105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'A-3-8(2)間接効果'!$B$37:$B$45</c:f>
              <c:strCache>
                <c:ptCount val="9"/>
                <c:pt idx="0">
                  <c:v>訪問者が増加した</c:v>
                </c:pt>
                <c:pt idx="1">
                  <c:v>(観光)消費額が増加した</c:v>
                </c:pt>
                <c:pt idx="2">
                  <c:v>出店や進出企業が増加した</c:v>
                </c:pt>
                <c:pt idx="3">
                  <c:v>人口が増加した(または減少に歯止めがかかった)</c:v>
                </c:pt>
                <c:pt idx="4">
                  <c:v>地価が上昇した(または下落に歯止めがかかった)</c:v>
                </c:pt>
                <c:pt idx="5">
                  <c:v>税収が増加した</c:v>
                </c:pt>
                <c:pt idx="6">
                  <c:v>住民の地区に対する満足感(誇り、愛着など)が高まった</c:v>
                </c:pt>
                <c:pt idx="7">
                  <c:v>対外的なブランドイメージが高まった(全国の景観百選などの選定、世界文化遺産への登録など)</c:v>
                </c:pt>
                <c:pt idx="8">
                  <c:v>その他</c:v>
                </c:pt>
              </c:strCache>
            </c:strRef>
          </c:cat>
          <c:val>
            <c:numRef>
              <c:f>'A-3-8(2)間接効果'!$D$37:$D$45</c:f>
              <c:numCache>
                <c:formatCode>0.0%</c:formatCode>
                <c:ptCount val="9"/>
                <c:pt idx="0">
                  <c:v>0.56435643564356464</c:v>
                </c:pt>
                <c:pt idx="1">
                  <c:v>0.49834983498349888</c:v>
                </c:pt>
                <c:pt idx="2">
                  <c:v>0.38613861386138632</c:v>
                </c:pt>
                <c:pt idx="3">
                  <c:v>0.31683168316832111</c:v>
                </c:pt>
                <c:pt idx="4">
                  <c:v>0.26732673267327206</c:v>
                </c:pt>
                <c:pt idx="5">
                  <c:v>0.25742574257425782</c:v>
                </c:pt>
                <c:pt idx="6">
                  <c:v>0.70297029702971392</c:v>
                </c:pt>
                <c:pt idx="7">
                  <c:v>0.54125412541254059</c:v>
                </c:pt>
                <c:pt idx="8">
                  <c:v>0.11221122112211222</c:v>
                </c:pt>
              </c:numCache>
            </c:numRef>
          </c:val>
          <c:extLst>
            <c:ext xmlns:c16="http://schemas.microsoft.com/office/drawing/2014/chart" uri="{C3380CC4-5D6E-409C-BE32-E72D297353CC}">
              <c16:uniqueId val="{00000002-12DD-4733-BDB0-3DBA3E9D2B8F}"/>
            </c:ext>
          </c:extLst>
        </c:ser>
        <c:ser>
          <c:idx val="2"/>
          <c:order val="2"/>
          <c:tx>
            <c:strRef>
              <c:f>'A-3-8(2)間接効果'!$E$36</c:f>
              <c:strCache>
                <c:ptCount val="1"/>
                <c:pt idx="0">
                  <c:v>効果は発現していない／今後も見込まれない</c:v>
                </c:pt>
              </c:strCache>
            </c:strRef>
          </c:tx>
          <c:spPr>
            <a:solidFill>
              <a:schemeClr val="accent1">
                <a:lumMod val="40000"/>
                <a:lumOff val="60000"/>
              </a:schemeClr>
            </a:solidFill>
            <a:ln w="6350">
              <a:solidFill>
                <a:schemeClr val="tx1"/>
              </a:solidFill>
            </a:ln>
          </c:spPr>
          <c:invertIfNegative val="0"/>
          <c:dLbls>
            <c:spPr>
              <a:noFill/>
              <a:ln>
                <a:noFill/>
              </a:ln>
              <a:effectLst/>
            </c:spPr>
            <c:txPr>
              <a:bodyPr rot="0" horzOverflow="overflow" anchor="ctr" anchorCtr="1">
                <a:spAutoFit/>
              </a:bodyPr>
              <a:lstStyle/>
              <a:p>
                <a:pPr algn="ctr" rtl="0">
                  <a:defRPr sz="105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'A-3-8(2)間接効果'!$B$37:$B$45</c:f>
              <c:strCache>
                <c:ptCount val="9"/>
                <c:pt idx="0">
                  <c:v>訪問者が増加した</c:v>
                </c:pt>
                <c:pt idx="1">
                  <c:v>(観光)消費額が増加した</c:v>
                </c:pt>
                <c:pt idx="2">
                  <c:v>出店や進出企業が増加した</c:v>
                </c:pt>
                <c:pt idx="3">
                  <c:v>人口が増加した(または減少に歯止めがかかった)</c:v>
                </c:pt>
                <c:pt idx="4">
                  <c:v>地価が上昇した(または下落に歯止めがかかった)</c:v>
                </c:pt>
                <c:pt idx="5">
                  <c:v>税収が増加した</c:v>
                </c:pt>
                <c:pt idx="6">
                  <c:v>住民の地区に対する満足感(誇り、愛着など)が高まった</c:v>
                </c:pt>
                <c:pt idx="7">
                  <c:v>対外的なブランドイメージが高まった(全国の景観百選などの選定、世界文化遺産への登録など)</c:v>
                </c:pt>
                <c:pt idx="8">
                  <c:v>その他</c:v>
                </c:pt>
              </c:strCache>
            </c:strRef>
          </c:cat>
          <c:val>
            <c:numRef>
              <c:f>'A-3-8(2)間接効果'!$E$37:$E$45</c:f>
              <c:numCache>
                <c:formatCode>0.0%</c:formatCode>
                <c:ptCount val="9"/>
                <c:pt idx="0">
                  <c:v>0.35973597359735981</c:v>
                </c:pt>
                <c:pt idx="1">
                  <c:v>0.47854785478547857</c:v>
                </c:pt>
                <c:pt idx="2">
                  <c:v>0.58085808580858089</c:v>
                </c:pt>
                <c:pt idx="3">
                  <c:v>0.66336633663366362</c:v>
                </c:pt>
                <c:pt idx="4">
                  <c:v>0.71947194719471963</c:v>
                </c:pt>
                <c:pt idx="5">
                  <c:v>0.73267326732673665</c:v>
                </c:pt>
                <c:pt idx="6">
                  <c:v>0.16831683168316841</c:v>
                </c:pt>
                <c:pt idx="7">
                  <c:v>0.36633663366336638</c:v>
                </c:pt>
                <c:pt idx="8">
                  <c:v>0.86798679867986783</c:v>
                </c:pt>
              </c:numCache>
            </c:numRef>
          </c:val>
          <c:extLst>
            <c:ext xmlns:c16="http://schemas.microsoft.com/office/drawing/2014/chart" uri="{C3380CC4-5D6E-409C-BE32-E72D297353CC}">
              <c16:uniqueId val="{00000003-12DD-4733-BDB0-3DBA3E9D2B8F}"/>
            </c:ext>
          </c:extLst>
        </c:ser>
        <c:ser>
          <c:idx val="3"/>
          <c:order val="3"/>
          <c:tx>
            <c:strRef>
              <c:f>'A-3-8(2)間接効果'!$F$36</c:f>
              <c:strCache>
                <c:ptCount val="1"/>
                <c:pt idx="0">
                  <c:v>無回答</c:v>
                </c:pt>
              </c:strCache>
            </c:strRef>
          </c:tx>
          <c:spPr>
            <a:solidFill>
              <a:schemeClr val="accent3">
                <a:lumMod val="60000"/>
                <a:lumOff val="40000"/>
              </a:schemeClr>
            </a:solidFill>
            <a:ln>
              <a:solidFill>
                <a:schemeClr val="tx1"/>
              </a:solidFill>
            </a:ln>
          </c:spPr>
          <c:invertIfNegative val="0"/>
          <c:dLbls>
            <c:spPr>
              <a:noFill/>
              <a:ln>
                <a:noFill/>
              </a:ln>
              <a:effectLst/>
            </c:spPr>
            <c:txPr>
              <a:bodyPr rot="0" horzOverflow="overflow" anchor="ctr" anchorCtr="1">
                <a:spAutoFit/>
              </a:bodyPr>
              <a:lstStyle/>
              <a:p>
                <a:pPr algn="ctr" rtl="0">
                  <a:defRPr sz="105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'A-3-8(2)間接効果'!$B$37:$B$45</c:f>
              <c:strCache>
                <c:ptCount val="9"/>
                <c:pt idx="0">
                  <c:v>訪問者が増加した</c:v>
                </c:pt>
                <c:pt idx="1">
                  <c:v>(観光)消費額が増加した</c:v>
                </c:pt>
                <c:pt idx="2">
                  <c:v>出店や進出企業が増加した</c:v>
                </c:pt>
                <c:pt idx="3">
                  <c:v>人口が増加した(または減少に歯止めがかかった)</c:v>
                </c:pt>
                <c:pt idx="4">
                  <c:v>地価が上昇した(または下落に歯止めがかかった)</c:v>
                </c:pt>
                <c:pt idx="5">
                  <c:v>税収が増加した</c:v>
                </c:pt>
                <c:pt idx="6">
                  <c:v>住民の地区に対する満足感(誇り、愛着など)が高まった</c:v>
                </c:pt>
                <c:pt idx="7">
                  <c:v>対外的なブランドイメージが高まった(全国の景観百選などの選定、世界文化遺産への登録など)</c:v>
                </c:pt>
                <c:pt idx="8">
                  <c:v>その他</c:v>
                </c:pt>
              </c:strCache>
            </c:strRef>
          </c:cat>
          <c:val>
            <c:numRef>
              <c:f>'A-3-8(2)間接効果'!$F$37:$F$45</c:f>
              <c:numCache>
                <c:formatCode>0.0%</c:formatCode>
                <c:ptCount val="9"/>
                <c:pt idx="0">
                  <c:v>3.3003300330033012E-3</c:v>
                </c:pt>
                <c:pt idx="1">
                  <c:v>3.3003300330033012E-3</c:v>
                </c:pt>
                <c:pt idx="2">
                  <c:v>3.3003300330033012E-3</c:v>
                </c:pt>
                <c:pt idx="3">
                  <c:v>3.3003300330033012E-3</c:v>
                </c:pt>
                <c:pt idx="4">
                  <c:v>3.3003300330033012E-3</c:v>
                </c:pt>
                <c:pt idx="5">
                  <c:v>3.3003300330033012E-3</c:v>
                </c:pt>
                <c:pt idx="6">
                  <c:v>3.3003300330033012E-3</c:v>
                </c:pt>
                <c:pt idx="7">
                  <c:v>3.3003300330033012E-3</c:v>
                </c:pt>
                <c:pt idx="8">
                  <c:v>3.3003300330033012E-3</c:v>
                </c:pt>
              </c:numCache>
            </c:numRef>
          </c:val>
          <c:extLst>
            <c:ext xmlns:c16="http://schemas.microsoft.com/office/drawing/2014/chart" uri="{C3380CC4-5D6E-409C-BE32-E72D297353CC}">
              <c16:uniqueId val="{00000004-12DD-4733-BDB0-3DBA3E9D2B8F}"/>
            </c:ext>
          </c:extLst>
        </c:ser>
        <c:dLbls>
          <c:showLegendKey val="0"/>
          <c:showVal val="0"/>
          <c:showCatName val="0"/>
          <c:showSerName val="0"/>
          <c:showPercent val="0"/>
          <c:showBubbleSize val="0"/>
        </c:dLbls>
        <c:gapWidth val="68"/>
        <c:overlap val="100"/>
        <c:axId val="1"/>
        <c:axId val="2"/>
      </c:barChart>
      <c:catAx>
        <c:axId val="1"/>
        <c:scaling>
          <c:orientation val="maxMin"/>
        </c:scaling>
        <c:delete val="0"/>
        <c:axPos val="l"/>
        <c:numFmt formatCode="General" sourceLinked="1"/>
        <c:majorTickMark val="out"/>
        <c:minorTickMark val="none"/>
        <c:tickLblPos val="nextTo"/>
        <c:txPr>
          <a:bodyPr horzOverflow="overflow" anchor="ctr" anchorCtr="1"/>
          <a:lstStyle/>
          <a:p>
            <a:pPr algn="ctr" rtl="0">
              <a:defRPr sz="1050">
                <a:solidFill>
                  <a:schemeClr val="tx1"/>
                </a:solidFill>
              </a:defRPr>
            </a:pPr>
            <a:endParaRPr lang="ja-JP"/>
          </a:p>
        </c:txPr>
        <c:crossAx val="2"/>
        <c:crosses val="autoZero"/>
        <c:auto val="1"/>
        <c:lblAlgn val="ctr"/>
        <c:lblOffset val="100"/>
        <c:noMultiLvlLbl val="0"/>
      </c:catAx>
      <c:valAx>
        <c:axId val="2"/>
        <c:scaling>
          <c:orientation val="minMax"/>
        </c:scaling>
        <c:delete val="0"/>
        <c:axPos val="t"/>
        <c:majorGridlines/>
        <c:numFmt formatCode="0%" sourceLinked="1"/>
        <c:majorTickMark val="out"/>
        <c:minorTickMark val="none"/>
        <c:tickLblPos val="nextTo"/>
        <c:txPr>
          <a:bodyPr horzOverflow="overflow" anchor="ctr" anchorCtr="1"/>
          <a:lstStyle/>
          <a:p>
            <a:pPr algn="ctr" rtl="0">
              <a:defRPr sz="1050">
                <a:solidFill>
                  <a:schemeClr val="tx1"/>
                </a:solidFill>
              </a:defRPr>
            </a:pPr>
            <a:endParaRPr lang="ja-JP"/>
          </a:p>
        </c:txPr>
        <c:crossAx val="1"/>
        <c:crosses val="autoZero"/>
        <c:crossBetween val="between"/>
        <c:majorUnit val="0.2"/>
      </c:valAx>
      <c:spPr>
        <a:ln>
          <a:solidFill>
            <a:srgbClr val="000000"/>
          </a:solidFill>
        </a:ln>
      </c:spPr>
    </c:plotArea>
    <c:legend>
      <c:legendPos val="b"/>
      <c:layout>
        <c:manualLayout>
          <c:xMode val="edge"/>
          <c:yMode val="edge"/>
          <c:x val="0.83789412649660011"/>
          <c:y val="0.40093822996702233"/>
          <c:w val="0.16048483566309371"/>
          <c:h val="0.4001231354228279"/>
        </c:manualLayout>
      </c:layout>
      <c:overlay val="0"/>
      <c:txPr>
        <a:bodyPr horzOverflow="overflow" anchor="ctr" anchorCtr="1"/>
        <a:lstStyle/>
        <a:p>
          <a:pPr algn="l" rtl="0">
            <a:defRPr sz="1050">
              <a:solidFill>
                <a:schemeClr val="tx1"/>
              </a:solidFill>
            </a:defRPr>
          </a:pPr>
          <a:endParaRPr lang="ja-JP"/>
        </a:p>
      </c:txPr>
    </c:legend>
    <c:plotVisOnly val="1"/>
    <c:dispBlanksAs val="gap"/>
    <c:showDLblsOverMax val="0"/>
  </c:chart>
  <c:spPr>
    <a:ln>
      <a:noFill/>
    </a:ln>
  </c:spPr>
  <c:txPr>
    <a:bodyPr horzOverflow="overflow" anchor="ctr" anchorCtr="1"/>
    <a:lstStyle/>
    <a:p>
      <a:pPr algn="ctr" rtl="0">
        <a:defRPr lang="ja-JP" altLang="en-US" sz="1050">
          <a:solidFill>
            <a:schemeClr val="tx1"/>
          </a:solidFill>
          <a:latin typeface="+mj-ea"/>
          <a:ea typeface="+mj-ea"/>
        </a:defRPr>
      </a:pPr>
      <a:endParaRPr lang="ja-JP"/>
    </a:p>
  </c:txPr>
  <c:externalData r:id="rId2">
    <c:autoUpdate val="0"/>
  </c:externalData>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99336282837332"/>
          <c:y val="0.10625360218252146"/>
          <c:w val="0.77231658513681445"/>
          <c:h val="0.60986482784002249"/>
        </c:manualLayout>
      </c:layout>
      <c:lineChart>
        <c:grouping val="standard"/>
        <c:varyColors val="0"/>
        <c:ser>
          <c:idx val="1"/>
          <c:order val="1"/>
          <c:tx>
            <c:strRef>
              <c:f>経済波及効果基礎数値!$A$36</c:f>
              <c:strCache>
                <c:ptCount val="1"/>
                <c:pt idx="0">
                  <c:v>経済波及効果(百万円)</c:v>
                </c:pt>
              </c:strCache>
            </c:strRef>
          </c:tx>
          <c:spPr>
            <a:ln>
              <a:solidFill>
                <a:srgbClr val="88CB7F"/>
              </a:solidFill>
            </a:ln>
          </c:spPr>
          <c:marker>
            <c:spPr>
              <a:solidFill>
                <a:srgbClr val="88CB7F"/>
              </a:solidFill>
              <a:ln>
                <a:solidFill>
                  <a:srgbClr val="88CB7F"/>
                </a:solidFill>
              </a:ln>
            </c:spPr>
          </c:marker>
          <c:cat>
            <c:strRef>
              <c:f>経済波及効果基礎数値!$B$34:$AA$34</c:f>
              <c:strCache>
                <c:ptCount val="26"/>
                <c:pt idx="0">
                  <c:v>H1</c:v>
                </c:pt>
                <c:pt idx="1">
                  <c:v>H2</c:v>
                </c:pt>
                <c:pt idx="2">
                  <c:v>H3</c:v>
                </c:pt>
                <c:pt idx="3">
                  <c:v>H4</c:v>
                </c:pt>
                <c:pt idx="4">
                  <c:v>H5</c:v>
                </c:pt>
                <c:pt idx="5">
                  <c:v>H6</c:v>
                </c:pt>
                <c:pt idx="6">
                  <c:v>H7</c:v>
                </c:pt>
                <c:pt idx="7">
                  <c:v>H8</c:v>
                </c:pt>
                <c:pt idx="8">
                  <c:v>H9</c:v>
                </c:pt>
                <c:pt idx="9">
                  <c:v>H10</c:v>
                </c:pt>
                <c:pt idx="10">
                  <c:v>H11</c:v>
                </c:pt>
                <c:pt idx="11">
                  <c:v>H12</c:v>
                </c:pt>
                <c:pt idx="12">
                  <c:v>H13</c:v>
                </c:pt>
                <c:pt idx="13">
                  <c:v>H14</c:v>
                </c:pt>
                <c:pt idx="14">
                  <c:v>H15</c:v>
                </c:pt>
                <c:pt idx="15">
                  <c:v>H16</c:v>
                </c:pt>
                <c:pt idx="16">
                  <c:v>H17</c:v>
                </c:pt>
                <c:pt idx="17">
                  <c:v>H18</c:v>
                </c:pt>
                <c:pt idx="18">
                  <c:v>H19</c:v>
                </c:pt>
                <c:pt idx="19">
                  <c:v>H20</c:v>
                </c:pt>
                <c:pt idx="20">
                  <c:v>H21</c:v>
                </c:pt>
                <c:pt idx="21">
                  <c:v>H22</c:v>
                </c:pt>
                <c:pt idx="22">
                  <c:v>H23</c:v>
                </c:pt>
                <c:pt idx="23">
                  <c:v>H24</c:v>
                </c:pt>
                <c:pt idx="24">
                  <c:v>H25</c:v>
                </c:pt>
                <c:pt idx="25">
                  <c:v>H26</c:v>
                </c:pt>
              </c:strCache>
            </c:strRef>
          </c:cat>
          <c:val>
            <c:numRef>
              <c:f>経済波及効果基礎数値!$B$36:$AA$36</c:f>
              <c:numCache>
                <c:formatCode>#,##0_);[Red]\(#,##0\)</c:formatCode>
                <c:ptCount val="26"/>
                <c:pt idx="0">
                  <c:v>3533.3919138129731</c:v>
                </c:pt>
                <c:pt idx="1">
                  <c:v>5031.0655018231992</c:v>
                </c:pt>
                <c:pt idx="2">
                  <c:v>6489.6833513522915</c:v>
                </c:pt>
                <c:pt idx="3">
                  <c:v>7873.2867199060838</c:v>
                </c:pt>
                <c:pt idx="4">
                  <c:v>9297.6075308773361</c:v>
                </c:pt>
                <c:pt idx="5">
                  <c:v>10685.712849169311</c:v>
                </c:pt>
                <c:pt idx="6">
                  <c:v>13244.433014404782</c:v>
                </c:pt>
                <c:pt idx="7">
                  <c:v>14894.269069182095</c:v>
                </c:pt>
                <c:pt idx="8">
                  <c:v>17291.577119685546</c:v>
                </c:pt>
                <c:pt idx="9">
                  <c:v>18180.931929625553</c:v>
                </c:pt>
                <c:pt idx="10">
                  <c:v>19773.792739416371</c:v>
                </c:pt>
                <c:pt idx="11">
                  <c:v>20369.441196848937</c:v>
                </c:pt>
                <c:pt idx="12">
                  <c:v>21436.118237696995</c:v>
                </c:pt>
                <c:pt idx="13">
                  <c:v>22613.262434041113</c:v>
                </c:pt>
                <c:pt idx="14">
                  <c:v>23067.988803125863</c:v>
                </c:pt>
                <c:pt idx="15">
                  <c:v>22476.018353183696</c:v>
                </c:pt>
                <c:pt idx="16">
                  <c:v>21751.476049135341</c:v>
                </c:pt>
                <c:pt idx="17">
                  <c:v>24418.545900516627</c:v>
                </c:pt>
                <c:pt idx="18">
                  <c:v>22511.007843821342</c:v>
                </c:pt>
                <c:pt idx="19">
                  <c:v>21549.742628359105</c:v>
                </c:pt>
                <c:pt idx="20">
                  <c:v>20463.034120628585</c:v>
                </c:pt>
                <c:pt idx="21">
                  <c:v>22778.178266489242</c:v>
                </c:pt>
                <c:pt idx="22">
                  <c:v>26768.47394851207</c:v>
                </c:pt>
                <c:pt idx="23">
                  <c:v>22199.189807402949</c:v>
                </c:pt>
                <c:pt idx="24">
                  <c:v>19819.722409536185</c:v>
                </c:pt>
                <c:pt idx="25">
                  <c:v>19650.63</c:v>
                </c:pt>
              </c:numCache>
            </c:numRef>
          </c:val>
          <c:smooth val="0"/>
          <c:extLst>
            <c:ext xmlns:c16="http://schemas.microsoft.com/office/drawing/2014/chart" uri="{C3380CC4-5D6E-409C-BE32-E72D297353CC}">
              <c16:uniqueId val="{00000000-BBC8-4BCA-ACDF-920C8FA2807C}"/>
            </c:ext>
          </c:extLst>
        </c:ser>
        <c:dLbls>
          <c:showLegendKey val="0"/>
          <c:showVal val="0"/>
          <c:showCatName val="0"/>
          <c:showSerName val="0"/>
          <c:showPercent val="0"/>
          <c:showBubbleSize val="0"/>
        </c:dLbls>
        <c:marker val="1"/>
        <c:smooth val="0"/>
        <c:axId val="1"/>
        <c:axId val="2"/>
      </c:lineChart>
      <c:lineChart>
        <c:grouping val="standard"/>
        <c:varyColors val="0"/>
        <c:ser>
          <c:idx val="0"/>
          <c:order val="0"/>
          <c:tx>
            <c:strRef>
              <c:f>経済波及効果基礎数値!$A$35</c:f>
              <c:strCache>
                <c:ptCount val="1"/>
                <c:pt idx="0">
                  <c:v>来街者数(千人)</c:v>
                </c:pt>
              </c:strCache>
            </c:strRef>
          </c:tx>
          <c:spPr>
            <a:ln>
              <a:solidFill>
                <a:srgbClr val="BBA2B2"/>
              </a:solidFill>
            </a:ln>
          </c:spPr>
          <c:marker>
            <c:symbol val="circle"/>
            <c:size val="9"/>
            <c:spPr>
              <a:solidFill>
                <a:srgbClr val="BBA2B2"/>
              </a:solidFill>
              <a:ln>
                <a:solidFill>
                  <a:srgbClr val="BBA2B2"/>
                </a:solidFill>
              </a:ln>
            </c:spPr>
          </c:marker>
          <c:cat>
            <c:strRef>
              <c:f>経済波及効果基礎数値!$B$34:$AA$34</c:f>
              <c:strCache>
                <c:ptCount val="26"/>
                <c:pt idx="0">
                  <c:v>H1</c:v>
                </c:pt>
                <c:pt idx="1">
                  <c:v>H2</c:v>
                </c:pt>
                <c:pt idx="2">
                  <c:v>H3</c:v>
                </c:pt>
                <c:pt idx="3">
                  <c:v>H4</c:v>
                </c:pt>
                <c:pt idx="4">
                  <c:v>H5</c:v>
                </c:pt>
                <c:pt idx="5">
                  <c:v>H6</c:v>
                </c:pt>
                <c:pt idx="6">
                  <c:v>H7</c:v>
                </c:pt>
                <c:pt idx="7">
                  <c:v>H8</c:v>
                </c:pt>
                <c:pt idx="8">
                  <c:v>H9</c:v>
                </c:pt>
                <c:pt idx="9">
                  <c:v>H10</c:v>
                </c:pt>
                <c:pt idx="10">
                  <c:v>H11</c:v>
                </c:pt>
                <c:pt idx="11">
                  <c:v>H12</c:v>
                </c:pt>
                <c:pt idx="12">
                  <c:v>H13</c:v>
                </c:pt>
                <c:pt idx="13">
                  <c:v>H14</c:v>
                </c:pt>
                <c:pt idx="14">
                  <c:v>H15</c:v>
                </c:pt>
                <c:pt idx="15">
                  <c:v>H16</c:v>
                </c:pt>
                <c:pt idx="16">
                  <c:v>H17</c:v>
                </c:pt>
                <c:pt idx="17">
                  <c:v>H18</c:v>
                </c:pt>
                <c:pt idx="18">
                  <c:v>H19</c:v>
                </c:pt>
                <c:pt idx="19">
                  <c:v>H20</c:v>
                </c:pt>
                <c:pt idx="20">
                  <c:v>H21</c:v>
                </c:pt>
                <c:pt idx="21">
                  <c:v>H22</c:v>
                </c:pt>
                <c:pt idx="22">
                  <c:v>H23</c:v>
                </c:pt>
                <c:pt idx="23">
                  <c:v>H24</c:v>
                </c:pt>
                <c:pt idx="24">
                  <c:v>H25</c:v>
                </c:pt>
                <c:pt idx="25">
                  <c:v>H26</c:v>
                </c:pt>
              </c:strCache>
            </c:strRef>
          </c:cat>
          <c:val>
            <c:numRef>
              <c:f>経済波及効果基礎数値!$B$35:$AA$35</c:f>
              <c:numCache>
                <c:formatCode>#,##0_);[Red]\(#,##0\)</c:formatCode>
                <c:ptCount val="26"/>
                <c:pt idx="0">
                  <c:v>125.12</c:v>
                </c:pt>
                <c:pt idx="1">
                  <c:v>271.22699999999998</c:v>
                </c:pt>
                <c:pt idx="2">
                  <c:v>435.71600000000001</c:v>
                </c:pt>
                <c:pt idx="3">
                  <c:v>595.50199999999995</c:v>
                </c:pt>
                <c:pt idx="4">
                  <c:v>734.3</c:v>
                </c:pt>
                <c:pt idx="5">
                  <c:v>877.45899999999995</c:v>
                </c:pt>
                <c:pt idx="6">
                  <c:v>1161.6389999999999</c:v>
                </c:pt>
                <c:pt idx="7">
                  <c:v>1321.788</c:v>
                </c:pt>
                <c:pt idx="8">
                  <c:v>1580.8050000000001</c:v>
                </c:pt>
                <c:pt idx="9">
                  <c:v>1622.665</c:v>
                </c:pt>
                <c:pt idx="10">
                  <c:v>1898.933</c:v>
                </c:pt>
                <c:pt idx="11">
                  <c:v>1955.912</c:v>
                </c:pt>
                <c:pt idx="12">
                  <c:v>2022.836</c:v>
                </c:pt>
                <c:pt idx="13">
                  <c:v>2107.123</c:v>
                </c:pt>
                <c:pt idx="14">
                  <c:v>2177.308</c:v>
                </c:pt>
                <c:pt idx="15">
                  <c:v>2048.8490000000002</c:v>
                </c:pt>
                <c:pt idx="16">
                  <c:v>1839.1110000000001</c:v>
                </c:pt>
                <c:pt idx="17">
                  <c:v>2339.6729999999998</c:v>
                </c:pt>
                <c:pt idx="18">
                  <c:v>2058.7440000000001</c:v>
                </c:pt>
                <c:pt idx="19">
                  <c:v>1922.1890000000001</c:v>
                </c:pt>
                <c:pt idx="20">
                  <c:v>1795.3879999999999</c:v>
                </c:pt>
                <c:pt idx="21">
                  <c:v>1975.982</c:v>
                </c:pt>
                <c:pt idx="22">
                  <c:v>2438.7820000000002</c:v>
                </c:pt>
                <c:pt idx="23">
                  <c:v>1871.346</c:v>
                </c:pt>
                <c:pt idx="24">
                  <c:v>1642.133</c:v>
                </c:pt>
                <c:pt idx="25">
                  <c:v>1790</c:v>
                </c:pt>
              </c:numCache>
            </c:numRef>
          </c:val>
          <c:smooth val="0"/>
          <c:extLst>
            <c:ext xmlns:c16="http://schemas.microsoft.com/office/drawing/2014/chart" uri="{C3380CC4-5D6E-409C-BE32-E72D297353CC}">
              <c16:uniqueId val="{00000001-BBC8-4BCA-ACDF-920C8FA2807C}"/>
            </c:ext>
          </c:extLst>
        </c:ser>
        <c:dLbls>
          <c:showLegendKey val="0"/>
          <c:showVal val="0"/>
          <c:showCatName val="0"/>
          <c:showSerName val="0"/>
          <c:showPercent val="0"/>
          <c:showBubbleSize val="0"/>
        </c:dLbls>
        <c:marker val="1"/>
        <c:smooth val="0"/>
        <c:axId val="11"/>
        <c:axId val="12"/>
      </c:lineChart>
      <c:catAx>
        <c:axId val="1"/>
        <c:scaling>
          <c:orientation val="minMax"/>
        </c:scaling>
        <c:delete val="0"/>
        <c:axPos val="b"/>
        <c:numFmt formatCode="General" sourceLinked="1"/>
        <c:majorTickMark val="out"/>
        <c:minorTickMark val="none"/>
        <c:tickLblPos val="nextTo"/>
        <c:txPr>
          <a:bodyPr rot="0" horzOverflow="overflow" anchor="ctr" anchorCtr="1"/>
          <a:lstStyle/>
          <a:p>
            <a:pPr algn="ctr" rtl="0">
              <a:defRPr sz="1000">
                <a:solidFill>
                  <a:schemeClr val="tx1"/>
                </a:solidFill>
              </a:defRPr>
            </a:pPr>
            <a:endParaRPr lang="ja-JP"/>
          </a:p>
        </c:txPr>
        <c:crossAx val="2"/>
        <c:crosses val="autoZero"/>
        <c:auto val="1"/>
        <c:lblAlgn val="ctr"/>
        <c:lblOffset val="100"/>
        <c:noMultiLvlLbl val="0"/>
      </c:catAx>
      <c:valAx>
        <c:axId val="2"/>
        <c:scaling>
          <c:orientation val="minMax"/>
        </c:scaling>
        <c:delete val="0"/>
        <c:axPos val="l"/>
        <c:title>
          <c:tx>
            <c:rich>
              <a:bodyPr rot="0" horzOverflow="overflow" anchor="ctr" anchorCtr="1"/>
              <a:lstStyle/>
              <a:p>
                <a:pPr algn="ctr" rtl="0">
                  <a:defRPr sz="1000" i="0" u="none" strike="noStrike" baseline="0">
                    <a:solidFill>
                      <a:schemeClr val="tx1"/>
                    </a:solidFill>
                  </a:defRPr>
                </a:pPr>
                <a:r>
                  <a:rPr lang="ja-JP" altLang="en-US" sz="1000" b="1" i="0" u="none" strike="noStrike" baseline="0">
                    <a:solidFill>
                      <a:schemeClr val="tx1"/>
                    </a:solidFill>
                    <a:latin typeface="Meiryo UI"/>
                    <a:ea typeface="Meiryo UI"/>
                    <a:cs typeface="Meiryo UI"/>
                  </a:rPr>
                  <a:t>（百万円）</a:t>
                </a:r>
              </a:p>
            </c:rich>
          </c:tx>
          <c:layout>
            <c:manualLayout>
              <c:xMode val="edge"/>
              <c:yMode val="edge"/>
              <c:x val="1.1753696494800142E-3"/>
              <c:y val="5.7386497352941799E-3"/>
            </c:manualLayout>
          </c:layout>
          <c:overlay val="0"/>
        </c:title>
        <c:numFmt formatCode="#,##0_);[Red]\(#,##0\)" sourceLinked="1"/>
        <c:majorTickMark val="out"/>
        <c:minorTickMark val="none"/>
        <c:tickLblPos val="nextTo"/>
        <c:txPr>
          <a:bodyPr horzOverflow="overflow" anchor="ctr" anchorCtr="1"/>
          <a:lstStyle/>
          <a:p>
            <a:pPr algn="ctr" rtl="0">
              <a:defRPr sz="1000">
                <a:solidFill>
                  <a:schemeClr val="tx1"/>
                </a:solidFill>
              </a:defRPr>
            </a:pPr>
            <a:endParaRPr lang="ja-JP"/>
          </a:p>
        </c:txPr>
        <c:crossAx val="1"/>
        <c:crosses val="autoZero"/>
        <c:crossBetween val="between"/>
      </c:valAx>
      <c:catAx>
        <c:axId val="11"/>
        <c:scaling>
          <c:orientation val="minMax"/>
        </c:scaling>
        <c:delete val="1"/>
        <c:axPos val="b"/>
        <c:title>
          <c:tx>
            <c:rich>
              <a:bodyPr horzOverflow="overflow" anchor="ctr" anchorCtr="1"/>
              <a:lstStyle/>
              <a:p>
                <a:pPr algn="ctr" rtl="0">
                  <a:defRPr sz="1000" i="0" u="none" strike="noStrike" baseline="0">
                    <a:solidFill>
                      <a:schemeClr val="tx1"/>
                    </a:solidFill>
                  </a:defRPr>
                </a:pPr>
                <a:r>
                  <a:rPr lang="ja-JP" altLang="en-US" sz="1000" b="1" i="0" u="none" strike="noStrike" baseline="0">
                    <a:solidFill>
                      <a:schemeClr val="tx1"/>
                    </a:solidFill>
                    <a:latin typeface="Meiryo UI"/>
                    <a:ea typeface="Meiryo UI"/>
                    <a:cs typeface="Meiryo UI"/>
                  </a:rPr>
                  <a:t>（千人）</a:t>
                </a:r>
              </a:p>
            </c:rich>
          </c:tx>
          <c:layout>
            <c:manualLayout>
              <c:xMode val="edge"/>
              <c:yMode val="edge"/>
              <c:x val="0.88695876820368613"/>
              <c:y val="1.0462081447835886E-2"/>
            </c:manualLayout>
          </c:layout>
          <c:overlay val="0"/>
        </c:title>
        <c:numFmt formatCode="General" sourceLinked="1"/>
        <c:majorTickMark val="out"/>
        <c:minorTickMark val="none"/>
        <c:tickLblPos val="nextTo"/>
        <c:crossAx val="12"/>
        <c:crosses val="autoZero"/>
        <c:auto val="1"/>
        <c:lblAlgn val="ctr"/>
        <c:lblOffset val="100"/>
        <c:noMultiLvlLbl val="0"/>
      </c:catAx>
      <c:valAx>
        <c:axId val="12"/>
        <c:scaling>
          <c:orientation val="minMax"/>
        </c:scaling>
        <c:delete val="0"/>
        <c:axPos val="r"/>
        <c:numFmt formatCode="#,##0_);[Red]\(#,##0\)" sourceLinked="1"/>
        <c:majorTickMark val="out"/>
        <c:minorTickMark val="none"/>
        <c:tickLblPos val="nextTo"/>
        <c:txPr>
          <a:bodyPr horzOverflow="overflow" anchor="ctr" anchorCtr="1"/>
          <a:lstStyle/>
          <a:p>
            <a:pPr algn="ctr" rtl="0">
              <a:defRPr sz="1000">
                <a:solidFill>
                  <a:schemeClr val="tx1"/>
                </a:solidFill>
              </a:defRPr>
            </a:pPr>
            <a:endParaRPr lang="ja-JP"/>
          </a:p>
        </c:txPr>
        <c:crossAx val="11"/>
        <c:crosses val="max"/>
        <c:crossBetween val="between"/>
      </c:valAx>
    </c:plotArea>
    <c:legend>
      <c:legendPos val="r"/>
      <c:layout>
        <c:manualLayout>
          <c:xMode val="edge"/>
          <c:yMode val="edge"/>
          <c:x val="0.13752464089741542"/>
          <c:y val="0.11901026725203118"/>
          <c:w val="0.30983827813801229"/>
          <c:h val="0.15332795161183763"/>
        </c:manualLayout>
      </c:layout>
      <c:overlay val="0"/>
      <c:spPr>
        <a:solidFill>
          <a:schemeClr val="bg1"/>
        </a:solidFill>
        <a:ln>
          <a:noFill/>
        </a:ln>
      </c:spPr>
      <c:txPr>
        <a:bodyPr horzOverflow="overflow" anchor="ctr" anchorCtr="1"/>
        <a:lstStyle/>
        <a:p>
          <a:pPr algn="l" rtl="0">
            <a:defRPr sz="1000">
              <a:solidFill>
                <a:schemeClr val="tx1"/>
              </a:solidFill>
            </a:defRPr>
          </a:pPr>
          <a:endParaRPr lang="ja-JP"/>
        </a:p>
      </c:txPr>
    </c:legend>
    <c:plotVisOnly val="1"/>
    <c:dispBlanksAs val="gap"/>
    <c:showDLblsOverMax val="0"/>
  </c:chart>
  <c:spPr>
    <a:ln>
      <a:noFill/>
    </a:ln>
  </c:spPr>
  <c:txPr>
    <a:bodyPr horzOverflow="overflow" anchor="ctr" anchorCtr="1"/>
    <a:lstStyle/>
    <a:p>
      <a:pPr algn="ctr" rtl="0">
        <a:defRPr lang="ja-JP" altLang="en-US" sz="1000">
          <a:solidFill>
            <a:schemeClr val="tx1"/>
          </a:solidFill>
          <a:latin typeface="Meiryo UI"/>
          <a:ea typeface="Meiryo UI"/>
          <a:cs typeface="Meiryo UI"/>
        </a:defRPr>
      </a:pPr>
      <a:endParaRPr lang="ja-JP"/>
    </a:p>
  </c:txPr>
  <c:externalData r:id="rId2">
    <c:autoUpdate val="0"/>
  </c:externalData>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183907316607471E-2"/>
          <c:y val="0.22605293791532863"/>
          <c:w val="0.82031309952029308"/>
          <c:h val="0.36833497958006511"/>
        </c:manualLayout>
      </c:layout>
      <c:barChart>
        <c:barDir val="col"/>
        <c:grouping val="clustered"/>
        <c:varyColors val="0"/>
        <c:ser>
          <c:idx val="1"/>
          <c:order val="1"/>
          <c:tx>
            <c:strRef>
              <c:f>空き店舗推移!$D$2</c:f>
              <c:strCache>
                <c:ptCount val="1"/>
                <c:pt idx="0">
                  <c:v>出店数</c:v>
                </c:pt>
              </c:strCache>
            </c:strRef>
          </c:tx>
          <c:spPr>
            <a:solidFill>
              <a:srgbClr val="83CCD2"/>
            </a:solidFill>
          </c:spPr>
          <c:invertIfNegative val="0"/>
          <c:dLbls>
            <c:spPr>
              <a:noFill/>
              <a:ln>
                <a:noFill/>
              </a:ln>
              <a:effectLst/>
            </c:spPr>
            <c:txPr>
              <a:bodyPr rot="0" horzOverflow="overflow" anchor="ctr" anchorCtr="1">
                <a:spAutoFit/>
              </a:bodyPr>
              <a:lstStyle/>
              <a:p>
                <a:pPr algn="ctr" rtl="0">
                  <a:defRPr sz="1000">
                    <a:solidFill>
                      <a:schemeClr val="tx1"/>
                    </a:solidFill>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空き店舗推移!$B$3:$B$12</c:f>
              <c:strCache>
                <c:ptCount val="10"/>
                <c:pt idx="0">
                  <c:v>H1</c:v>
                </c:pt>
                <c:pt idx="1">
                  <c:v>H2</c:v>
                </c:pt>
                <c:pt idx="2">
                  <c:v>H3</c:v>
                </c:pt>
                <c:pt idx="3">
                  <c:v>H4</c:v>
                </c:pt>
                <c:pt idx="4">
                  <c:v>H5</c:v>
                </c:pt>
                <c:pt idx="5">
                  <c:v>H6</c:v>
                </c:pt>
                <c:pt idx="6">
                  <c:v>H7</c:v>
                </c:pt>
                <c:pt idx="7">
                  <c:v>H8</c:v>
                </c:pt>
                <c:pt idx="8">
                  <c:v>H9</c:v>
                </c:pt>
                <c:pt idx="9">
                  <c:v>H10</c:v>
                </c:pt>
              </c:strCache>
            </c:strRef>
          </c:cat>
          <c:val>
            <c:numRef>
              <c:f>空き店舗推移!$D$3:$D$12</c:f>
              <c:numCache>
                <c:formatCode>General</c:formatCode>
                <c:ptCount val="10"/>
                <c:pt idx="0">
                  <c:v>3</c:v>
                </c:pt>
                <c:pt idx="1">
                  <c:v>1</c:v>
                </c:pt>
                <c:pt idx="2">
                  <c:v>3</c:v>
                </c:pt>
                <c:pt idx="3">
                  <c:v>4</c:v>
                </c:pt>
                <c:pt idx="4">
                  <c:v>2</c:v>
                </c:pt>
                <c:pt idx="5">
                  <c:v>1</c:v>
                </c:pt>
                <c:pt idx="6">
                  <c:v>4</c:v>
                </c:pt>
                <c:pt idx="7">
                  <c:v>2</c:v>
                </c:pt>
                <c:pt idx="8">
                  <c:v>3</c:v>
                </c:pt>
                <c:pt idx="9">
                  <c:v>5</c:v>
                </c:pt>
              </c:numCache>
            </c:numRef>
          </c:val>
          <c:extLst>
            <c:ext xmlns:c16="http://schemas.microsoft.com/office/drawing/2014/chart" uri="{C3380CC4-5D6E-409C-BE32-E72D297353CC}">
              <c16:uniqueId val="{00000000-97B7-4705-B5A3-CCABD27C0609}"/>
            </c:ext>
          </c:extLst>
        </c:ser>
        <c:dLbls>
          <c:showLegendKey val="0"/>
          <c:showVal val="0"/>
          <c:showCatName val="0"/>
          <c:showSerName val="0"/>
          <c:showPercent val="0"/>
          <c:showBubbleSize val="0"/>
        </c:dLbls>
        <c:gapWidth val="150"/>
        <c:axId val="1"/>
        <c:axId val="2"/>
      </c:barChart>
      <c:lineChart>
        <c:grouping val="standard"/>
        <c:varyColors val="0"/>
        <c:ser>
          <c:idx val="0"/>
          <c:order val="0"/>
          <c:tx>
            <c:strRef>
              <c:f>空き店舗推移!$C$2</c:f>
              <c:strCache>
                <c:ptCount val="1"/>
                <c:pt idx="0">
                  <c:v>商店街空き店舗数</c:v>
                </c:pt>
              </c:strCache>
            </c:strRef>
          </c:tx>
          <c:spPr>
            <a:ln w="19050">
              <a:solidFill>
                <a:srgbClr val="88CB7F"/>
              </a:solidFill>
            </a:ln>
          </c:spPr>
          <c:marker>
            <c:symbol val="diamond"/>
            <c:size val="10"/>
            <c:spPr>
              <a:solidFill>
                <a:srgbClr val="88CB7F"/>
              </a:solidFill>
              <a:ln>
                <a:solidFill>
                  <a:srgbClr val="88CB7F"/>
                </a:solidFill>
              </a:ln>
            </c:spPr>
          </c:marker>
          <c:dLbls>
            <c:spPr>
              <a:noFill/>
              <a:ln>
                <a:noFill/>
              </a:ln>
              <a:effectLst/>
            </c:spPr>
            <c:txPr>
              <a:bodyPr rot="0" horzOverflow="overflow" anchor="ctr" anchorCtr="1">
                <a:spAutoFit/>
              </a:bodyPr>
              <a:lstStyle/>
              <a:p>
                <a:pPr algn="ctr" rtl="0">
                  <a:defRPr sz="1000">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空き店舗推移!$B$3:$B$12</c:f>
              <c:strCache>
                <c:ptCount val="10"/>
                <c:pt idx="0">
                  <c:v>H1</c:v>
                </c:pt>
                <c:pt idx="1">
                  <c:v>H2</c:v>
                </c:pt>
                <c:pt idx="2">
                  <c:v>H3</c:v>
                </c:pt>
                <c:pt idx="3">
                  <c:v>H4</c:v>
                </c:pt>
                <c:pt idx="4">
                  <c:v>H5</c:v>
                </c:pt>
                <c:pt idx="5">
                  <c:v>H6</c:v>
                </c:pt>
                <c:pt idx="6">
                  <c:v>H7</c:v>
                </c:pt>
                <c:pt idx="7">
                  <c:v>H8</c:v>
                </c:pt>
                <c:pt idx="8">
                  <c:v>H9</c:v>
                </c:pt>
                <c:pt idx="9">
                  <c:v>H10</c:v>
                </c:pt>
              </c:strCache>
            </c:strRef>
          </c:cat>
          <c:val>
            <c:numRef>
              <c:f>空き店舗推移!$C$3:$C$12</c:f>
              <c:numCache>
                <c:formatCode>General</c:formatCode>
                <c:ptCount val="10"/>
                <c:pt idx="0">
                  <c:v>65</c:v>
                </c:pt>
                <c:pt idx="1">
                  <c:v>62</c:v>
                </c:pt>
                <c:pt idx="2">
                  <c:v>59</c:v>
                </c:pt>
                <c:pt idx="3">
                  <c:v>55</c:v>
                </c:pt>
                <c:pt idx="4">
                  <c:v>51</c:v>
                </c:pt>
                <c:pt idx="5">
                  <c:v>47</c:v>
                </c:pt>
                <c:pt idx="6">
                  <c:v>40</c:v>
                </c:pt>
                <c:pt idx="7">
                  <c:v>35</c:v>
                </c:pt>
                <c:pt idx="8">
                  <c:v>26</c:v>
                </c:pt>
                <c:pt idx="9">
                  <c:v>20</c:v>
                </c:pt>
              </c:numCache>
            </c:numRef>
          </c:val>
          <c:smooth val="0"/>
          <c:extLst>
            <c:ext xmlns:c16="http://schemas.microsoft.com/office/drawing/2014/chart" uri="{C3380CC4-5D6E-409C-BE32-E72D297353CC}">
              <c16:uniqueId val="{00000001-97B7-4705-B5A3-CCABD27C0609}"/>
            </c:ext>
          </c:extLst>
        </c:ser>
        <c:dLbls>
          <c:showLegendKey val="0"/>
          <c:showVal val="0"/>
          <c:showCatName val="0"/>
          <c:showSerName val="0"/>
          <c:showPercent val="0"/>
          <c:showBubbleSize val="0"/>
        </c:dLbls>
        <c:marker val="1"/>
        <c:smooth val="0"/>
        <c:axId val="1"/>
        <c:axId val="2"/>
      </c:lineChart>
      <c:catAx>
        <c:axId val="1"/>
        <c:scaling>
          <c:orientation val="minMax"/>
        </c:scaling>
        <c:delete val="0"/>
        <c:axPos val="b"/>
        <c:numFmt formatCode="General" sourceLinked="0"/>
        <c:majorTickMark val="out"/>
        <c:minorTickMark val="none"/>
        <c:tickLblPos val="nextTo"/>
        <c:txPr>
          <a:bodyPr rot="0" horzOverflow="overflow" anchor="ctr" anchorCtr="1"/>
          <a:lstStyle/>
          <a:p>
            <a:pPr algn="ctr" rtl="0">
              <a:defRPr sz="1000">
                <a:solidFill>
                  <a:schemeClr val="tx1"/>
                </a:solidFill>
              </a:defRPr>
            </a:pPr>
            <a:endParaRPr lang="ja-JP"/>
          </a:p>
        </c:txPr>
        <c:crossAx val="2"/>
        <c:crosses val="autoZero"/>
        <c:auto val="1"/>
        <c:lblAlgn val="ctr"/>
        <c:lblOffset val="100"/>
        <c:noMultiLvlLbl val="0"/>
      </c:catAx>
      <c:valAx>
        <c:axId val="2"/>
        <c:scaling>
          <c:orientation val="minMax"/>
        </c:scaling>
        <c:delete val="0"/>
        <c:axPos val="l"/>
        <c:title>
          <c:tx>
            <c:rich>
              <a:bodyPr rot="0" horzOverflow="overflow" anchor="ctr" anchorCtr="1"/>
              <a:lstStyle/>
              <a:p>
                <a:pPr algn="ctr" rtl="0">
                  <a:defRPr sz="1000" i="0" u="none" strike="noStrike" baseline="0">
                    <a:solidFill>
                      <a:schemeClr val="tx1"/>
                    </a:solidFill>
                  </a:defRPr>
                </a:pPr>
                <a:r>
                  <a:rPr lang="ja-JP" altLang="en-US" sz="1000" b="1" i="0" u="none" strike="noStrike" baseline="0">
                    <a:solidFill>
                      <a:schemeClr val="tx1"/>
                    </a:solidFill>
                    <a:latin typeface="Meiryo UI"/>
                    <a:ea typeface="Meiryo UI"/>
                    <a:cs typeface="Meiryo UI"/>
                  </a:rPr>
                  <a:t>（件数）</a:t>
                </a:r>
              </a:p>
            </c:rich>
          </c:tx>
          <c:layout>
            <c:manualLayout>
              <c:xMode val="edge"/>
              <c:yMode val="edge"/>
              <c:x val="0"/>
              <c:y val="0.13451226794165447"/>
            </c:manualLayout>
          </c:layout>
          <c:overlay val="0"/>
        </c:title>
        <c:numFmt formatCode="General" sourceLinked="1"/>
        <c:majorTickMark val="out"/>
        <c:minorTickMark val="none"/>
        <c:tickLblPos val="nextTo"/>
        <c:txPr>
          <a:bodyPr horzOverflow="overflow" anchor="ctr" anchorCtr="1"/>
          <a:lstStyle/>
          <a:p>
            <a:pPr algn="ctr" rtl="0">
              <a:defRPr sz="1000">
                <a:solidFill>
                  <a:schemeClr val="tx1"/>
                </a:solidFill>
              </a:defRPr>
            </a:pPr>
            <a:endParaRPr lang="ja-JP"/>
          </a:p>
        </c:txPr>
        <c:crossAx val="1"/>
        <c:crosses val="autoZero"/>
        <c:crossBetween val="between"/>
      </c:valAx>
    </c:plotArea>
    <c:legend>
      <c:legendPos val="r"/>
      <c:layout>
        <c:manualLayout>
          <c:xMode val="edge"/>
          <c:yMode val="edge"/>
          <c:x val="0.15028771769778507"/>
          <c:y val="0.39106028166052798"/>
          <c:w val="0.38448368416353168"/>
          <c:h val="7.3065153926888601E-2"/>
        </c:manualLayout>
      </c:layout>
      <c:overlay val="0"/>
      <c:spPr>
        <a:noFill/>
        <a:ln>
          <a:noFill/>
        </a:ln>
      </c:spPr>
      <c:txPr>
        <a:bodyPr horzOverflow="overflow" anchor="ctr" anchorCtr="1"/>
        <a:lstStyle/>
        <a:p>
          <a:pPr algn="l" rtl="0">
            <a:defRPr sz="1000">
              <a:solidFill>
                <a:schemeClr val="tx1"/>
              </a:solidFill>
            </a:defRPr>
          </a:pPr>
          <a:endParaRPr lang="ja-JP"/>
        </a:p>
      </c:txPr>
    </c:legend>
    <c:plotVisOnly val="1"/>
    <c:dispBlanksAs val="gap"/>
    <c:showDLblsOverMax val="0"/>
  </c:chart>
  <c:spPr>
    <a:ln>
      <a:noFill/>
    </a:ln>
  </c:spPr>
  <c:txPr>
    <a:bodyPr horzOverflow="overflow" anchor="ctr" anchorCtr="1"/>
    <a:lstStyle/>
    <a:p>
      <a:pPr algn="ctr" rtl="0">
        <a:defRPr lang="ja-JP" altLang="en-US" sz="1000">
          <a:solidFill>
            <a:schemeClr val="tx1"/>
          </a:solidFill>
          <a:latin typeface="Meiryo UI"/>
          <a:ea typeface="Meiryo UI"/>
          <a:cs typeface="Meiryo UI"/>
        </a:defRPr>
      </a:pPr>
      <a:endParaRPr lang="ja-JP"/>
    </a:p>
  </c:txPr>
  <c:externalData r:id="rId2">
    <c:autoUpdate val="0"/>
  </c:externalData>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13074236201391"/>
          <c:y val="0.13367824008684032"/>
          <c:w val="0.67149959363093681"/>
          <c:h val="0.65370483811071511"/>
        </c:manualLayout>
      </c:layout>
      <c:barChart>
        <c:barDir val="col"/>
        <c:grouping val="clustered"/>
        <c:varyColors val="0"/>
        <c:ser>
          <c:idx val="0"/>
          <c:order val="0"/>
          <c:tx>
            <c:strRef>
              <c:f>'[(済)総括宿泊者数などの推移(作業データ)_160315.xls]Sheet1'!$C$43</c:f>
              <c:strCache>
                <c:ptCount val="1"/>
                <c:pt idx="0">
                  <c:v>松山城観光客数(年間）</c:v>
                </c:pt>
              </c:strCache>
            </c:strRef>
          </c:tx>
          <c:spPr>
            <a:solidFill>
              <a:srgbClr val="83CCD2"/>
            </a:solidFill>
            <a:ln w="25400">
              <a:noFill/>
            </a:ln>
          </c:spPr>
          <c:invertIfNegative val="0"/>
          <c:dLbls>
            <c:spPr>
              <a:noFill/>
              <a:ln w="25400">
                <a:noFill/>
              </a:ln>
            </c:spPr>
            <c:txPr>
              <a:bodyPr rot="0" horzOverflow="overflow" anchor="ctr" anchorCtr="1">
                <a:spAutoFit/>
              </a:bodyPr>
              <a:lstStyle/>
              <a:p>
                <a:pPr algn="ctr" rtl="0">
                  <a:defRPr sz="1050">
                    <a:solidFill>
                      <a:schemeClr val="tx1"/>
                    </a:solidFill>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'[(済)総括宿泊者数などの推移(作業データ)_160315.xls]Sheet1'!$B$44:$B$46</c:f>
              <c:strCache>
                <c:ptCount val="3"/>
                <c:pt idx="0">
                  <c:v>H14</c:v>
                </c:pt>
                <c:pt idx="1">
                  <c:v>H18</c:v>
                </c:pt>
                <c:pt idx="2">
                  <c:v>H26</c:v>
                </c:pt>
              </c:strCache>
            </c:strRef>
          </c:cat>
          <c:val>
            <c:numRef>
              <c:f>'[(済)総括宿泊者数などの推移(作業データ)_160315.xls]Sheet1'!$C$44:$C$46</c:f>
              <c:numCache>
                <c:formatCode>#,##0</c:formatCode>
                <c:ptCount val="3"/>
                <c:pt idx="0">
                  <c:v>175300</c:v>
                </c:pt>
                <c:pt idx="1">
                  <c:v>210500</c:v>
                </c:pt>
                <c:pt idx="2">
                  <c:v>445149</c:v>
                </c:pt>
              </c:numCache>
            </c:numRef>
          </c:val>
          <c:extLst>
            <c:ext xmlns:c16="http://schemas.microsoft.com/office/drawing/2014/chart" uri="{C3380CC4-5D6E-409C-BE32-E72D297353CC}">
              <c16:uniqueId val="{00000000-222A-4FBE-8DAF-2AA3687C5224}"/>
            </c:ext>
          </c:extLst>
        </c:ser>
        <c:dLbls>
          <c:showLegendKey val="0"/>
          <c:showVal val="0"/>
          <c:showCatName val="0"/>
          <c:showSerName val="0"/>
          <c:showPercent val="0"/>
          <c:showBubbleSize val="0"/>
        </c:dLbls>
        <c:gapWidth val="262"/>
        <c:axId val="1"/>
        <c:axId val="2"/>
      </c:barChart>
      <c:lineChart>
        <c:grouping val="standard"/>
        <c:varyColors val="0"/>
        <c:ser>
          <c:idx val="1"/>
          <c:order val="1"/>
          <c:tx>
            <c:strRef>
              <c:f>'[(済)総括宿泊者数などの推移(作業データ)_160315.xls]Sheet1'!$D$43</c:f>
              <c:strCache>
                <c:ptCount val="1"/>
                <c:pt idx="0">
                  <c:v>地価（円／㎡）</c:v>
                </c:pt>
              </c:strCache>
            </c:strRef>
          </c:tx>
          <c:spPr>
            <a:ln w="38100">
              <a:solidFill>
                <a:srgbClr val="339966"/>
              </a:solidFill>
              <a:prstDash val="solid"/>
            </a:ln>
          </c:spPr>
          <c:marker>
            <c:symbol val="circle"/>
            <c:size val="7"/>
            <c:spPr>
              <a:solidFill>
                <a:srgbClr val="88CB7F"/>
              </a:solidFill>
              <a:ln>
                <a:solidFill>
                  <a:srgbClr val="339966"/>
                </a:solidFill>
                <a:prstDash val="solid"/>
              </a:ln>
            </c:spPr>
          </c:marker>
          <c:dPt>
            <c:idx val="1"/>
            <c:bubble3D val="0"/>
            <c:extLst>
              <c:ext xmlns:c16="http://schemas.microsoft.com/office/drawing/2014/chart" uri="{C3380CC4-5D6E-409C-BE32-E72D297353CC}">
                <c16:uniqueId val="{00000001-222A-4FBE-8DAF-2AA3687C5224}"/>
              </c:ext>
            </c:extLst>
          </c:dPt>
          <c:dPt>
            <c:idx val="2"/>
            <c:bubble3D val="0"/>
            <c:extLst>
              <c:ext xmlns:c16="http://schemas.microsoft.com/office/drawing/2014/chart" uri="{C3380CC4-5D6E-409C-BE32-E72D297353CC}">
                <c16:uniqueId val="{00000002-222A-4FBE-8DAF-2AA3687C5224}"/>
              </c:ext>
            </c:extLst>
          </c:dPt>
          <c:dLbls>
            <c:dLbl>
              <c:idx val="1"/>
              <c:layout>
                <c:manualLayout>
                  <c:x val="-5.7411922067433875E-2"/>
                  <c:y val="-5.9990763693379995E-2"/>
                </c:manualLayout>
              </c:layout>
              <c:spPr>
                <a:noFill/>
                <a:ln w="25400">
                  <a:noFill/>
                </a:ln>
              </c:spPr>
              <c:txPr>
                <a:bodyPr horzOverflow="overflow">
                  <a:spAutoFit/>
                </a:bodyPr>
                <a:lstStyle/>
                <a:p>
                  <a:pPr>
                    <a:defRPr sz="105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2A-4FBE-8DAF-2AA3687C5224}"/>
                </c:ext>
              </c:extLst>
            </c:dLbl>
            <c:dLbl>
              <c:idx val="2"/>
              <c:layout>
                <c:manualLayout>
                  <c:x val="-5.7411922067433875E-2"/>
                  <c:y val="-8.4176556285925574E-2"/>
                </c:manualLayout>
              </c:layout>
              <c:spPr>
                <a:noFill/>
                <a:ln w="25400">
                  <a:noFill/>
                </a:ln>
              </c:spPr>
              <c:txPr>
                <a:bodyPr horzOverflow="overflow">
                  <a:spAutoFit/>
                </a:bodyPr>
                <a:lstStyle/>
                <a:p>
                  <a:pPr>
                    <a:defRPr sz="1050">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2A-4FBE-8DAF-2AA3687C5224}"/>
                </c:ext>
              </c:extLst>
            </c:dLbl>
            <c:spPr>
              <a:noFill/>
              <a:ln w="25400">
                <a:noFill/>
              </a:ln>
            </c:spPr>
            <c:txPr>
              <a:bodyPr rot="0" horzOverflow="overflow" anchor="ctr" anchorCtr="1">
                <a:spAutoFit/>
              </a:bodyPr>
              <a:lstStyle/>
              <a:p>
                <a:pPr algn="ctr" rtl="0">
                  <a:defRPr sz="1050">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'[(済)総括宿泊者数などの推移(作業データ)_160315.xls]Sheet1'!$B$44:$B$46</c:f>
              <c:strCache>
                <c:ptCount val="3"/>
                <c:pt idx="0">
                  <c:v>H14</c:v>
                </c:pt>
                <c:pt idx="1">
                  <c:v>H18</c:v>
                </c:pt>
                <c:pt idx="2">
                  <c:v>H26</c:v>
                </c:pt>
              </c:strCache>
            </c:strRef>
          </c:cat>
          <c:val>
            <c:numRef>
              <c:f>'[(済)総括宿泊者数などの推移(作業データ)_160315.xls]Sheet1'!$D$44:$D$46</c:f>
              <c:numCache>
                <c:formatCode>#,##0</c:formatCode>
                <c:ptCount val="3"/>
                <c:pt idx="0">
                  <c:v>240000</c:v>
                </c:pt>
                <c:pt idx="1">
                  <c:v>268000</c:v>
                </c:pt>
                <c:pt idx="2">
                  <c:v>292000</c:v>
                </c:pt>
              </c:numCache>
            </c:numRef>
          </c:val>
          <c:smooth val="0"/>
          <c:extLst>
            <c:ext xmlns:c16="http://schemas.microsoft.com/office/drawing/2014/chart" uri="{C3380CC4-5D6E-409C-BE32-E72D297353CC}">
              <c16:uniqueId val="{00000003-222A-4FBE-8DAF-2AA3687C5224}"/>
            </c:ext>
          </c:extLst>
        </c:ser>
        <c:dLbls>
          <c:showLegendKey val="0"/>
          <c:showVal val="0"/>
          <c:showCatName val="0"/>
          <c:showSerName val="0"/>
          <c:showPercent val="0"/>
          <c:showBubbleSize val="0"/>
        </c:dLbls>
        <c:marker val="1"/>
        <c:smooth val="0"/>
        <c:axId val="11"/>
        <c:axId val="12"/>
      </c:lineChart>
      <c:catAx>
        <c:axId val="1"/>
        <c:scaling>
          <c:orientation val="minMax"/>
        </c:scaling>
        <c:delete val="0"/>
        <c:axPos val="b"/>
        <c:numFmt formatCode="General" sourceLinked="1"/>
        <c:majorTickMark val="out"/>
        <c:minorTickMark val="none"/>
        <c:tickLblPos val="nextTo"/>
        <c:spPr>
          <a:ln w="3175">
            <a:solidFill>
              <a:srgbClr val="808080"/>
            </a:solidFill>
            <a:prstDash val="solid"/>
          </a:ln>
        </c:spPr>
        <c:txPr>
          <a:bodyPr horzOverflow="overflow" anchor="ctr" anchorCtr="1"/>
          <a:lstStyle/>
          <a:p>
            <a:pPr algn="ctr" rtl="0">
              <a:defRPr sz="1050">
                <a:solidFill>
                  <a:schemeClr val="tx1"/>
                </a:solidFill>
              </a:defRPr>
            </a:pPr>
            <a:endParaRPr lang="ja-JP"/>
          </a:p>
        </c:txPr>
        <c:crossAx val="2"/>
        <c:crosses val="autoZero"/>
        <c:auto val="1"/>
        <c:lblAlgn val="ctr"/>
        <c:lblOffset val="100"/>
        <c:noMultiLvlLbl val="0"/>
      </c:catAx>
      <c:valAx>
        <c:axId val="2"/>
        <c:scaling>
          <c:orientation val="minMax"/>
        </c:scaling>
        <c:delete val="0"/>
        <c:axPos val="l"/>
        <c:title>
          <c:tx>
            <c:rich>
              <a:bodyPr rot="0" horzOverflow="overflow" anchor="ctr" anchorCtr="1"/>
              <a:lstStyle/>
              <a:p>
                <a:pPr algn="ctr" rtl="0">
                  <a:defRPr sz="1050" i="0" u="none" strike="noStrike" baseline="0">
                    <a:solidFill>
                      <a:schemeClr val="tx1"/>
                    </a:solidFill>
                  </a:defRPr>
                </a:pPr>
                <a:r>
                  <a:rPr lang="ja-JP" altLang="en-US" sz="1050" b="1" i="0" u="none" strike="noStrike" baseline="0">
                    <a:solidFill>
                      <a:schemeClr val="tx1"/>
                    </a:solidFill>
                    <a:latin typeface="Meiryo UI"/>
                    <a:ea typeface="Meiryo UI"/>
                    <a:cs typeface="Meiryo UI"/>
                  </a:rPr>
                  <a:t>（人）</a:t>
                </a:r>
              </a:p>
            </c:rich>
          </c:tx>
          <c:layout>
            <c:manualLayout>
              <c:xMode val="edge"/>
              <c:yMode val="edge"/>
              <c:x val="2.5830591401200819E-2"/>
              <c:y val="2.2364817198128321E-2"/>
            </c:manualLayout>
          </c:layout>
          <c:overlay val="0"/>
          <c:spPr>
            <a:noFill/>
            <a:ln w="25400">
              <a:noFill/>
            </a:ln>
          </c:spPr>
        </c:title>
        <c:numFmt formatCode="#,##0" sourceLinked="1"/>
        <c:majorTickMark val="out"/>
        <c:minorTickMark val="none"/>
        <c:tickLblPos val="nextTo"/>
        <c:spPr>
          <a:ln w="3175">
            <a:solidFill>
              <a:srgbClr val="808080"/>
            </a:solidFill>
            <a:prstDash val="solid"/>
          </a:ln>
        </c:spPr>
        <c:txPr>
          <a:bodyPr horzOverflow="overflow" anchor="ctr" anchorCtr="1"/>
          <a:lstStyle/>
          <a:p>
            <a:pPr algn="ctr" rtl="0">
              <a:defRPr sz="1050">
                <a:solidFill>
                  <a:schemeClr val="tx1"/>
                </a:solidFill>
              </a:defRPr>
            </a:pPr>
            <a:endParaRPr lang="ja-JP"/>
          </a:p>
        </c:txPr>
        <c:crossAx val="1"/>
        <c:crosses val="autoZero"/>
        <c:crossBetween val="between"/>
      </c:valAx>
      <c:catAx>
        <c:axId val="11"/>
        <c:scaling>
          <c:orientation val="minMax"/>
        </c:scaling>
        <c:delete val="1"/>
        <c:axPos val="b"/>
        <c:numFmt formatCode="General" sourceLinked="1"/>
        <c:majorTickMark val="out"/>
        <c:minorTickMark val="none"/>
        <c:tickLblPos val="nextTo"/>
        <c:crossAx val="12"/>
        <c:crosses val="autoZero"/>
        <c:auto val="1"/>
        <c:lblAlgn val="ctr"/>
        <c:lblOffset val="100"/>
        <c:noMultiLvlLbl val="0"/>
      </c:catAx>
      <c:valAx>
        <c:axId val="12"/>
        <c:scaling>
          <c:orientation val="minMax"/>
        </c:scaling>
        <c:delete val="0"/>
        <c:axPos val="r"/>
        <c:title>
          <c:tx>
            <c:rich>
              <a:bodyPr rot="0" horzOverflow="overflow" anchor="ctr" anchorCtr="1"/>
              <a:lstStyle/>
              <a:p>
                <a:pPr algn="ctr" rtl="0">
                  <a:defRPr sz="1050" i="0" u="none" strike="noStrike" baseline="0">
                    <a:solidFill>
                      <a:schemeClr val="tx1"/>
                    </a:solidFill>
                  </a:defRPr>
                </a:pPr>
                <a:r>
                  <a:rPr lang="ja-JP" altLang="en-US" sz="1050" b="1" i="0" u="none" strike="noStrike" baseline="0">
                    <a:solidFill>
                      <a:schemeClr val="tx1"/>
                    </a:solidFill>
                    <a:latin typeface="Meiryo UI"/>
                    <a:ea typeface="Meiryo UI"/>
                    <a:cs typeface="Meiryo UI"/>
                  </a:rPr>
                  <a:t>（円／㎡）</a:t>
                </a:r>
              </a:p>
            </c:rich>
          </c:tx>
          <c:layout>
            <c:manualLayout>
              <c:xMode val="edge"/>
              <c:yMode val="edge"/>
              <c:x val="0.80122270213758195"/>
              <c:y val="2.3372228802652634E-2"/>
            </c:manualLayout>
          </c:layout>
          <c:overlay val="0"/>
          <c:spPr>
            <a:noFill/>
            <a:ln w="25400">
              <a:noFill/>
            </a:ln>
          </c:spPr>
        </c:title>
        <c:numFmt formatCode="#,##0" sourceLinked="1"/>
        <c:majorTickMark val="out"/>
        <c:minorTickMark val="none"/>
        <c:tickLblPos val="nextTo"/>
        <c:spPr>
          <a:ln w="3175">
            <a:solidFill>
              <a:srgbClr val="808080"/>
            </a:solidFill>
            <a:prstDash val="solid"/>
          </a:ln>
        </c:spPr>
        <c:txPr>
          <a:bodyPr horzOverflow="overflow" anchor="ctr" anchorCtr="1"/>
          <a:lstStyle/>
          <a:p>
            <a:pPr algn="ctr" rtl="0">
              <a:defRPr sz="1050">
                <a:solidFill>
                  <a:schemeClr val="tx1"/>
                </a:solidFill>
              </a:defRPr>
            </a:pPr>
            <a:endParaRPr lang="ja-JP"/>
          </a:p>
        </c:txPr>
        <c:crossAx val="11"/>
        <c:crosses val="max"/>
        <c:crossBetween val="between"/>
      </c:valAx>
      <c:spPr>
        <a:solidFill>
          <a:srgbClr val="FFFFFF"/>
        </a:solidFill>
        <a:ln w="25400">
          <a:noFill/>
        </a:ln>
      </c:spPr>
    </c:plotArea>
    <c:legend>
      <c:legendPos val="r"/>
      <c:layout>
        <c:manualLayout>
          <c:xMode val="edge"/>
          <c:yMode val="edge"/>
          <c:x val="2.7217741935483871E-2"/>
          <c:y val="0.9129777798319566"/>
          <c:w val="0.92741935483870963"/>
          <c:h val="7.3282497377815919E-2"/>
        </c:manualLayout>
      </c:layout>
      <c:overlay val="0"/>
      <c:spPr>
        <a:noFill/>
        <a:ln w="25400">
          <a:noFill/>
        </a:ln>
      </c:spPr>
      <c:txPr>
        <a:bodyPr horzOverflow="overflow" anchor="ctr" anchorCtr="1"/>
        <a:lstStyle/>
        <a:p>
          <a:pPr algn="l" rtl="0">
            <a:defRPr sz="900">
              <a:solidFill>
                <a:schemeClr val="tx1"/>
              </a:solidFill>
            </a:defRPr>
          </a:pPr>
          <a:endParaRPr lang="ja-JP"/>
        </a:p>
      </c:txPr>
    </c:legend>
    <c:plotVisOnly val="1"/>
    <c:dispBlanksAs val="gap"/>
    <c:showDLblsOverMax val="0"/>
  </c:chart>
  <c:spPr>
    <a:solidFill>
      <a:srgbClr val="FFFFFF"/>
    </a:solidFill>
    <a:ln w="9525">
      <a:noFill/>
    </a:ln>
  </c:spPr>
  <c:txPr>
    <a:bodyPr horzOverflow="overflow" anchor="ctr" anchorCtr="1"/>
    <a:lstStyle/>
    <a:p>
      <a:pPr algn="ctr" rtl="0">
        <a:defRPr lang="ja-JP" altLang="en-US" sz="1050">
          <a:solidFill>
            <a:schemeClr val="tx1"/>
          </a:solidFill>
          <a:latin typeface="Meiryo UI"/>
          <a:ea typeface="Meiryo UI"/>
          <a:cs typeface="Meiryo UI"/>
        </a:defRPr>
      </a:pPr>
      <a:endParaRPr lang="ja-JP"/>
    </a:p>
  </c:txPr>
  <c:externalData r:id="rId2">
    <c:autoUpdate val="0"/>
  </c:externalData>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8476284225458"/>
          <c:y val="0.11017073064634043"/>
          <c:w val="0.74579997700910816"/>
          <c:h val="0.4302591292618434"/>
        </c:manualLayout>
      </c:layout>
      <c:barChart>
        <c:barDir val="col"/>
        <c:grouping val="clustered"/>
        <c:varyColors val="0"/>
        <c:ser>
          <c:idx val="0"/>
          <c:order val="0"/>
          <c:tx>
            <c:strRef>
              <c:f>'[(済)総括宿泊者数などの推移(作業データ)_160315.xls]Sheet1'!$B$3</c:f>
              <c:strCache>
                <c:ptCount val="1"/>
                <c:pt idx="0">
                  <c:v>市内宿泊者数(合計)</c:v>
                </c:pt>
              </c:strCache>
            </c:strRef>
          </c:tx>
          <c:spPr>
            <a:solidFill>
              <a:srgbClr val="83CCD2"/>
            </a:solidFill>
            <a:ln w="25400">
              <a:noFill/>
            </a:ln>
          </c:spPr>
          <c:invertIfNegative val="0"/>
          <c:cat>
            <c:strRef>
              <c:f>'[(済)総括宿泊者数などの推移(作業データ)_160315.xls]Sheet1'!$A$22:$A$35</c:f>
              <c:strCache>
                <c:ptCount val="14"/>
                <c:pt idx="0">
                  <c:v>H13年度</c:v>
                </c:pt>
                <c:pt idx="1">
                  <c:v>H14年度</c:v>
                </c:pt>
                <c:pt idx="2">
                  <c:v>H15年度</c:v>
                </c:pt>
                <c:pt idx="3">
                  <c:v>H16年度</c:v>
                </c:pt>
                <c:pt idx="4">
                  <c:v>H17年度</c:v>
                </c:pt>
                <c:pt idx="5">
                  <c:v>H18年度</c:v>
                </c:pt>
                <c:pt idx="6">
                  <c:v>H19年度</c:v>
                </c:pt>
                <c:pt idx="7">
                  <c:v>H20年度</c:v>
                </c:pt>
                <c:pt idx="8">
                  <c:v>H21年度</c:v>
                </c:pt>
                <c:pt idx="9">
                  <c:v>H22年度</c:v>
                </c:pt>
                <c:pt idx="10">
                  <c:v>H23年度</c:v>
                </c:pt>
                <c:pt idx="11">
                  <c:v>H24年度</c:v>
                </c:pt>
                <c:pt idx="12">
                  <c:v>H25年度</c:v>
                </c:pt>
                <c:pt idx="13">
                  <c:v>H26年度</c:v>
                </c:pt>
              </c:strCache>
            </c:strRef>
          </c:cat>
          <c:val>
            <c:numRef>
              <c:f>'[(済)総括宿泊者数などの推移(作業データ)_160315.xls]Sheet1'!$B$22:$B$35</c:f>
              <c:numCache>
                <c:formatCode>#,##0_ </c:formatCode>
                <c:ptCount val="14"/>
                <c:pt idx="0">
                  <c:v>2198100</c:v>
                </c:pt>
                <c:pt idx="1">
                  <c:v>2249250</c:v>
                </c:pt>
                <c:pt idx="2">
                  <c:v>2238600</c:v>
                </c:pt>
                <c:pt idx="3">
                  <c:v>2196460</c:v>
                </c:pt>
                <c:pt idx="4">
                  <c:v>2163300</c:v>
                </c:pt>
                <c:pt idx="5">
                  <c:v>2212500</c:v>
                </c:pt>
                <c:pt idx="6">
                  <c:v>2174500</c:v>
                </c:pt>
                <c:pt idx="7">
                  <c:v>2176965</c:v>
                </c:pt>
                <c:pt idx="8">
                  <c:v>2218336</c:v>
                </c:pt>
                <c:pt idx="9">
                  <c:v>2245349</c:v>
                </c:pt>
                <c:pt idx="10">
                  <c:v>2112630</c:v>
                </c:pt>
                <c:pt idx="11">
                  <c:v>2163336</c:v>
                </c:pt>
                <c:pt idx="12">
                  <c:v>2243511</c:v>
                </c:pt>
                <c:pt idx="13">
                  <c:v>2313402</c:v>
                </c:pt>
              </c:numCache>
            </c:numRef>
          </c:val>
          <c:extLst>
            <c:ext xmlns:c16="http://schemas.microsoft.com/office/drawing/2014/chart" uri="{C3380CC4-5D6E-409C-BE32-E72D297353CC}">
              <c16:uniqueId val="{00000000-5410-4335-89BE-B34E1F6786FD}"/>
            </c:ext>
          </c:extLst>
        </c:ser>
        <c:dLbls>
          <c:showLegendKey val="0"/>
          <c:showVal val="0"/>
          <c:showCatName val="0"/>
          <c:showSerName val="0"/>
          <c:showPercent val="0"/>
          <c:showBubbleSize val="0"/>
        </c:dLbls>
        <c:gapWidth val="150"/>
        <c:axId val="1"/>
        <c:axId val="2"/>
      </c:barChart>
      <c:lineChart>
        <c:grouping val="standard"/>
        <c:varyColors val="0"/>
        <c:ser>
          <c:idx val="1"/>
          <c:order val="1"/>
          <c:tx>
            <c:strRef>
              <c:f>'[(済)総括宿泊者数などの推移(作業データ)_160315.xls]Sheet1'!$C$3</c:f>
              <c:strCache>
                <c:ptCount val="1"/>
                <c:pt idx="0">
                  <c:v>道後温泉旅館宿泊者数</c:v>
                </c:pt>
              </c:strCache>
            </c:strRef>
          </c:tx>
          <c:spPr>
            <a:ln w="25400">
              <a:solidFill>
                <a:srgbClr val="FF99CC"/>
              </a:solidFill>
              <a:prstDash val="solid"/>
            </a:ln>
          </c:spPr>
          <c:marker>
            <c:spPr>
              <a:solidFill>
                <a:srgbClr val="BBA2B2"/>
              </a:solidFill>
              <a:ln>
                <a:solidFill>
                  <a:srgbClr val="FF99CC"/>
                </a:solidFill>
                <a:prstDash val="solid"/>
              </a:ln>
            </c:spPr>
          </c:marker>
          <c:cat>
            <c:strRef>
              <c:f>'[(済)総括宿泊者数などの推移(作業データ)_160315.xls]Sheet1'!$A$22:$A$35</c:f>
              <c:strCache>
                <c:ptCount val="14"/>
                <c:pt idx="0">
                  <c:v>H13年度</c:v>
                </c:pt>
                <c:pt idx="1">
                  <c:v>H14年度</c:v>
                </c:pt>
                <c:pt idx="2">
                  <c:v>H15年度</c:v>
                </c:pt>
                <c:pt idx="3">
                  <c:v>H16年度</c:v>
                </c:pt>
                <c:pt idx="4">
                  <c:v>H17年度</c:v>
                </c:pt>
                <c:pt idx="5">
                  <c:v>H18年度</c:v>
                </c:pt>
                <c:pt idx="6">
                  <c:v>H19年度</c:v>
                </c:pt>
                <c:pt idx="7">
                  <c:v>H20年度</c:v>
                </c:pt>
                <c:pt idx="8">
                  <c:v>H21年度</c:v>
                </c:pt>
                <c:pt idx="9">
                  <c:v>H22年度</c:v>
                </c:pt>
                <c:pt idx="10">
                  <c:v>H23年度</c:v>
                </c:pt>
                <c:pt idx="11">
                  <c:v>H24年度</c:v>
                </c:pt>
                <c:pt idx="12">
                  <c:v>H25年度</c:v>
                </c:pt>
                <c:pt idx="13">
                  <c:v>H26年度</c:v>
                </c:pt>
              </c:strCache>
            </c:strRef>
          </c:cat>
          <c:val>
            <c:numRef>
              <c:f>'[(済)総括宿泊者数などの推移(作業データ)_160315.xls]Sheet1'!$C$22:$C$35</c:f>
              <c:numCache>
                <c:formatCode>#,##0_ </c:formatCode>
                <c:ptCount val="14"/>
                <c:pt idx="0">
                  <c:v>890954</c:v>
                </c:pt>
                <c:pt idx="1">
                  <c:v>862662</c:v>
                </c:pt>
                <c:pt idx="2">
                  <c:v>854751</c:v>
                </c:pt>
                <c:pt idx="3">
                  <c:v>829387</c:v>
                </c:pt>
                <c:pt idx="4">
                  <c:v>820684</c:v>
                </c:pt>
                <c:pt idx="5">
                  <c:v>819582</c:v>
                </c:pt>
                <c:pt idx="6">
                  <c:v>817854</c:v>
                </c:pt>
                <c:pt idx="7">
                  <c:v>794205</c:v>
                </c:pt>
                <c:pt idx="8">
                  <c:v>769040</c:v>
                </c:pt>
                <c:pt idx="9">
                  <c:v>801128</c:v>
                </c:pt>
                <c:pt idx="10">
                  <c:v>770284</c:v>
                </c:pt>
                <c:pt idx="11">
                  <c:v>805002</c:v>
                </c:pt>
                <c:pt idx="12">
                  <c:v>817197</c:v>
                </c:pt>
                <c:pt idx="13">
                  <c:v>887086</c:v>
                </c:pt>
              </c:numCache>
            </c:numRef>
          </c:val>
          <c:smooth val="0"/>
          <c:extLst>
            <c:ext xmlns:c16="http://schemas.microsoft.com/office/drawing/2014/chart" uri="{C3380CC4-5D6E-409C-BE32-E72D297353CC}">
              <c16:uniqueId val="{00000001-5410-4335-89BE-B34E1F6786FD}"/>
            </c:ext>
          </c:extLst>
        </c:ser>
        <c:dLbls>
          <c:showLegendKey val="0"/>
          <c:showVal val="0"/>
          <c:showCatName val="0"/>
          <c:showSerName val="0"/>
          <c:showPercent val="0"/>
          <c:showBubbleSize val="0"/>
        </c:dLbls>
        <c:marker val="1"/>
        <c:smooth val="0"/>
        <c:axId val="11"/>
        <c:axId val="12"/>
      </c:lineChart>
      <c:catAx>
        <c:axId val="1"/>
        <c:scaling>
          <c:orientation val="minMax"/>
        </c:scaling>
        <c:delete val="0"/>
        <c:axPos val="b"/>
        <c:numFmt formatCode="General" sourceLinked="1"/>
        <c:majorTickMark val="out"/>
        <c:minorTickMark val="none"/>
        <c:tickLblPos val="nextTo"/>
        <c:spPr>
          <a:ln w="3175">
            <a:solidFill>
              <a:srgbClr val="808080"/>
            </a:solidFill>
            <a:prstDash val="solid"/>
          </a:ln>
        </c:spPr>
        <c:txPr>
          <a:bodyPr rot="0" horzOverflow="overflow" anchor="ctr" anchorCtr="1"/>
          <a:lstStyle/>
          <a:p>
            <a:pPr algn="ctr" rtl="0">
              <a:defRPr sz="1000">
                <a:solidFill>
                  <a:schemeClr val="tx1"/>
                </a:solidFill>
              </a:defRPr>
            </a:pPr>
            <a:endParaRPr lang="ja-JP"/>
          </a:p>
        </c:txPr>
        <c:crossAx val="2"/>
        <c:crosses val="autoZero"/>
        <c:auto val="1"/>
        <c:lblAlgn val="ctr"/>
        <c:lblOffset val="100"/>
        <c:noMultiLvlLbl val="0"/>
      </c:catAx>
      <c:valAx>
        <c:axId val="2"/>
        <c:scaling>
          <c:orientation val="minMax"/>
          <c:max val="2400000"/>
          <c:min val="2000000"/>
        </c:scaling>
        <c:delete val="0"/>
        <c:axPos val="l"/>
        <c:title>
          <c:tx>
            <c:rich>
              <a:bodyPr rot="0" horzOverflow="overflow" anchor="ctr" anchorCtr="1"/>
              <a:lstStyle/>
              <a:p>
                <a:pPr algn="ctr" rtl="0">
                  <a:defRPr sz="1050" i="0" u="none" strike="noStrike" baseline="0">
                    <a:solidFill>
                      <a:schemeClr val="tx1"/>
                    </a:solidFill>
                  </a:defRPr>
                </a:pPr>
                <a:r>
                  <a:rPr lang="ja-JP" altLang="en-US" sz="1050" b="1" i="0" u="none" strike="noStrike" baseline="0">
                    <a:solidFill>
                      <a:schemeClr val="tx1"/>
                    </a:solidFill>
                    <a:latin typeface="Meiryo UI"/>
                    <a:ea typeface="Meiryo UI"/>
                    <a:cs typeface="Meiryo UI"/>
                  </a:rPr>
                  <a:t>（人）</a:t>
                </a:r>
              </a:p>
            </c:rich>
          </c:tx>
          <c:layout>
            <c:manualLayout>
              <c:xMode val="edge"/>
              <c:yMode val="edge"/>
              <c:x val="2.1252632728973972E-2"/>
              <c:y val="9.5545127819369313E-3"/>
            </c:manualLayout>
          </c:layout>
          <c:overlay val="0"/>
          <c:spPr>
            <a:noFill/>
            <a:ln w="25400">
              <a:noFill/>
            </a:ln>
          </c:spPr>
        </c:title>
        <c:numFmt formatCode="#,##0_ " sourceLinked="1"/>
        <c:majorTickMark val="out"/>
        <c:minorTickMark val="none"/>
        <c:tickLblPos val="nextTo"/>
        <c:spPr>
          <a:ln w="3175">
            <a:solidFill>
              <a:srgbClr val="808080"/>
            </a:solidFill>
            <a:prstDash val="solid"/>
          </a:ln>
        </c:spPr>
        <c:txPr>
          <a:bodyPr horzOverflow="overflow" anchor="ctr" anchorCtr="1"/>
          <a:lstStyle/>
          <a:p>
            <a:pPr algn="ctr" rtl="0">
              <a:defRPr sz="1050">
                <a:solidFill>
                  <a:schemeClr val="tx1"/>
                </a:solidFill>
              </a:defRPr>
            </a:pPr>
            <a:endParaRPr lang="ja-JP"/>
          </a:p>
        </c:txPr>
        <c:crossAx val="1"/>
        <c:crosses val="autoZero"/>
        <c:crossBetween val="between"/>
      </c:valAx>
      <c:catAx>
        <c:axId val="11"/>
        <c:scaling>
          <c:orientation val="minMax"/>
        </c:scaling>
        <c:delete val="1"/>
        <c:axPos val="b"/>
        <c:numFmt formatCode="General" sourceLinked="1"/>
        <c:majorTickMark val="out"/>
        <c:minorTickMark val="none"/>
        <c:tickLblPos val="nextTo"/>
        <c:crossAx val="12"/>
        <c:crosses val="autoZero"/>
        <c:auto val="1"/>
        <c:lblAlgn val="ctr"/>
        <c:lblOffset val="100"/>
        <c:noMultiLvlLbl val="0"/>
      </c:catAx>
      <c:valAx>
        <c:axId val="12"/>
        <c:scaling>
          <c:orientation val="minMax"/>
          <c:max val="900000"/>
          <c:min val="700000"/>
        </c:scaling>
        <c:delete val="0"/>
        <c:axPos val="r"/>
        <c:title>
          <c:tx>
            <c:rich>
              <a:bodyPr rot="0" horzOverflow="overflow" anchor="ctr" anchorCtr="1"/>
              <a:lstStyle/>
              <a:p>
                <a:pPr algn="ctr" rtl="0">
                  <a:defRPr sz="1050" i="0" u="none" strike="noStrike" baseline="0">
                    <a:solidFill>
                      <a:schemeClr val="tx1"/>
                    </a:solidFill>
                  </a:defRPr>
                </a:pPr>
                <a:r>
                  <a:rPr lang="ja-JP" altLang="en-US" sz="1050" b="1" i="0" u="none" strike="noStrike" baseline="0">
                    <a:solidFill>
                      <a:schemeClr val="tx1"/>
                    </a:solidFill>
                    <a:latin typeface="Meiryo UI"/>
                    <a:ea typeface="Meiryo UI"/>
                    <a:cs typeface="Meiryo UI"/>
                  </a:rPr>
                  <a:t>（人）</a:t>
                </a:r>
              </a:p>
            </c:rich>
          </c:tx>
          <c:layout>
            <c:manualLayout>
              <c:xMode val="edge"/>
              <c:yMode val="edge"/>
              <c:x val="0.88846702171131453"/>
              <c:y val="9.5545127819369313E-3"/>
            </c:manualLayout>
          </c:layout>
          <c:overlay val="0"/>
          <c:spPr>
            <a:noFill/>
            <a:ln w="25400">
              <a:noFill/>
            </a:ln>
          </c:spPr>
        </c:title>
        <c:numFmt formatCode="#,##0_ " sourceLinked="1"/>
        <c:majorTickMark val="out"/>
        <c:minorTickMark val="none"/>
        <c:tickLblPos val="nextTo"/>
        <c:spPr>
          <a:ln w="3175">
            <a:solidFill>
              <a:srgbClr val="808080"/>
            </a:solidFill>
            <a:prstDash val="solid"/>
          </a:ln>
        </c:spPr>
        <c:txPr>
          <a:bodyPr horzOverflow="overflow" anchor="ctr" anchorCtr="1"/>
          <a:lstStyle/>
          <a:p>
            <a:pPr algn="ctr" rtl="0">
              <a:defRPr sz="1050">
                <a:solidFill>
                  <a:schemeClr val="tx1"/>
                </a:solidFill>
              </a:defRPr>
            </a:pPr>
            <a:endParaRPr lang="ja-JP"/>
          </a:p>
        </c:txPr>
        <c:crossAx val="11"/>
        <c:crosses val="max"/>
        <c:crossBetween val="between"/>
      </c:valAx>
      <c:spPr>
        <a:solidFill>
          <a:srgbClr val="FFFFFF"/>
        </a:solidFill>
        <a:ln w="25400">
          <a:noFill/>
        </a:ln>
      </c:spPr>
    </c:plotArea>
    <c:legend>
      <c:legendPos val="r"/>
      <c:layout>
        <c:manualLayout>
          <c:xMode val="edge"/>
          <c:yMode val="edge"/>
          <c:x val="0.16903669593621101"/>
          <c:y val="0.63491152344449608"/>
          <c:w val="0.66064227623456695"/>
          <c:h val="6.3743711759041241E-2"/>
        </c:manualLayout>
      </c:layout>
      <c:overlay val="0"/>
      <c:spPr>
        <a:solidFill>
          <a:srgbClr val="FFFFFF"/>
        </a:solidFill>
        <a:ln w="25400">
          <a:noFill/>
        </a:ln>
      </c:spPr>
      <c:txPr>
        <a:bodyPr horzOverflow="overflow" anchor="ctr" anchorCtr="1"/>
        <a:lstStyle/>
        <a:p>
          <a:pPr algn="l" rtl="0">
            <a:defRPr sz="900">
              <a:solidFill>
                <a:schemeClr val="tx1"/>
              </a:solidFill>
            </a:defRPr>
          </a:pPr>
          <a:endParaRPr lang="ja-JP"/>
        </a:p>
      </c:txPr>
    </c:legend>
    <c:plotVisOnly val="1"/>
    <c:dispBlanksAs val="gap"/>
    <c:showDLblsOverMax val="0"/>
  </c:chart>
  <c:spPr>
    <a:solidFill>
      <a:srgbClr val="FFFFFF"/>
    </a:solidFill>
    <a:ln w="9525">
      <a:noFill/>
    </a:ln>
  </c:spPr>
  <c:txPr>
    <a:bodyPr horzOverflow="overflow" anchor="ctr" anchorCtr="1"/>
    <a:lstStyle/>
    <a:p>
      <a:pPr algn="ctr" rtl="0">
        <a:defRPr lang="ja-JP" altLang="en-US" sz="1050">
          <a:solidFill>
            <a:schemeClr val="tx1"/>
          </a:solidFill>
          <a:latin typeface="Meiryo UI"/>
          <a:ea typeface="Meiryo UI"/>
          <a:cs typeface="Meiryo UI"/>
        </a:defRPr>
      </a:pPr>
      <a:endParaRPr lang="ja-JP"/>
    </a:p>
  </c:txPr>
  <c:externalData r:id="rId2">
    <c:autoUpdate val="0"/>
  </c:externalData>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1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5" name="ヘッダー プレースホルダ 1"/>
          <p:cNvSpPr>
            <a:spLocks noGrp="1"/>
          </p:cNvSpPr>
          <p:nvPr>
            <p:ph type="hdr" sz="quarter"/>
          </p:nvPr>
        </p:nvSpPr>
        <p:spPr>
          <a:xfrm>
            <a:off x="2" y="2"/>
            <a:ext cx="2919413" cy="493713"/>
          </a:xfrm>
          <a:prstGeom prst="rect">
            <a:avLst/>
          </a:prstGeom>
        </p:spPr>
        <p:txBody>
          <a:bodyPr vert="horz" lIns="69275" tIns="34637" rIns="69275" bIns="34637" rtlCol="0"/>
          <a:lstStyle>
            <a:lvl1pPr algn="l">
              <a:defRPr sz="900">
                <a:latin typeface="Arial" charset="0"/>
                <a:ea typeface="ＭＳ Ｐゴシック" pitchFamily="50" charset="-128"/>
              </a:defRPr>
            </a:lvl1pPr>
          </a:lstStyle>
          <a:p>
            <a:pPr>
              <a:defRPr/>
            </a:pPr>
            <a:endParaRPr lang="ja-JP" altLang="en-US"/>
          </a:p>
        </p:txBody>
      </p:sp>
      <p:sp>
        <p:nvSpPr>
          <p:cNvPr id="2106" name="日付プレースホルダ 2"/>
          <p:cNvSpPr>
            <a:spLocks noGrp="1"/>
          </p:cNvSpPr>
          <p:nvPr>
            <p:ph type="dt" idx="1"/>
          </p:nvPr>
        </p:nvSpPr>
        <p:spPr>
          <a:xfrm>
            <a:off x="3814763" y="2"/>
            <a:ext cx="2919412" cy="493713"/>
          </a:xfrm>
          <a:prstGeom prst="rect">
            <a:avLst/>
          </a:prstGeom>
        </p:spPr>
        <p:txBody>
          <a:bodyPr vert="horz" lIns="69275" tIns="34637" rIns="69275" bIns="34637" rtlCol="0"/>
          <a:lstStyle>
            <a:lvl1pPr algn="r">
              <a:defRPr sz="900">
                <a:latin typeface="Arial" charset="0"/>
                <a:ea typeface="ＭＳ Ｐゴシック" pitchFamily="50" charset="-128"/>
              </a:defRPr>
            </a:lvl1pPr>
          </a:lstStyle>
          <a:p>
            <a:pPr>
              <a:defRPr/>
            </a:pPr>
            <a:fld id="{6E809947-62E0-4267-8A39-5591657AC059}" type="datetimeFigureOut">
              <a:rPr lang="ja-JP" altLang="en-US"/>
              <a:pPr>
                <a:defRPr/>
              </a:pPr>
              <a:t>2025/2/26</a:t>
            </a:fld>
            <a:endParaRPr lang="ja-JP" altLang="en-US"/>
          </a:p>
        </p:txBody>
      </p:sp>
      <p:sp>
        <p:nvSpPr>
          <p:cNvPr id="2107"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69275" tIns="34637" rIns="69275" bIns="34637" rtlCol="0" anchor="ctr"/>
          <a:lstStyle/>
          <a:p>
            <a:pPr lvl="0"/>
            <a:endParaRPr lang="ja-JP" altLang="en-US" noProof="0"/>
          </a:p>
        </p:txBody>
      </p:sp>
      <p:sp>
        <p:nvSpPr>
          <p:cNvPr id="2108" name="ノート プレースホルダ 4"/>
          <p:cNvSpPr>
            <a:spLocks noGrp="1"/>
          </p:cNvSpPr>
          <p:nvPr>
            <p:ph type="body" sz="quarter" idx="3"/>
          </p:nvPr>
        </p:nvSpPr>
        <p:spPr>
          <a:xfrm>
            <a:off x="673102" y="4686300"/>
            <a:ext cx="5389563" cy="4440238"/>
          </a:xfrm>
          <a:prstGeom prst="rect">
            <a:avLst/>
          </a:prstGeom>
        </p:spPr>
        <p:txBody>
          <a:bodyPr vert="horz" lIns="69275" tIns="34637" rIns="69275" bIns="34637"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109" name="フッター プレースホルダ 5"/>
          <p:cNvSpPr>
            <a:spLocks noGrp="1"/>
          </p:cNvSpPr>
          <p:nvPr>
            <p:ph type="ftr" sz="quarter" idx="4"/>
          </p:nvPr>
        </p:nvSpPr>
        <p:spPr>
          <a:xfrm>
            <a:off x="2" y="9371013"/>
            <a:ext cx="2919413" cy="493712"/>
          </a:xfrm>
          <a:prstGeom prst="rect">
            <a:avLst/>
          </a:prstGeom>
        </p:spPr>
        <p:txBody>
          <a:bodyPr vert="horz" lIns="69275" tIns="34637" rIns="69275" bIns="34637" rtlCol="0" anchor="b"/>
          <a:lstStyle>
            <a:lvl1pPr algn="l">
              <a:defRPr sz="900">
                <a:latin typeface="Arial" charset="0"/>
                <a:ea typeface="ＭＳ Ｐゴシック" pitchFamily="50" charset="-128"/>
              </a:defRPr>
            </a:lvl1pPr>
          </a:lstStyle>
          <a:p>
            <a:pPr>
              <a:defRPr/>
            </a:pPr>
            <a:endParaRPr lang="ja-JP" altLang="en-US"/>
          </a:p>
        </p:txBody>
      </p:sp>
      <p:sp>
        <p:nvSpPr>
          <p:cNvPr id="2110" name="スライド番号プレースホルダ 6"/>
          <p:cNvSpPr>
            <a:spLocks noGrp="1"/>
          </p:cNvSpPr>
          <p:nvPr>
            <p:ph type="sldNum" sz="quarter" idx="5"/>
          </p:nvPr>
        </p:nvSpPr>
        <p:spPr>
          <a:xfrm>
            <a:off x="3814763" y="9371013"/>
            <a:ext cx="2919412" cy="493712"/>
          </a:xfrm>
          <a:prstGeom prst="rect">
            <a:avLst/>
          </a:prstGeom>
        </p:spPr>
        <p:txBody>
          <a:bodyPr vert="horz" lIns="69275" tIns="34637" rIns="69275" bIns="34637" rtlCol="0" anchor="b"/>
          <a:lstStyle>
            <a:lvl1pPr algn="r">
              <a:defRPr sz="900">
                <a:latin typeface="Arial" charset="0"/>
                <a:ea typeface="ＭＳ Ｐゴシック" pitchFamily="50" charset="-128"/>
              </a:defRPr>
            </a:lvl1pPr>
          </a:lstStyle>
          <a:p>
            <a:pPr>
              <a:defRPr/>
            </a:pPr>
            <a:fld id="{6C3D62E7-9564-41F9-B702-CF7F841BC23F}" type="slidenum">
              <a:rPr lang="ja-JP" altLang="en-US"/>
              <a:pPr>
                <a:defRPr/>
              </a:pPr>
              <a:t>‹#›</a:t>
            </a:fld>
            <a:endParaRPr lang="ja-JP" altLang="en-US"/>
          </a:p>
        </p:txBody>
      </p:sp>
    </p:spTree>
    <p:extLst>
      <p:ext uri="{BB962C8B-B14F-4D97-AF65-F5344CB8AC3E}">
        <p14:creationId xmlns:p14="http://schemas.microsoft.com/office/powerpoint/2010/main" val="3489648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5.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6.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8.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5.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6.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7.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9.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0.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2.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3.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4.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 name="スライド イメージ プレースホルダー 1"/>
          <p:cNvSpPr>
            <a:spLocks noGrp="1" noRot="1" noChangeAspect="1"/>
          </p:cNvSpPr>
          <p:nvPr>
            <p:ph type="sldImg"/>
          </p:nvPr>
        </p:nvSpPr>
        <p:spPr/>
      </p:sp>
      <p:sp>
        <p:nvSpPr>
          <p:cNvPr id="2116" name="ノート プレースホルダー 2"/>
          <p:cNvSpPr>
            <a:spLocks noGrp="1"/>
          </p:cNvSpPr>
          <p:nvPr>
            <p:ph type="body" idx="1"/>
          </p:nvPr>
        </p:nvSpPr>
        <p:spPr/>
        <p:txBody>
          <a:bodyPr/>
          <a:lstStyle/>
          <a:p>
            <a:endParaRPr kumimoji="1" lang="ja-JP" altLang="en-US"/>
          </a:p>
        </p:txBody>
      </p:sp>
      <p:sp>
        <p:nvSpPr>
          <p:cNvPr id="2117" name="スライド番号プレースホルダー 3"/>
          <p:cNvSpPr>
            <a:spLocks noGrp="1"/>
          </p:cNvSpPr>
          <p:nvPr>
            <p:ph type="sldNum" sz="quarter" idx="10"/>
          </p:nvPr>
        </p:nvSpPr>
        <p:spPr/>
        <p:txBody>
          <a:bodyPr/>
          <a:lstStyle/>
          <a:p>
            <a:pPr>
              <a:defRPr/>
            </a:pPr>
            <a:fld id="{6C3D62E7-9564-41F9-B702-CF7F841BC23F}" type="slidenum">
              <a:rPr lang="ja-JP" altLang="en-US" smtClean="0"/>
              <a:pPr>
                <a:defRPr/>
              </a:pPr>
              <a:t>0</a:t>
            </a:fld>
            <a:endParaRPr lang="ja-JP" altLang="en-US"/>
          </a:p>
        </p:txBody>
      </p:sp>
    </p:spTree>
    <p:extLst>
      <p:ext uri="{BB962C8B-B14F-4D97-AF65-F5344CB8AC3E}">
        <p14:creationId xmlns:p14="http://schemas.microsoft.com/office/powerpoint/2010/main" val="324075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445" indent="-285555">
              <a:defRPr kumimoji="1">
                <a:solidFill>
                  <a:schemeClr val="tx1"/>
                </a:solidFill>
                <a:latin typeface="Arial" panose="020B0604020202020204" pitchFamily="34" charset="0"/>
                <a:ea typeface="ＭＳ Ｐゴシック" panose="020B0600070205080204" pitchFamily="50" charset="-128"/>
              </a:defRPr>
            </a:lvl2pPr>
            <a:lvl3pPr marL="1142224" indent="-228445">
              <a:defRPr kumimoji="1">
                <a:solidFill>
                  <a:schemeClr val="tx1"/>
                </a:solidFill>
                <a:latin typeface="Arial" panose="020B0604020202020204" pitchFamily="34" charset="0"/>
                <a:ea typeface="ＭＳ Ｐゴシック" panose="020B0600070205080204" pitchFamily="50" charset="-128"/>
              </a:defRPr>
            </a:lvl3pPr>
            <a:lvl4pPr marL="1599113" indent="-228445">
              <a:defRPr kumimoji="1">
                <a:solidFill>
                  <a:schemeClr val="tx1"/>
                </a:solidFill>
                <a:latin typeface="Arial" panose="020B0604020202020204" pitchFamily="34" charset="0"/>
                <a:ea typeface="ＭＳ Ｐゴシック" panose="020B0600070205080204" pitchFamily="50" charset="-128"/>
              </a:defRPr>
            </a:lvl4pPr>
            <a:lvl5pPr marL="2056003" indent="-228445">
              <a:defRPr kumimoji="1">
                <a:solidFill>
                  <a:schemeClr val="tx1"/>
                </a:solidFill>
                <a:latin typeface="Arial" panose="020B0604020202020204" pitchFamily="34" charset="0"/>
                <a:ea typeface="ＭＳ Ｐゴシック" panose="020B0600070205080204" pitchFamily="50" charset="-128"/>
              </a:defRPr>
            </a:lvl5pPr>
            <a:lvl6pPr marL="2512892"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782"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671"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560"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CFC20FD-811B-48C1-BBC2-E89544AF14A1}" type="slidenum">
              <a:rPr lang="en-US" altLang="ja-JP" smtClean="0">
                <a:solidFill>
                  <a:srgbClr val="000000"/>
                </a:solidFill>
              </a:rPr>
              <a:pPr/>
              <a:t>13</a:t>
            </a:fld>
            <a:endParaRPr lang="en-US" altLang="ja-JP">
              <a:solidFill>
                <a:srgbClr val="000000"/>
              </a:solidFill>
            </a:endParaRPr>
          </a:p>
        </p:txBody>
      </p:sp>
      <p:sp>
        <p:nvSpPr>
          <p:cNvPr id="2639" name="Rectangle 2"/>
          <p:cNvSpPr>
            <a:spLocks noGrp="1" noRot="1" noChangeAspect="1" noChangeArrowheads="1" noTextEdit="1"/>
          </p:cNvSpPr>
          <p:nvPr>
            <p:ph type="sldImg"/>
          </p:nvPr>
        </p:nvSpPr>
        <p:spPr>
          <a:xfrm>
            <a:off x="1147763" y="1233488"/>
            <a:ext cx="4438650" cy="3328987"/>
          </a:xfrm>
          <a:prstGeom prst="rect">
            <a:avLst/>
          </a:prstGeom>
          <a:noFill/>
          <a:ln>
            <a:solidFill>
              <a:srgbClr val="000000"/>
            </a:solidFill>
            <a:miter lim="800000"/>
            <a:headEnd/>
            <a:tailEnd/>
          </a:ln>
        </p:spPr>
      </p:sp>
      <p:sp>
        <p:nvSpPr>
          <p:cNvPr id="2640"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en-US" altLang="ja-JP" dirty="0"/>
          </a:p>
        </p:txBody>
      </p:sp>
    </p:spTree>
    <p:extLst>
      <p:ext uri="{BB962C8B-B14F-4D97-AF65-F5344CB8AC3E}">
        <p14:creationId xmlns:p14="http://schemas.microsoft.com/office/powerpoint/2010/main" val="225090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14</a:t>
            </a:fld>
            <a:endParaRPr lang="en-US" altLang="ja-JP" sz="900">
              <a:latin typeface="Arial" panose="020B0604020202020204" pitchFamily="34" charset="0"/>
            </a:endParaRPr>
          </a:p>
        </p:txBody>
      </p:sp>
      <p:sp>
        <p:nvSpPr>
          <p:cNvPr id="2453" name="Rectangle 2"/>
          <p:cNvSpPr>
            <a:spLocks noGrp="1" noRot="1" noChangeAspect="1" noChangeArrowheads="1" noTextEdit="1"/>
          </p:cNvSpPr>
          <p:nvPr>
            <p:ph type="sldImg"/>
          </p:nvPr>
        </p:nvSpPr>
        <p:spPr>
          <a:noFill/>
          <a:ln>
            <a:solidFill>
              <a:srgbClr val="000000"/>
            </a:solidFill>
            <a:miter lim="800000"/>
            <a:headEnd/>
            <a:tailEnd/>
          </a:ln>
        </p:spPr>
      </p:sp>
      <p:sp>
        <p:nvSpPr>
          <p:cNvPr id="2454"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1930387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5"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E176242-4981-4596-B625-36C95BFF2FF8}" type="slidenum">
              <a:rPr lang="en-US" altLang="ja-JP" sz="900">
                <a:solidFill>
                  <a:srgbClr val="000000"/>
                </a:solidFill>
                <a:latin typeface="Arial" panose="020B0604020202020204" pitchFamily="34" charset="0"/>
              </a:rPr>
              <a:pPr>
                <a:spcBef>
                  <a:spcPct val="0"/>
                </a:spcBef>
              </a:pPr>
              <a:t>16</a:t>
            </a:fld>
            <a:endParaRPr lang="en-US" altLang="ja-JP" sz="900">
              <a:solidFill>
                <a:srgbClr val="000000"/>
              </a:solidFill>
              <a:latin typeface="Arial" panose="020B0604020202020204" pitchFamily="34" charset="0"/>
            </a:endParaRPr>
          </a:p>
        </p:txBody>
      </p:sp>
      <p:sp>
        <p:nvSpPr>
          <p:cNvPr id="2476" name="Rectangle 2"/>
          <p:cNvSpPr>
            <a:spLocks noGrp="1" noRot="1" noChangeAspect="1" noChangeArrowheads="1" noTextEdit="1"/>
          </p:cNvSpPr>
          <p:nvPr>
            <p:ph type="sldImg"/>
          </p:nvPr>
        </p:nvSpPr>
        <p:spPr>
          <a:noFill/>
          <a:ln>
            <a:solidFill>
              <a:srgbClr val="000000"/>
            </a:solidFill>
            <a:miter lim="800000"/>
            <a:headEnd/>
            <a:tailEnd/>
          </a:ln>
        </p:spPr>
      </p:sp>
      <p:sp>
        <p:nvSpPr>
          <p:cNvPr id="2477"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dirty="0"/>
          </a:p>
        </p:txBody>
      </p:sp>
    </p:spTree>
    <p:extLst>
      <p:ext uri="{BB962C8B-B14F-4D97-AF65-F5344CB8AC3E}">
        <p14:creationId xmlns:p14="http://schemas.microsoft.com/office/powerpoint/2010/main" val="259479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3"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1D20EA6-B735-4120-9E73-2EDE708D4387}" type="slidenum">
              <a:rPr lang="en-US" altLang="ja-JP" sz="900">
                <a:solidFill>
                  <a:srgbClr val="000000"/>
                </a:solidFill>
                <a:latin typeface="Arial" panose="020B0604020202020204" pitchFamily="34" charset="0"/>
              </a:rPr>
              <a:pPr>
                <a:spcBef>
                  <a:spcPct val="0"/>
                </a:spcBef>
              </a:pPr>
              <a:t>17</a:t>
            </a:fld>
            <a:endParaRPr lang="en-US" altLang="ja-JP" sz="900">
              <a:solidFill>
                <a:srgbClr val="000000"/>
              </a:solidFill>
              <a:latin typeface="Arial" panose="020B0604020202020204" pitchFamily="34" charset="0"/>
            </a:endParaRPr>
          </a:p>
        </p:txBody>
      </p:sp>
      <p:sp>
        <p:nvSpPr>
          <p:cNvPr id="2514" name="Rectangle 2"/>
          <p:cNvSpPr>
            <a:spLocks noGrp="1" noRot="1" noChangeAspect="1" noChangeArrowheads="1" noTextEdit="1"/>
          </p:cNvSpPr>
          <p:nvPr>
            <p:ph type="sldImg"/>
          </p:nvPr>
        </p:nvSpPr>
        <p:spPr>
          <a:noFill/>
          <a:ln>
            <a:solidFill>
              <a:srgbClr val="000000"/>
            </a:solidFill>
            <a:miter lim="800000"/>
            <a:headEnd/>
            <a:tailEnd/>
          </a:ln>
        </p:spPr>
      </p:sp>
      <p:sp>
        <p:nvSpPr>
          <p:cNvPr id="2515"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422591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スライド イメージ プレースホルダー 1"/>
          <p:cNvSpPr>
            <a:spLocks noGrp="1" noRot="1" noChangeAspect="1"/>
          </p:cNvSpPr>
          <p:nvPr>
            <p:ph type="sldImg"/>
          </p:nvPr>
        </p:nvSpPr>
        <p:spPr/>
      </p:sp>
      <p:sp>
        <p:nvSpPr>
          <p:cNvPr id="2639" name="ノート プレースホルダー 2"/>
          <p:cNvSpPr>
            <a:spLocks noGrp="1"/>
          </p:cNvSpPr>
          <p:nvPr>
            <p:ph type="body" idx="1"/>
          </p:nvPr>
        </p:nvSpPr>
        <p:spPr/>
        <p:txBody>
          <a:bodyPr/>
          <a:lstStyle/>
          <a:p>
            <a:endParaRPr kumimoji="1" lang="ja-JP" altLang="en-US" dirty="0"/>
          </a:p>
        </p:txBody>
      </p:sp>
      <p:sp>
        <p:nvSpPr>
          <p:cNvPr id="2640" name="スライド番号プレースホルダー 3"/>
          <p:cNvSpPr>
            <a:spLocks noGrp="1"/>
          </p:cNvSpPr>
          <p:nvPr>
            <p:ph type="sldNum" sz="quarter" idx="10"/>
          </p:nvPr>
        </p:nvSpPr>
        <p:spPr/>
        <p:txBody>
          <a:bodyPr/>
          <a:lstStyle/>
          <a:p>
            <a:fld id="{046E2785-1B32-458E-AA2C-D5A52542572B}" type="slidenum">
              <a:rPr kumimoji="1" lang="ja-JP" altLang="en-US" smtClean="0"/>
              <a:t>21</a:t>
            </a:fld>
            <a:endParaRPr kumimoji="1" lang="ja-JP" altLang="en-US"/>
          </a:p>
        </p:txBody>
      </p:sp>
    </p:spTree>
    <p:extLst>
      <p:ext uri="{BB962C8B-B14F-4D97-AF65-F5344CB8AC3E}">
        <p14:creationId xmlns:p14="http://schemas.microsoft.com/office/powerpoint/2010/main" val="202587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26</a:t>
            </a:fld>
            <a:endParaRPr lang="en-US" altLang="ja-JP" sz="900">
              <a:latin typeface="Arial" panose="020B0604020202020204" pitchFamily="34" charset="0"/>
            </a:endParaRPr>
          </a:p>
        </p:txBody>
      </p:sp>
      <p:sp>
        <p:nvSpPr>
          <p:cNvPr id="2752" name="Rectangle 2"/>
          <p:cNvSpPr>
            <a:spLocks noGrp="1" noRot="1" noChangeAspect="1" noChangeArrowheads="1" noTextEdit="1"/>
          </p:cNvSpPr>
          <p:nvPr>
            <p:ph type="sldImg"/>
          </p:nvPr>
        </p:nvSpPr>
        <p:spPr>
          <a:noFill/>
          <a:ln>
            <a:solidFill>
              <a:srgbClr val="000000"/>
            </a:solidFill>
            <a:miter lim="800000"/>
            <a:headEnd/>
            <a:tailEnd/>
          </a:ln>
        </p:spPr>
      </p:sp>
      <p:sp>
        <p:nvSpPr>
          <p:cNvPr id="275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1011834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9"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32</a:t>
            </a:fld>
            <a:endParaRPr lang="en-US" altLang="ja-JP" sz="900">
              <a:latin typeface="Arial" panose="020B0604020202020204" pitchFamily="34" charset="0"/>
            </a:endParaRPr>
          </a:p>
        </p:txBody>
      </p:sp>
      <p:sp>
        <p:nvSpPr>
          <p:cNvPr id="2890" name="Rectangle 2"/>
          <p:cNvSpPr>
            <a:spLocks noGrp="1" noRot="1" noChangeAspect="1" noChangeArrowheads="1" noTextEdit="1"/>
          </p:cNvSpPr>
          <p:nvPr>
            <p:ph type="sldImg"/>
          </p:nvPr>
        </p:nvSpPr>
        <p:spPr>
          <a:noFill/>
          <a:ln>
            <a:solidFill>
              <a:srgbClr val="000000"/>
            </a:solidFill>
            <a:miter lim="800000"/>
            <a:headEnd/>
            <a:tailEnd/>
          </a:ln>
        </p:spPr>
      </p:sp>
      <p:sp>
        <p:nvSpPr>
          <p:cNvPr id="2891"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52893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C3D62E7-9564-41F9-B702-CF7F841BC23F}" type="slidenum">
              <a:rPr lang="ja-JP" altLang="en-US" smtClean="0"/>
              <a:pPr>
                <a:defRPr/>
              </a:pPr>
              <a:t>34</a:t>
            </a:fld>
            <a:endParaRPr lang="ja-JP" altLang="en-US"/>
          </a:p>
        </p:txBody>
      </p:sp>
    </p:spTree>
    <p:extLst>
      <p:ext uri="{BB962C8B-B14F-4D97-AF65-F5344CB8AC3E}">
        <p14:creationId xmlns:p14="http://schemas.microsoft.com/office/powerpoint/2010/main" val="14709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C3D62E7-9564-41F9-B702-CF7F841BC23F}" type="slidenum">
              <a:rPr lang="ja-JP" altLang="en-US" smtClean="0"/>
              <a:pPr>
                <a:defRPr/>
              </a:pPr>
              <a:t>36</a:t>
            </a:fld>
            <a:endParaRPr lang="ja-JP" altLang="en-US"/>
          </a:p>
        </p:txBody>
      </p:sp>
    </p:spTree>
    <p:extLst>
      <p:ext uri="{BB962C8B-B14F-4D97-AF65-F5344CB8AC3E}">
        <p14:creationId xmlns:p14="http://schemas.microsoft.com/office/powerpoint/2010/main" val="27588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5"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39</a:t>
            </a:fld>
            <a:endParaRPr lang="en-US" altLang="ja-JP" sz="900">
              <a:latin typeface="Arial" panose="020B0604020202020204" pitchFamily="34" charset="0"/>
            </a:endParaRPr>
          </a:p>
        </p:txBody>
      </p:sp>
      <p:sp>
        <p:nvSpPr>
          <p:cNvPr id="2986" name="Rectangle 2"/>
          <p:cNvSpPr>
            <a:spLocks noGrp="1" noRot="1" noChangeAspect="1" noChangeArrowheads="1" noTextEdit="1"/>
          </p:cNvSpPr>
          <p:nvPr>
            <p:ph type="sldImg"/>
          </p:nvPr>
        </p:nvSpPr>
        <p:spPr>
          <a:noFill/>
          <a:ln>
            <a:solidFill>
              <a:srgbClr val="000000"/>
            </a:solidFill>
            <a:miter lim="800000"/>
            <a:headEnd/>
            <a:tailEnd/>
          </a:ln>
        </p:spPr>
      </p:sp>
      <p:sp>
        <p:nvSpPr>
          <p:cNvPr id="2987"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60481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1</a:t>
            </a:fld>
            <a:endParaRPr lang="en-US" altLang="ja-JP" sz="900">
              <a:latin typeface="Arial" panose="020B0604020202020204" pitchFamily="34" charset="0"/>
            </a:endParaRPr>
          </a:p>
        </p:txBody>
      </p:sp>
      <p:sp>
        <p:nvSpPr>
          <p:cNvPr id="2125" name="Rectangle 2"/>
          <p:cNvSpPr>
            <a:spLocks noGrp="1" noRot="1" noChangeAspect="1" noChangeArrowheads="1" noTextEdit="1"/>
          </p:cNvSpPr>
          <p:nvPr>
            <p:ph type="sldImg"/>
          </p:nvPr>
        </p:nvSpPr>
        <p:spPr>
          <a:noFill/>
          <a:ln>
            <a:solidFill>
              <a:srgbClr val="000000"/>
            </a:solidFill>
            <a:miter lim="800000"/>
            <a:headEnd/>
            <a:tailEnd/>
          </a:ln>
        </p:spPr>
      </p:sp>
      <p:sp>
        <p:nvSpPr>
          <p:cNvPr id="2126"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283563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B26850C-D339-46F5-8688-C750C9E6F8A8}" type="slidenum">
              <a:rPr lang="en-US" altLang="ja-JP" sz="900">
                <a:solidFill>
                  <a:srgbClr val="000000"/>
                </a:solidFill>
                <a:latin typeface="Arial" panose="020B0604020202020204" pitchFamily="34" charset="0"/>
              </a:rPr>
              <a:pPr>
                <a:spcBef>
                  <a:spcPct val="0"/>
                </a:spcBef>
              </a:pPr>
              <a:t>45</a:t>
            </a:fld>
            <a:endParaRPr lang="en-US" altLang="ja-JP" sz="900">
              <a:solidFill>
                <a:srgbClr val="000000"/>
              </a:solidFill>
              <a:latin typeface="Arial" panose="020B0604020202020204" pitchFamily="34" charset="0"/>
            </a:endParaRPr>
          </a:p>
        </p:txBody>
      </p:sp>
      <p:sp>
        <p:nvSpPr>
          <p:cNvPr id="3079" name="Rectangle 2"/>
          <p:cNvSpPr>
            <a:spLocks noGrp="1" noRot="1" noChangeAspect="1" noChangeArrowheads="1" noTextEdit="1"/>
          </p:cNvSpPr>
          <p:nvPr>
            <p:ph type="sldImg"/>
          </p:nvPr>
        </p:nvSpPr>
        <p:spPr>
          <a:noFill/>
          <a:ln>
            <a:solidFill>
              <a:srgbClr val="000000"/>
            </a:solidFill>
            <a:miter lim="800000"/>
            <a:headEnd/>
            <a:tailEnd/>
          </a:ln>
        </p:spPr>
      </p:sp>
      <p:sp>
        <p:nvSpPr>
          <p:cNvPr id="3080"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en-US"/>
          </a:p>
        </p:txBody>
      </p:sp>
    </p:spTree>
    <p:extLst>
      <p:ext uri="{BB962C8B-B14F-4D97-AF65-F5344CB8AC3E}">
        <p14:creationId xmlns:p14="http://schemas.microsoft.com/office/powerpoint/2010/main" val="899494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46</a:t>
            </a:fld>
            <a:endParaRPr lang="en-US" altLang="ja-JP" sz="900">
              <a:solidFill>
                <a:prstClr val="black"/>
              </a:solidFill>
              <a:latin typeface="Arial" panose="020B0604020202020204" pitchFamily="34" charset="0"/>
            </a:endParaRPr>
          </a:p>
        </p:txBody>
      </p:sp>
      <p:sp>
        <p:nvSpPr>
          <p:cNvPr id="3088" name="Rectangle 2"/>
          <p:cNvSpPr>
            <a:spLocks noGrp="1" noRot="1" noChangeAspect="1" noChangeArrowheads="1" noTextEdit="1"/>
          </p:cNvSpPr>
          <p:nvPr>
            <p:ph type="sldImg"/>
          </p:nvPr>
        </p:nvSpPr>
        <p:spPr>
          <a:noFill/>
          <a:ln>
            <a:solidFill>
              <a:srgbClr val="000000"/>
            </a:solidFill>
            <a:miter lim="800000"/>
            <a:headEnd/>
            <a:tailEnd/>
          </a:ln>
        </p:spPr>
      </p:sp>
      <p:sp>
        <p:nvSpPr>
          <p:cNvPr id="3089"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281351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48</a:t>
            </a:fld>
            <a:endParaRPr lang="en-US" altLang="ja-JP" sz="900">
              <a:latin typeface="Arial" panose="020B0604020202020204" pitchFamily="34" charset="0"/>
            </a:endParaRPr>
          </a:p>
        </p:txBody>
      </p:sp>
      <p:sp>
        <p:nvSpPr>
          <p:cNvPr id="3144" name="Rectangle 2"/>
          <p:cNvSpPr>
            <a:spLocks noGrp="1" noRot="1" noChangeAspect="1" noChangeArrowheads="1" noTextEdit="1"/>
          </p:cNvSpPr>
          <p:nvPr>
            <p:ph type="sldImg"/>
          </p:nvPr>
        </p:nvSpPr>
        <p:spPr>
          <a:noFill/>
          <a:ln>
            <a:solidFill>
              <a:srgbClr val="000000"/>
            </a:solidFill>
            <a:miter lim="800000"/>
            <a:headEnd/>
            <a:tailEnd/>
          </a:ln>
        </p:spPr>
      </p:sp>
      <p:sp>
        <p:nvSpPr>
          <p:cNvPr id="3145"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438773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スライド イメージ プレースホルダー 1"/>
          <p:cNvSpPr>
            <a:spLocks noGrp="1" noRot="1" noChangeAspect="1"/>
          </p:cNvSpPr>
          <p:nvPr>
            <p:ph type="sldImg"/>
          </p:nvPr>
        </p:nvSpPr>
        <p:spPr/>
      </p:sp>
      <p:sp>
        <p:nvSpPr>
          <p:cNvPr id="1091" name="ノート プレースホルダー 2"/>
          <p:cNvSpPr>
            <a:spLocks noGrp="1"/>
          </p:cNvSpPr>
          <p:nvPr>
            <p:ph type="body" idx="1"/>
          </p:nvPr>
        </p:nvSpPr>
        <p:spPr/>
        <p:txBody>
          <a:bodyPr/>
          <a:lstStyle/>
          <a:p>
            <a:endParaRPr kumimoji="1" lang="ja-JP" altLang="en-US" dirty="0"/>
          </a:p>
        </p:txBody>
      </p:sp>
      <p:sp>
        <p:nvSpPr>
          <p:cNvPr id="1092" name="スライド番号プレースホルダー 3"/>
          <p:cNvSpPr>
            <a:spLocks noGrp="1"/>
          </p:cNvSpPr>
          <p:nvPr>
            <p:ph type="sldNum" sz="quarter" idx="10"/>
          </p:nvPr>
        </p:nvSpPr>
        <p:spPr/>
        <p:txBody>
          <a:bodyPr/>
          <a:lstStyle/>
          <a:p>
            <a:pPr>
              <a:defRPr/>
            </a:pPr>
            <a:fld id="{7BE4C241-4F73-43FF-8672-8EAA8FCC3192}" type="slidenum">
              <a:rPr lang="ja-JP" altLang="en-US" smtClean="0"/>
              <a:pPr>
                <a:defRPr/>
              </a:pPr>
              <a:t>49</a:t>
            </a:fld>
            <a:endParaRPr lang="ja-JP" altLang="en-US" dirty="0"/>
          </a:p>
        </p:txBody>
      </p:sp>
    </p:spTree>
    <p:extLst>
      <p:ext uri="{BB962C8B-B14F-4D97-AF65-F5344CB8AC3E}">
        <p14:creationId xmlns:p14="http://schemas.microsoft.com/office/powerpoint/2010/main" val="3538828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2" name="スライド イメージ プレースホルダー 1"/>
          <p:cNvSpPr>
            <a:spLocks noGrp="1" noRot="1" noChangeAspect="1"/>
          </p:cNvSpPr>
          <p:nvPr>
            <p:ph type="sldImg"/>
          </p:nvPr>
        </p:nvSpPr>
        <p:spPr/>
      </p:sp>
      <p:sp>
        <p:nvSpPr>
          <p:cNvPr id="3263" name="ノート プレースホルダー 2"/>
          <p:cNvSpPr>
            <a:spLocks noGrp="1"/>
          </p:cNvSpPr>
          <p:nvPr>
            <p:ph type="body" idx="1"/>
          </p:nvPr>
        </p:nvSpPr>
        <p:spPr/>
        <p:txBody>
          <a:bodyPr/>
          <a:lstStyle/>
          <a:p>
            <a:endParaRPr kumimoji="1" lang="ja-JP" altLang="en-US"/>
          </a:p>
        </p:txBody>
      </p:sp>
      <p:sp>
        <p:nvSpPr>
          <p:cNvPr id="3264" name="スライド番号プレースホルダー 3"/>
          <p:cNvSpPr>
            <a:spLocks noGrp="1"/>
          </p:cNvSpPr>
          <p:nvPr>
            <p:ph type="sldNum" sz="quarter" idx="10"/>
          </p:nvPr>
        </p:nvSpPr>
        <p:spPr/>
        <p:txBody>
          <a:bodyPr/>
          <a:lstStyle/>
          <a:p>
            <a:pPr>
              <a:defRPr/>
            </a:pPr>
            <a:fld id="{6C3D62E7-9564-41F9-B702-CF7F841BC23F}" type="slidenum">
              <a:rPr lang="ja-JP" altLang="en-US" smtClean="0"/>
              <a:pPr>
                <a:defRPr/>
              </a:pPr>
              <a:t>51</a:t>
            </a:fld>
            <a:endParaRPr lang="ja-JP" altLang="en-US"/>
          </a:p>
        </p:txBody>
      </p:sp>
    </p:spTree>
    <p:extLst>
      <p:ext uri="{BB962C8B-B14F-4D97-AF65-F5344CB8AC3E}">
        <p14:creationId xmlns:p14="http://schemas.microsoft.com/office/powerpoint/2010/main" val="494191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52</a:t>
            </a:fld>
            <a:endParaRPr lang="en-US" altLang="ja-JP" sz="900">
              <a:latin typeface="Arial" panose="020B0604020202020204" pitchFamily="34" charset="0"/>
            </a:endParaRPr>
          </a:p>
        </p:txBody>
      </p:sp>
      <p:sp>
        <p:nvSpPr>
          <p:cNvPr id="3272" name="Rectangle 2"/>
          <p:cNvSpPr>
            <a:spLocks noGrp="1" noRot="1" noChangeAspect="1" noChangeArrowheads="1" noTextEdit="1"/>
          </p:cNvSpPr>
          <p:nvPr>
            <p:ph type="sldImg"/>
          </p:nvPr>
        </p:nvSpPr>
        <p:spPr>
          <a:noFill/>
          <a:ln>
            <a:solidFill>
              <a:srgbClr val="000000"/>
            </a:solidFill>
            <a:miter lim="800000"/>
            <a:headEnd/>
            <a:tailEnd/>
          </a:ln>
        </p:spPr>
      </p:sp>
      <p:sp>
        <p:nvSpPr>
          <p:cNvPr id="327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3946266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4"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285"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a:p>
        </p:txBody>
      </p:sp>
      <p:sp>
        <p:nvSpPr>
          <p:cNvPr id="3286"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AD98F22-38F2-4C5A-818C-26F945562109}" type="slidenum">
              <a:rPr lang="ja-JP" altLang="en-US" smtClean="0"/>
              <a:pPr/>
              <a:t>53</a:t>
            </a:fld>
            <a:endParaRPr lang="ja-JP" altLang="en-US"/>
          </a:p>
        </p:txBody>
      </p:sp>
    </p:spTree>
    <p:extLst>
      <p:ext uri="{BB962C8B-B14F-4D97-AF65-F5344CB8AC3E}">
        <p14:creationId xmlns:p14="http://schemas.microsoft.com/office/powerpoint/2010/main" val="1453433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686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0"/>
            <a:r>
              <a:rPr lang="ja-JP" altLang="en-US" dirty="0">
                <a:latin typeface="KozGoPr6N-Regular"/>
              </a:rPr>
              <a:t>つづいて「都市景観大賞」についてです。</a:t>
            </a:r>
          </a:p>
          <a:p>
            <a:pPr hangingPunct="0"/>
            <a:endParaRPr lang="ja-JP" altLang="en-US" dirty="0">
              <a:latin typeface="KozGoPr6N-Regular"/>
            </a:endParaRPr>
          </a:p>
          <a:p>
            <a:pPr hangingPunct="0"/>
            <a:r>
              <a:rPr lang="ja-JP" altLang="en-US" dirty="0">
                <a:latin typeface="KozGoPr6N-Regular"/>
              </a:rPr>
              <a:t>当課では、「良好な景観の形成の普及啓発」の一環として、「都市景観大賞」に携わっております。</a:t>
            </a:r>
          </a:p>
          <a:p>
            <a:pPr hangingPunct="0"/>
            <a:endParaRPr lang="en-US" altLang="ja-JP" dirty="0">
              <a:latin typeface="KozGoPr6N-Regular"/>
            </a:endParaRPr>
          </a:p>
          <a:p>
            <a:pPr hangingPunct="0"/>
            <a:r>
              <a:rPr lang="en-US" altLang="ja-JP" dirty="0">
                <a:latin typeface="KozGoPr6N-Regular"/>
              </a:rPr>
              <a:t>R7</a:t>
            </a:r>
            <a:r>
              <a:rPr lang="ja-JP" altLang="en-US" dirty="0">
                <a:latin typeface="KozGoPr6N-Regular"/>
              </a:rPr>
              <a:t>年度も引き続き、「都市空間部門」と「景観まちづくり活動・教育部門」の２部門で募集を行っております。</a:t>
            </a:r>
            <a:endParaRPr lang="en-US" altLang="ja-JP" dirty="0">
              <a:latin typeface="KozGoPr6N-Regular"/>
            </a:endParaRPr>
          </a:p>
          <a:p>
            <a:pPr hangingPunct="0"/>
            <a:endParaRPr lang="en-US" altLang="ja-JP" dirty="0">
              <a:latin typeface="KozGoPr6N-Regular"/>
            </a:endParaRPr>
          </a:p>
          <a:p>
            <a:pPr hangingPunct="0"/>
            <a:r>
              <a:rPr lang="ja-JP" altLang="en-US" dirty="0">
                <a:latin typeface="KozGoPr6N-Regular"/>
              </a:rPr>
              <a:t>令和７年度については</a:t>
            </a:r>
          </a:p>
          <a:p>
            <a:pPr hangingPunct="0"/>
            <a:r>
              <a:rPr lang="ja-JP" altLang="en-US" dirty="0">
                <a:latin typeface="KozGoPr6N-Regular"/>
              </a:rPr>
              <a:t>直近ですが、１月２７日までエントリー期間としていますので、是非応募をご検討下さい。</a:t>
            </a:r>
            <a:endParaRPr lang="en-US" altLang="ja-JP" dirty="0">
              <a:latin typeface="KozGoPr6N-Regular"/>
            </a:endParaRPr>
          </a:p>
          <a:p>
            <a:pPr hangingPunct="0"/>
            <a:endParaRPr lang="ja-JP" altLang="en-US" dirty="0">
              <a:latin typeface="KozGoPr6N-Regular"/>
            </a:endParaRPr>
          </a:p>
          <a:p>
            <a:pPr hangingPunct="0"/>
            <a:endParaRPr lang="en-US" altLang="ja-JP" dirty="0">
              <a:latin typeface="KozGoPr6N-Regular"/>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F501B2A-B946-4E48-B0BF-D9ED8B3698F5}" type="slidenum">
              <a:rPr lang="ja-JP" altLang="en-US" smtClean="0"/>
              <a:pPr/>
              <a:t>54</a:t>
            </a:fld>
            <a:endParaRPr lang="ja-JP" altLang="en-US"/>
          </a:p>
        </p:txBody>
      </p:sp>
    </p:spTree>
    <p:extLst>
      <p:ext uri="{BB962C8B-B14F-4D97-AF65-F5344CB8AC3E}">
        <p14:creationId xmlns:p14="http://schemas.microsoft.com/office/powerpoint/2010/main" val="3405903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686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0"/>
            <a:endParaRPr lang="en-US" altLang="ja-JP" dirty="0">
              <a:latin typeface="KozGoPr6N-Regular"/>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F501B2A-B946-4E48-B0BF-D9ED8B3698F5}" type="slidenum">
              <a:rPr lang="ja-JP" altLang="en-US" smtClean="0"/>
              <a:pPr/>
              <a:t>55</a:t>
            </a:fld>
            <a:endParaRPr lang="ja-JP" altLang="en-US"/>
          </a:p>
        </p:txBody>
      </p:sp>
    </p:spTree>
    <p:extLst>
      <p:ext uri="{BB962C8B-B14F-4D97-AF65-F5344CB8AC3E}">
        <p14:creationId xmlns:p14="http://schemas.microsoft.com/office/powerpoint/2010/main" val="446918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56</a:t>
            </a:fld>
            <a:endParaRPr lang="en-US" altLang="ja-JP" sz="900">
              <a:latin typeface="Arial" panose="020B0604020202020204" pitchFamily="34" charset="0"/>
            </a:endParaRPr>
          </a:p>
        </p:txBody>
      </p:sp>
      <p:sp>
        <p:nvSpPr>
          <p:cNvPr id="3312" name="Rectangle 2"/>
          <p:cNvSpPr>
            <a:spLocks noGrp="1" noRot="1" noChangeAspect="1" noChangeArrowheads="1" noTextEdit="1"/>
          </p:cNvSpPr>
          <p:nvPr>
            <p:ph type="sldImg"/>
          </p:nvPr>
        </p:nvSpPr>
        <p:spPr>
          <a:noFill/>
          <a:ln>
            <a:solidFill>
              <a:srgbClr val="000000"/>
            </a:solidFill>
            <a:miter lim="800000"/>
            <a:headEnd/>
            <a:tailEnd/>
          </a:ln>
        </p:spPr>
      </p:sp>
      <p:sp>
        <p:nvSpPr>
          <p:cNvPr id="331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355528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1A29C010-33EA-4ECD-8527-0EDE226E527B}" type="slidenum">
              <a:rPr lang="en-US" altLang="ja-JP" sz="900">
                <a:solidFill>
                  <a:srgbClr val="000000"/>
                </a:solidFill>
                <a:latin typeface="Arial" panose="020B0604020202020204" pitchFamily="34" charset="0"/>
              </a:rPr>
              <a:pPr>
                <a:spcBef>
                  <a:spcPct val="0"/>
                </a:spcBef>
              </a:pPr>
              <a:t>3</a:t>
            </a:fld>
            <a:endParaRPr lang="en-US" altLang="ja-JP" sz="900">
              <a:solidFill>
                <a:srgbClr val="000000"/>
              </a:solidFill>
              <a:latin typeface="Arial" panose="020B0604020202020204" pitchFamily="34" charset="0"/>
            </a:endParaRPr>
          </a:p>
        </p:txBody>
      </p:sp>
      <p:sp>
        <p:nvSpPr>
          <p:cNvPr id="2203" name="Rectangle 2"/>
          <p:cNvSpPr>
            <a:spLocks noGrp="1" noRot="1" noChangeAspect="1" noChangeArrowheads="1" noTextEdit="1"/>
          </p:cNvSpPr>
          <p:nvPr>
            <p:ph type="sldImg"/>
          </p:nvPr>
        </p:nvSpPr>
        <p:spPr>
          <a:noFill/>
          <a:ln>
            <a:solidFill>
              <a:srgbClr val="000000"/>
            </a:solidFill>
            <a:miter lim="800000"/>
            <a:headEnd/>
            <a:tailEnd/>
          </a:ln>
        </p:spPr>
      </p:sp>
      <p:sp>
        <p:nvSpPr>
          <p:cNvPr id="2204" name="Rectangle 3"/>
          <p:cNvSpPr>
            <a:spLocks noGrp="1" noChangeArrowheads="1"/>
          </p:cNvSpPr>
          <p:nvPr>
            <p:ph type="body" idx="1"/>
          </p:nvPr>
        </p:nvSpPr>
        <p:spPr>
          <a:noFill/>
        </p:spPr>
        <p:txBody>
          <a:bodyPr wrap="square" numCol="1" anchor="t" anchorCtr="0" compatLnSpc="1">
            <a:prstTxWarp prst="textNoShape">
              <a:avLst/>
            </a:prstTxWarp>
          </a:bodyPr>
          <a:lstStyle/>
          <a:p>
            <a:endParaRPr lang="ja-JP" altLang="ja-JP"/>
          </a:p>
        </p:txBody>
      </p:sp>
    </p:spTree>
    <p:extLst>
      <p:ext uri="{BB962C8B-B14F-4D97-AF65-F5344CB8AC3E}">
        <p14:creationId xmlns:p14="http://schemas.microsoft.com/office/powerpoint/2010/main" val="410774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2" name="スライド イメージ プレースホルダー 1"/>
          <p:cNvSpPr>
            <a:spLocks noGrp="1" noRot="1" noChangeAspect="1"/>
          </p:cNvSpPr>
          <p:nvPr>
            <p:ph type="sldImg"/>
          </p:nvPr>
        </p:nvSpPr>
        <p:spPr>
          <a:xfrm>
            <a:off x="3419475" y="841375"/>
            <a:ext cx="3028950" cy="2273300"/>
          </a:xfrm>
          <a:prstGeom prst="rect">
            <a:avLst/>
          </a:prstGeom>
          <a:noFill/>
          <a:ln w="12700">
            <a:solidFill>
              <a:prstClr val="black"/>
            </a:solidFill>
          </a:ln>
        </p:spPr>
      </p:sp>
      <p:sp>
        <p:nvSpPr>
          <p:cNvPr id="3353" name="ノート プレースホルダー 2"/>
          <p:cNvSpPr>
            <a:spLocks noGrp="1"/>
          </p:cNvSpPr>
          <p:nvPr>
            <p:ph type="body" idx="1"/>
          </p:nvPr>
        </p:nvSpPr>
        <p:spPr/>
        <p:txBody>
          <a:bodyPr/>
          <a:lstStyle/>
          <a:p>
            <a:endParaRPr kumimoji="1" lang="ja-JP" altLang="en-US"/>
          </a:p>
        </p:txBody>
      </p:sp>
      <p:sp>
        <p:nvSpPr>
          <p:cNvPr id="3354" name="スライド番号プレースホルダー 3"/>
          <p:cNvSpPr>
            <a:spLocks noGrp="1"/>
          </p:cNvSpPr>
          <p:nvPr>
            <p:ph type="sldNum" sz="quarter" idx="10"/>
          </p:nvPr>
        </p:nvSpPr>
        <p:spPr/>
        <p:txBody>
          <a:bodyPr/>
          <a:lstStyle/>
          <a:p>
            <a:fld id="{42BC3271-2D6E-41D4-A6C1-D220FDB67476}" type="slidenum">
              <a:rPr lang="ja-JP" altLang="en-US" smtClean="0">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795793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8"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419"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a:p>
        </p:txBody>
      </p:sp>
      <p:sp>
        <p:nvSpPr>
          <p:cNvPr id="3420"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2638" indent="-225425">
              <a:defRPr kumimoji="1">
                <a:solidFill>
                  <a:schemeClr val="tx1"/>
                </a:solidFill>
                <a:latin typeface="Arial" panose="020B0604020202020204" pitchFamily="34" charset="0"/>
                <a:ea typeface="ＭＳ Ｐゴシック" panose="020B0600070205080204" pitchFamily="50" charset="-128"/>
              </a:defRPr>
            </a:lvl5pPr>
            <a:lvl6pPr marL="25098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70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42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1438"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BE76EC9-D6F6-4117-850D-A60589F70E89}" type="slidenum">
              <a:rPr lang="ja-JP" altLang="en-US" smtClean="0"/>
              <a:pPr/>
              <a:t>58</a:t>
            </a:fld>
            <a:endParaRPr lang="ja-JP" altLang="en-US"/>
          </a:p>
        </p:txBody>
      </p:sp>
    </p:spTree>
    <p:extLst>
      <p:ext uri="{BB962C8B-B14F-4D97-AF65-F5344CB8AC3E}">
        <p14:creationId xmlns:p14="http://schemas.microsoft.com/office/powerpoint/2010/main" val="2929767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1" name="スライド イメージ プレースホルダー 1"/>
          <p:cNvSpPr>
            <a:spLocks noGrp="1" noRot="1" noChangeAspect="1"/>
          </p:cNvSpPr>
          <p:nvPr>
            <p:ph type="sldImg"/>
          </p:nvPr>
        </p:nvSpPr>
        <p:spPr>
          <a:xfrm>
            <a:off x="3502025" y="881063"/>
            <a:ext cx="3176588" cy="2381250"/>
          </a:xfrm>
          <a:prstGeom prst="rect">
            <a:avLst/>
          </a:prstGeom>
          <a:noFill/>
          <a:ln w="12700">
            <a:solidFill>
              <a:prstClr val="black"/>
            </a:solidFill>
          </a:ln>
        </p:spPr>
      </p:sp>
      <p:sp>
        <p:nvSpPr>
          <p:cNvPr id="3582" name="ノート プレースホルダー 2"/>
          <p:cNvSpPr>
            <a:spLocks noGrp="1"/>
          </p:cNvSpPr>
          <p:nvPr>
            <p:ph type="body" idx="1"/>
          </p:nvPr>
        </p:nvSpPr>
        <p:spPr/>
        <p:txBody>
          <a:bodyPr/>
          <a:lstStyle/>
          <a:p>
            <a:endParaRPr kumimoji="1" lang="ja-JP" altLang="en-US" dirty="0"/>
          </a:p>
        </p:txBody>
      </p:sp>
      <p:sp>
        <p:nvSpPr>
          <p:cNvPr id="3583"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C3271-2D6E-41D4-A6C1-D220FDB67476}" type="slidenum">
              <a:rPr kumimoji="1" lang="ja-JP" altLang="en-US" sz="9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9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55811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 name="スライド イメージ プレースホルダー 1"/>
          <p:cNvSpPr>
            <a:spLocks noGrp="1" noRot="1" noChangeAspect="1"/>
          </p:cNvSpPr>
          <p:nvPr>
            <p:ph type="sldImg"/>
          </p:nvPr>
        </p:nvSpPr>
        <p:spPr>
          <a:xfrm>
            <a:off x="3351213" y="811213"/>
            <a:ext cx="2919412" cy="2189162"/>
          </a:xfrm>
          <a:prstGeom prst="rect">
            <a:avLst/>
          </a:prstGeom>
        </p:spPr>
      </p:sp>
      <p:sp>
        <p:nvSpPr>
          <p:cNvPr id="3696" name="ノート プレースホルダー 2"/>
          <p:cNvSpPr>
            <a:spLocks noGrp="1"/>
          </p:cNvSpPr>
          <p:nvPr>
            <p:ph type="body" idx="1"/>
          </p:nvPr>
        </p:nvSpPr>
        <p:spPr/>
        <p:txBody>
          <a:bodyPr/>
          <a:lstStyle/>
          <a:p>
            <a:endParaRPr kumimoji="1" lang="ja-JP" altLang="en-US" dirty="0"/>
          </a:p>
        </p:txBody>
      </p:sp>
      <p:sp>
        <p:nvSpPr>
          <p:cNvPr id="3697" name="スライド番号プレースホルダー 3"/>
          <p:cNvSpPr>
            <a:spLocks noGrp="1"/>
          </p:cNvSpPr>
          <p:nvPr>
            <p:ph type="sldNum" sz="quarter" idx="10"/>
          </p:nvPr>
        </p:nvSpPr>
        <p:spPr/>
        <p:txBody>
          <a:bodyPr/>
          <a:lstStyle/>
          <a:p>
            <a:fld id="{FC875963-E4CE-44B8-9147-1DA42AD70D36}" type="slidenum">
              <a:rPr kumimoji="1" lang="ja-JP" altLang="en-US" smtClean="0"/>
              <a:t>60</a:t>
            </a:fld>
            <a:endParaRPr kumimoji="1" lang="ja-JP" altLang="en-US"/>
          </a:p>
        </p:txBody>
      </p:sp>
    </p:spTree>
    <p:extLst>
      <p:ext uri="{BB962C8B-B14F-4D97-AF65-F5344CB8AC3E}">
        <p14:creationId xmlns:p14="http://schemas.microsoft.com/office/powerpoint/2010/main" val="3441221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61</a:t>
            </a:fld>
            <a:endParaRPr lang="en-US" altLang="ja-JP" sz="900">
              <a:latin typeface="Arial" panose="020B0604020202020204" pitchFamily="34" charset="0"/>
            </a:endParaRPr>
          </a:p>
        </p:txBody>
      </p:sp>
      <p:sp>
        <p:nvSpPr>
          <p:cNvPr id="3705" name="Rectangle 2"/>
          <p:cNvSpPr>
            <a:spLocks noGrp="1" noRot="1" noChangeAspect="1" noChangeArrowheads="1" noTextEdit="1"/>
          </p:cNvSpPr>
          <p:nvPr>
            <p:ph type="sldImg"/>
          </p:nvPr>
        </p:nvSpPr>
        <p:spPr>
          <a:noFill/>
          <a:ln>
            <a:solidFill>
              <a:srgbClr val="000000"/>
            </a:solidFill>
            <a:miter lim="800000"/>
            <a:headEnd/>
            <a:tailEnd/>
          </a:ln>
        </p:spPr>
      </p:sp>
      <p:sp>
        <p:nvSpPr>
          <p:cNvPr id="3706"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424806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8" name="スライド イメージ プレースホルダー 1"/>
          <p:cNvSpPr>
            <a:spLocks noGrp="1" noRot="1" noChangeAspect="1"/>
          </p:cNvSpPr>
          <p:nvPr>
            <p:ph type="sldImg"/>
          </p:nvPr>
        </p:nvSpPr>
        <p:spPr>
          <a:xfrm>
            <a:off x="3419475" y="841375"/>
            <a:ext cx="3028950" cy="2273300"/>
          </a:xfrm>
          <a:prstGeom prst="rect">
            <a:avLst/>
          </a:prstGeom>
          <a:noFill/>
          <a:ln w="12700">
            <a:solidFill>
              <a:prstClr val="black"/>
            </a:solidFill>
          </a:ln>
        </p:spPr>
      </p:sp>
      <p:sp>
        <p:nvSpPr>
          <p:cNvPr id="3719" name="ノート プレースホルダー 2"/>
          <p:cNvSpPr>
            <a:spLocks noGrp="1"/>
          </p:cNvSpPr>
          <p:nvPr>
            <p:ph type="body" idx="1"/>
          </p:nvPr>
        </p:nvSpPr>
        <p:spPr/>
        <p:txBody>
          <a:bodyPr/>
          <a:lstStyle/>
          <a:p>
            <a:endParaRPr kumimoji="1" lang="ja-JP" altLang="en-US"/>
          </a:p>
        </p:txBody>
      </p:sp>
      <p:sp>
        <p:nvSpPr>
          <p:cNvPr id="3720" name="スライド番号プレースホルダー 3"/>
          <p:cNvSpPr>
            <a:spLocks noGrp="1"/>
          </p:cNvSpPr>
          <p:nvPr>
            <p:ph type="sldNum" sz="quarter" idx="10"/>
          </p:nvPr>
        </p:nvSpPr>
        <p:spPr/>
        <p:txBody>
          <a:bodyPr/>
          <a:lstStyle/>
          <a:p>
            <a:fld id="{42BC3271-2D6E-41D4-A6C1-D220FDB67476}" type="slidenum">
              <a:rPr lang="ja-JP" altLang="en-US" smtClean="0">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58391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9" name="スライド イメージ プレースホルダー 1"/>
          <p:cNvSpPr>
            <a:spLocks noGrp="1" noRot="1" noChangeAspect="1"/>
          </p:cNvSpPr>
          <p:nvPr>
            <p:ph type="sldImg"/>
          </p:nvPr>
        </p:nvSpPr>
        <p:spPr>
          <a:xfrm>
            <a:off x="3419475" y="841375"/>
            <a:ext cx="3028950" cy="2273300"/>
          </a:xfrm>
          <a:prstGeom prst="rect">
            <a:avLst/>
          </a:prstGeom>
          <a:noFill/>
          <a:ln w="12700">
            <a:solidFill>
              <a:prstClr val="black"/>
            </a:solidFill>
          </a:ln>
        </p:spPr>
      </p:sp>
      <p:sp>
        <p:nvSpPr>
          <p:cNvPr id="3730" name="ノート プレースホルダー 2"/>
          <p:cNvSpPr>
            <a:spLocks noGrp="1"/>
          </p:cNvSpPr>
          <p:nvPr>
            <p:ph type="body" idx="1"/>
          </p:nvPr>
        </p:nvSpPr>
        <p:spPr/>
        <p:txBody>
          <a:bodyPr/>
          <a:lstStyle/>
          <a:p>
            <a:endParaRPr kumimoji="1" lang="ja-JP" altLang="en-US"/>
          </a:p>
        </p:txBody>
      </p:sp>
      <p:sp>
        <p:nvSpPr>
          <p:cNvPr id="3731" name="スライド番号プレースホルダー 3"/>
          <p:cNvSpPr>
            <a:spLocks noGrp="1"/>
          </p:cNvSpPr>
          <p:nvPr>
            <p:ph type="sldNum" sz="quarter" idx="10"/>
          </p:nvPr>
        </p:nvSpPr>
        <p:spPr/>
        <p:txBody>
          <a:bodyPr/>
          <a:lstStyle/>
          <a:p>
            <a:fld id="{42BC3271-2D6E-41D4-A6C1-D220FDB67476}" type="slidenum">
              <a:rPr lang="ja-JP" altLang="en-US" smtClean="0">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4203442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9" name="スライド イメージ プレースホルダー 1"/>
          <p:cNvSpPr>
            <a:spLocks noGrp="1" noRot="1" noChangeAspect="1"/>
          </p:cNvSpPr>
          <p:nvPr>
            <p:ph type="sldImg"/>
          </p:nvPr>
        </p:nvSpPr>
        <p:spPr>
          <a:xfrm>
            <a:off x="3419475" y="841375"/>
            <a:ext cx="3028950" cy="2273300"/>
          </a:xfrm>
          <a:prstGeom prst="rect">
            <a:avLst/>
          </a:prstGeom>
          <a:noFill/>
          <a:ln w="12700">
            <a:solidFill>
              <a:prstClr val="black"/>
            </a:solidFill>
          </a:ln>
        </p:spPr>
      </p:sp>
      <p:sp>
        <p:nvSpPr>
          <p:cNvPr id="3740" name="ノート プレースホルダー 2"/>
          <p:cNvSpPr>
            <a:spLocks noGrp="1"/>
          </p:cNvSpPr>
          <p:nvPr>
            <p:ph type="body" idx="1"/>
          </p:nvPr>
        </p:nvSpPr>
        <p:spPr/>
        <p:txBody>
          <a:bodyPr/>
          <a:lstStyle/>
          <a:p>
            <a:endParaRPr kumimoji="1" lang="ja-JP" altLang="en-US"/>
          </a:p>
        </p:txBody>
      </p:sp>
      <p:sp>
        <p:nvSpPr>
          <p:cNvPr id="3741" name="スライド番号プレースホルダー 3"/>
          <p:cNvSpPr>
            <a:spLocks noGrp="1"/>
          </p:cNvSpPr>
          <p:nvPr>
            <p:ph type="sldNum" sz="quarter" idx="10"/>
          </p:nvPr>
        </p:nvSpPr>
        <p:spPr/>
        <p:txBody>
          <a:bodyPr/>
          <a:lstStyle/>
          <a:p>
            <a:fld id="{42BC3271-2D6E-41D4-A6C1-D220FDB67476}"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4118275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9" name="スライド イメージ プレースホルダー 1"/>
          <p:cNvSpPr>
            <a:spLocks noGrp="1" noRot="1" noChangeAspect="1"/>
          </p:cNvSpPr>
          <p:nvPr>
            <p:ph type="sldImg"/>
          </p:nvPr>
        </p:nvSpPr>
        <p:spPr>
          <a:xfrm>
            <a:off x="3419475" y="841375"/>
            <a:ext cx="3028950" cy="2273300"/>
          </a:xfrm>
          <a:prstGeom prst="rect">
            <a:avLst/>
          </a:prstGeom>
          <a:noFill/>
          <a:ln w="12700">
            <a:solidFill>
              <a:prstClr val="black"/>
            </a:solidFill>
          </a:ln>
        </p:spPr>
      </p:sp>
      <p:sp>
        <p:nvSpPr>
          <p:cNvPr id="3750" name="ノート プレースホルダー 2"/>
          <p:cNvSpPr>
            <a:spLocks noGrp="1"/>
          </p:cNvSpPr>
          <p:nvPr>
            <p:ph type="body" idx="1"/>
          </p:nvPr>
        </p:nvSpPr>
        <p:spPr/>
        <p:txBody>
          <a:bodyPr/>
          <a:lstStyle/>
          <a:p>
            <a:endParaRPr kumimoji="1" lang="ja-JP" altLang="en-US"/>
          </a:p>
        </p:txBody>
      </p:sp>
      <p:sp>
        <p:nvSpPr>
          <p:cNvPr id="3751" name="スライド番号プレースホルダー 3"/>
          <p:cNvSpPr>
            <a:spLocks noGrp="1"/>
          </p:cNvSpPr>
          <p:nvPr>
            <p:ph type="sldNum" sz="quarter" idx="10"/>
          </p:nvPr>
        </p:nvSpPr>
        <p:spPr/>
        <p:txBody>
          <a:bodyPr/>
          <a:lstStyle/>
          <a:p>
            <a:fld id="{42BC3271-2D6E-41D4-A6C1-D220FDB67476}" type="slidenum">
              <a:rPr lang="ja-JP" altLang="en-US" smtClean="0">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901250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7" name="スライド イメージ プレースホルダー 1"/>
          <p:cNvSpPr>
            <a:spLocks noGrp="1" noRot="1" noChangeAspect="1"/>
          </p:cNvSpPr>
          <p:nvPr>
            <p:ph type="sldImg"/>
          </p:nvPr>
        </p:nvSpPr>
        <p:spPr>
          <a:xfrm>
            <a:off x="3419475" y="841375"/>
            <a:ext cx="3028950" cy="2273300"/>
          </a:xfrm>
          <a:prstGeom prst="rect">
            <a:avLst/>
          </a:prstGeom>
          <a:noFill/>
          <a:ln w="12700">
            <a:solidFill>
              <a:prstClr val="black"/>
            </a:solidFill>
          </a:ln>
        </p:spPr>
      </p:sp>
      <p:sp>
        <p:nvSpPr>
          <p:cNvPr id="3758" name="ノート プレースホルダー 2"/>
          <p:cNvSpPr>
            <a:spLocks noGrp="1"/>
          </p:cNvSpPr>
          <p:nvPr>
            <p:ph type="body" idx="1"/>
          </p:nvPr>
        </p:nvSpPr>
        <p:spPr/>
        <p:txBody>
          <a:bodyPr/>
          <a:lstStyle/>
          <a:p>
            <a:endParaRPr kumimoji="1" lang="ja-JP" altLang="en-US" dirty="0"/>
          </a:p>
        </p:txBody>
      </p:sp>
      <p:sp>
        <p:nvSpPr>
          <p:cNvPr id="3759" name="スライド番号プレースホルダー 3"/>
          <p:cNvSpPr>
            <a:spLocks noGrp="1"/>
          </p:cNvSpPr>
          <p:nvPr>
            <p:ph type="sldNum" sz="quarter" idx="10"/>
          </p:nvPr>
        </p:nvSpPr>
        <p:spPr/>
        <p:txBody>
          <a:bodyPr/>
          <a:lstStyle/>
          <a:p>
            <a:fld id="{42BC3271-2D6E-41D4-A6C1-D220FDB67476}"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9762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1"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2222"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a:p>
        </p:txBody>
      </p:sp>
      <p:sp>
        <p:nvSpPr>
          <p:cNvPr id="2223"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830" indent="-285704">
              <a:defRPr kumimoji="1">
                <a:solidFill>
                  <a:schemeClr val="tx1"/>
                </a:solidFill>
                <a:latin typeface="Arial" panose="020B0604020202020204" pitchFamily="34" charset="0"/>
                <a:ea typeface="ＭＳ Ｐゴシック" panose="020B0600070205080204" pitchFamily="50" charset="-128"/>
              </a:defRPr>
            </a:lvl2pPr>
            <a:lvl3pPr marL="1142816" indent="-228563">
              <a:defRPr kumimoji="1">
                <a:solidFill>
                  <a:schemeClr val="tx1"/>
                </a:solidFill>
                <a:latin typeface="Arial" panose="020B0604020202020204" pitchFamily="34" charset="0"/>
                <a:ea typeface="ＭＳ Ｐゴシック" panose="020B0600070205080204" pitchFamily="50" charset="-128"/>
              </a:defRPr>
            </a:lvl3pPr>
            <a:lvl4pPr marL="1599942" indent="-228563">
              <a:defRPr kumimoji="1">
                <a:solidFill>
                  <a:schemeClr val="tx1"/>
                </a:solidFill>
                <a:latin typeface="Arial" panose="020B0604020202020204" pitchFamily="34" charset="0"/>
                <a:ea typeface="ＭＳ Ｐゴシック" panose="020B0600070205080204" pitchFamily="50" charset="-128"/>
              </a:defRPr>
            </a:lvl4pPr>
            <a:lvl5pPr marL="2057069" indent="-228563">
              <a:defRPr kumimoji="1">
                <a:solidFill>
                  <a:schemeClr val="tx1"/>
                </a:solidFill>
                <a:latin typeface="Arial" panose="020B0604020202020204" pitchFamily="34" charset="0"/>
                <a:ea typeface="ＭＳ Ｐゴシック" panose="020B0600070205080204" pitchFamily="50" charset="-128"/>
              </a:defRPr>
            </a:lvl5pPr>
            <a:lvl6pPr marL="2514194" indent="-2285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321" indent="-2285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8447" indent="-2285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5574" indent="-2285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E4041AA-A226-41ED-9EA0-15684008E031}" type="slidenum">
              <a:rPr lang="ja-JP" altLang="en-US" smtClean="0"/>
              <a:pPr/>
              <a:t>4</a:t>
            </a:fld>
            <a:endParaRPr lang="ja-JP" altLang="en-US"/>
          </a:p>
        </p:txBody>
      </p:sp>
    </p:spTree>
    <p:extLst>
      <p:ext uri="{BB962C8B-B14F-4D97-AF65-F5344CB8AC3E}">
        <p14:creationId xmlns:p14="http://schemas.microsoft.com/office/powerpoint/2010/main" val="628675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7"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67</a:t>
            </a:fld>
            <a:endParaRPr lang="en-US" altLang="ja-JP" sz="900">
              <a:latin typeface="Arial" panose="020B0604020202020204" pitchFamily="34" charset="0"/>
            </a:endParaRPr>
          </a:p>
        </p:txBody>
      </p:sp>
      <p:sp>
        <p:nvSpPr>
          <p:cNvPr id="3768" name="Rectangle 2"/>
          <p:cNvSpPr>
            <a:spLocks noGrp="1" noRot="1" noChangeAspect="1" noChangeArrowheads="1" noTextEdit="1"/>
          </p:cNvSpPr>
          <p:nvPr>
            <p:ph type="sldImg"/>
          </p:nvPr>
        </p:nvSpPr>
        <p:spPr>
          <a:noFill/>
          <a:ln>
            <a:solidFill>
              <a:srgbClr val="000000"/>
            </a:solidFill>
            <a:miter lim="800000"/>
            <a:headEnd/>
            <a:tailEnd/>
          </a:ln>
        </p:spPr>
      </p:sp>
      <p:sp>
        <p:nvSpPr>
          <p:cNvPr id="3769"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4248063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 name="スライド イメージ プレースホルダー 1"/>
          <p:cNvSpPr>
            <a:spLocks noGrp="1" noRot="1" noChangeAspect="1"/>
          </p:cNvSpPr>
          <p:nvPr>
            <p:ph type="sldImg"/>
          </p:nvPr>
        </p:nvSpPr>
        <p:spPr>
          <a:xfrm>
            <a:off x="1249363" y="1279525"/>
            <a:ext cx="4603750" cy="3452813"/>
          </a:xfrm>
        </p:spPr>
      </p:sp>
      <p:sp>
        <p:nvSpPr>
          <p:cNvPr id="2290" name="ノート プレースホルダー 2"/>
          <p:cNvSpPr>
            <a:spLocks noGrp="1"/>
          </p:cNvSpPr>
          <p:nvPr>
            <p:ph type="body" idx="1"/>
          </p:nvPr>
        </p:nvSpPr>
        <p:spPr/>
        <p:txBody>
          <a:bodyPr/>
          <a:lstStyle/>
          <a:p>
            <a:pPr defTabSz="954725" eaLnBrk="1" fontAlgn="auto" hangingPunct="1">
              <a:spcBef>
                <a:spcPts val="0"/>
              </a:spcBef>
              <a:spcAft>
                <a:spcPts val="0"/>
              </a:spcAft>
              <a:defRPr/>
            </a:pPr>
            <a:endParaRPr kumimoji="1" lang="ja-JP" altLang="en-US" dirty="0"/>
          </a:p>
        </p:txBody>
      </p:sp>
      <p:sp>
        <p:nvSpPr>
          <p:cNvPr id="2291" name="スライド番号プレースホルダー 3"/>
          <p:cNvSpPr>
            <a:spLocks noGrp="1"/>
          </p:cNvSpPr>
          <p:nvPr>
            <p:ph type="sldNum" sz="quarter" idx="10"/>
          </p:nvPr>
        </p:nvSpPr>
        <p:spPr/>
        <p:txBody>
          <a:bodyPr/>
          <a:lstStyle/>
          <a:p>
            <a:fld id="{CC86C7E1-4C51-46E1-ACBD-698612A3AF54}" type="slidenum">
              <a:rPr lang="ja-JP" altLang="en-US" smtClean="0">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33347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70</a:t>
            </a:fld>
            <a:endParaRPr lang="en-US" altLang="ja-JP" sz="900">
              <a:solidFill>
                <a:prstClr val="black"/>
              </a:solidFill>
              <a:latin typeface="Arial" panose="020B0604020202020204" pitchFamily="34" charset="0"/>
            </a:endParaRPr>
          </a:p>
        </p:txBody>
      </p:sp>
      <p:sp>
        <p:nvSpPr>
          <p:cNvPr id="3800" name="Rectangle 2"/>
          <p:cNvSpPr>
            <a:spLocks noGrp="1" noRot="1" noChangeAspect="1" noChangeArrowheads="1" noTextEdit="1"/>
          </p:cNvSpPr>
          <p:nvPr>
            <p:ph type="sldImg"/>
          </p:nvPr>
        </p:nvSpPr>
        <p:spPr>
          <a:noFill/>
          <a:ln>
            <a:solidFill>
              <a:srgbClr val="000000"/>
            </a:solidFill>
            <a:miter lim="800000"/>
            <a:headEnd/>
            <a:tailEnd/>
          </a:ln>
        </p:spPr>
      </p:sp>
      <p:sp>
        <p:nvSpPr>
          <p:cNvPr id="3801"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2907621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0" name="スライド イメージ プレースホルダー 1"/>
          <p:cNvSpPr>
            <a:spLocks noGrp="1" noRot="1" noChangeAspect="1"/>
          </p:cNvSpPr>
          <p:nvPr>
            <p:ph type="sldImg"/>
          </p:nvPr>
        </p:nvSpPr>
        <p:spPr>
          <a:xfrm>
            <a:off x="1149350" y="1233488"/>
            <a:ext cx="4437063" cy="3328987"/>
          </a:xfrm>
          <a:prstGeom prst="rect">
            <a:avLst/>
          </a:prstGeom>
        </p:spPr>
      </p:sp>
      <p:sp>
        <p:nvSpPr>
          <p:cNvPr id="3921" name="ノート プレースホルダー 2"/>
          <p:cNvSpPr>
            <a:spLocks noGrp="1"/>
          </p:cNvSpPr>
          <p:nvPr>
            <p:ph type="body" idx="1"/>
          </p:nvPr>
        </p:nvSpPr>
        <p:spPr/>
        <p:txBody>
          <a:bodyPr/>
          <a:lstStyle/>
          <a:p>
            <a:endParaRPr kumimoji="1" lang="ja-JP" altLang="en-US"/>
          </a:p>
        </p:txBody>
      </p:sp>
      <p:sp>
        <p:nvSpPr>
          <p:cNvPr id="3922" name="スライド番号プレースホルダー 3"/>
          <p:cNvSpPr>
            <a:spLocks noGrp="1"/>
          </p:cNvSpPr>
          <p:nvPr>
            <p:ph type="sldNum" sz="quarter" idx="10"/>
          </p:nvPr>
        </p:nvSpPr>
        <p:spPr/>
        <p:txBody>
          <a:bodyPr/>
          <a:lstStyle/>
          <a:p>
            <a:fld id="{EAF61322-E5AD-410A-B673-C70FB77F2750}" type="slidenum">
              <a:rPr lang="ja-JP" altLang="en-US" smtClean="0">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1821241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933"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dirty="0"/>
          </a:p>
        </p:txBody>
      </p:sp>
      <p:sp>
        <p:nvSpPr>
          <p:cNvPr id="3934"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4D9E6E41-DB6F-4A49-8643-358667A7CB8A}" type="slidenum">
              <a:rPr lang="ja-JP" altLang="en-US">
                <a:solidFill>
                  <a:prstClr val="black"/>
                </a:solidFill>
                <a:latin typeface="Arial" panose="020B0604020202020204" pitchFamily="34" charset="0"/>
              </a:rPr>
              <a:pPr eaLnBrk="1" hangingPunct="1">
                <a:spcBef>
                  <a:spcPct val="0"/>
                </a:spcBef>
              </a:pPr>
              <a:t>75</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226710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4"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945"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dirty="0"/>
          </a:p>
        </p:txBody>
      </p:sp>
      <p:sp>
        <p:nvSpPr>
          <p:cNvPr id="3946"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F86B2865-1298-452B-8539-BCB876066371}" type="slidenum">
              <a:rPr lang="ja-JP" altLang="en-US">
                <a:solidFill>
                  <a:prstClr val="black"/>
                </a:solidFill>
                <a:latin typeface="Arial" panose="020B0604020202020204" pitchFamily="34" charset="0"/>
              </a:rPr>
              <a:pPr eaLnBrk="1" hangingPunct="1">
                <a:spcBef>
                  <a:spcPct val="0"/>
                </a:spcBef>
              </a:pPr>
              <a:t>76</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4168643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8"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989"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dirty="0"/>
          </a:p>
        </p:txBody>
      </p:sp>
      <p:sp>
        <p:nvSpPr>
          <p:cNvPr id="3990"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95DBFA35-4D70-42D2-A7A6-8C717A820212}" type="slidenum">
              <a:rPr lang="ja-JP" altLang="en-US">
                <a:solidFill>
                  <a:prstClr val="black"/>
                </a:solidFill>
                <a:latin typeface="Arial" panose="020B0604020202020204" pitchFamily="34" charset="0"/>
              </a:rPr>
              <a:pPr eaLnBrk="1" hangingPunct="1">
                <a:spcBef>
                  <a:spcPct val="0"/>
                </a:spcBef>
              </a:pPr>
              <a:t>78</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549424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4001"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dirty="0"/>
          </a:p>
        </p:txBody>
      </p:sp>
      <p:sp>
        <p:nvSpPr>
          <p:cNvPr id="4002"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3D0631FE-E3DE-48C3-A9B1-5F1269F063C0}" type="slidenum">
              <a:rPr lang="ja-JP" altLang="en-US">
                <a:solidFill>
                  <a:prstClr val="black"/>
                </a:solidFill>
                <a:latin typeface="Arial" panose="020B0604020202020204" pitchFamily="34" charset="0"/>
              </a:rPr>
              <a:pPr eaLnBrk="1" hangingPunct="1">
                <a:spcBef>
                  <a:spcPct val="0"/>
                </a:spcBef>
              </a:pPr>
              <a:t>79</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894919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3" name="スライド イメージ プレースホルダー 1"/>
          <p:cNvSpPr>
            <a:spLocks noGrp="1" noRot="1" noChangeAspect="1"/>
          </p:cNvSpPr>
          <p:nvPr>
            <p:ph type="sldImg"/>
          </p:nvPr>
        </p:nvSpPr>
        <p:spPr>
          <a:xfrm>
            <a:off x="1149350" y="1233488"/>
            <a:ext cx="4437063" cy="3328987"/>
          </a:xfrm>
          <a:prstGeom prst="rect">
            <a:avLst/>
          </a:prstGeom>
        </p:spPr>
      </p:sp>
      <p:sp>
        <p:nvSpPr>
          <p:cNvPr id="4034" name="ノート プレースホルダー 2"/>
          <p:cNvSpPr>
            <a:spLocks noGrp="1"/>
          </p:cNvSpPr>
          <p:nvPr>
            <p:ph type="body" idx="1"/>
          </p:nvPr>
        </p:nvSpPr>
        <p:spPr/>
        <p:txBody>
          <a:bodyPr/>
          <a:lstStyle/>
          <a:p>
            <a:endParaRPr kumimoji="1" lang="ja-JP" altLang="en-US"/>
          </a:p>
        </p:txBody>
      </p:sp>
      <p:sp>
        <p:nvSpPr>
          <p:cNvPr id="4035" name="スライド番号プレースホルダー 3"/>
          <p:cNvSpPr>
            <a:spLocks noGrp="1"/>
          </p:cNvSpPr>
          <p:nvPr>
            <p:ph type="sldNum" sz="quarter" idx="10"/>
          </p:nvPr>
        </p:nvSpPr>
        <p:spPr/>
        <p:txBody>
          <a:bodyPr/>
          <a:lstStyle/>
          <a:p>
            <a:fld id="{EAF61322-E5AD-410A-B673-C70FB77F2750}" type="slidenum">
              <a:rPr lang="ja-JP" altLang="en-US" smtClean="0">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3471386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6"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4067"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dirty="0"/>
          </a:p>
        </p:txBody>
      </p:sp>
      <p:sp>
        <p:nvSpPr>
          <p:cNvPr id="4068" name="スライド番号プレースホルダー 3"/>
          <p:cNvSpPr>
            <a:spLocks noGrp="1"/>
          </p:cNvSpPr>
          <p:nvPr>
            <p:ph type="sldNum" sz="quarter" idx="5"/>
          </p:nvPr>
        </p:nvSpPr>
        <p:spPr>
          <a:noFill/>
        </p:spPr>
        <p:txBody>
          <a:bodyPr/>
          <a:lstStyle>
            <a:lvl1pPr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1pPr>
            <a:lvl2pPr marL="773687" indent="-297572"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2pPr>
            <a:lvl3pPr marL="1190286" indent="-238057"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3pPr>
            <a:lvl4pPr marL="1666399" indent="-238057"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4pPr>
            <a:lvl5pPr marL="2142516" indent="-238057"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5pPr>
            <a:lvl6pPr marL="2618629"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6pPr>
            <a:lvl7pPr marL="3094747"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7pPr>
            <a:lvl8pPr marL="3570856"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8pPr>
            <a:lvl9pPr marL="4046970"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5437D70-B3B9-458B-948E-7D0920854C3D}" type="slidenum">
              <a:rPr lang="ja-JP" altLang="en-US">
                <a:solidFill>
                  <a:prstClr val="black"/>
                </a:solidFill>
                <a:latin typeface="Arial" panose="020B0604020202020204" pitchFamily="34" charset="0"/>
              </a:rPr>
              <a:pPr eaLnBrk="1" hangingPunct="1">
                <a:spcBef>
                  <a:spcPct val="0"/>
                </a:spcBef>
              </a:pPr>
              <a:t>82</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77557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5</a:t>
            </a:fld>
            <a:endParaRPr lang="en-US" altLang="ja-JP" sz="900">
              <a:latin typeface="Arial" panose="020B0604020202020204" pitchFamily="34" charset="0"/>
            </a:endParaRPr>
          </a:p>
        </p:txBody>
      </p:sp>
      <p:sp>
        <p:nvSpPr>
          <p:cNvPr id="2231" name="Rectangle 2"/>
          <p:cNvSpPr>
            <a:spLocks noGrp="1" noRot="1" noChangeAspect="1" noChangeArrowheads="1" noTextEdit="1"/>
          </p:cNvSpPr>
          <p:nvPr>
            <p:ph type="sldImg"/>
          </p:nvPr>
        </p:nvSpPr>
        <p:spPr>
          <a:noFill/>
          <a:ln>
            <a:solidFill>
              <a:srgbClr val="000000"/>
            </a:solidFill>
            <a:miter lim="800000"/>
            <a:headEnd/>
            <a:tailEnd/>
          </a:ln>
        </p:spPr>
      </p:sp>
      <p:sp>
        <p:nvSpPr>
          <p:cNvPr id="2232"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845600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4117"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dirty="0"/>
          </a:p>
        </p:txBody>
      </p:sp>
      <p:sp>
        <p:nvSpPr>
          <p:cNvPr id="4118" name="スライド番号プレースホルダー 3"/>
          <p:cNvSpPr>
            <a:spLocks noGrp="1"/>
          </p:cNvSpPr>
          <p:nvPr>
            <p:ph type="sldNum" sz="quarter" idx="5"/>
          </p:nvPr>
        </p:nvSpPr>
        <p:spPr>
          <a:noFill/>
        </p:spPr>
        <p:txBody>
          <a:bodyPr/>
          <a:lstStyle>
            <a:lvl1pPr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1pPr>
            <a:lvl2pPr marL="773687" indent="-297572"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2pPr>
            <a:lvl3pPr marL="1190286" indent="-238057"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3pPr>
            <a:lvl4pPr marL="1666399" indent="-238057"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4pPr>
            <a:lvl5pPr marL="2142516" indent="-238057" eaLnBrk="0" hangingPunct="0">
              <a:spcBef>
                <a:spcPct val="30000"/>
              </a:spcBef>
              <a:defRPr kumimoji="1" sz="1300">
                <a:solidFill>
                  <a:schemeClr val="tx1"/>
                </a:solidFill>
                <a:latin typeface="Calibri" panose="020F0502020204030204" pitchFamily="34" charset="0"/>
                <a:ea typeface="ＭＳ Ｐゴシック" panose="020B0600070205080204" pitchFamily="50" charset="-128"/>
              </a:defRPr>
            </a:lvl5pPr>
            <a:lvl6pPr marL="2618629"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6pPr>
            <a:lvl7pPr marL="3094747"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7pPr>
            <a:lvl8pPr marL="3570856"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8pPr>
            <a:lvl9pPr marL="4046970" indent="-238057"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5437D70-B3B9-458B-948E-7D0920854C3D}" type="slidenum">
              <a:rPr lang="ja-JP" altLang="en-US">
                <a:solidFill>
                  <a:prstClr val="black"/>
                </a:solidFill>
                <a:latin typeface="Arial" panose="020B0604020202020204" pitchFamily="34" charset="0"/>
              </a:rPr>
              <a:pPr eaLnBrk="1" hangingPunct="1">
                <a:spcBef>
                  <a:spcPct val="0"/>
                </a:spcBef>
              </a:pPr>
              <a:t>83</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19639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30" indent="-285704">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816"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942"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069" indent="-22856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19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321"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447"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574" indent="-22856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51ACE954-1E05-40CD-9C09-375F65192965}" type="slidenum">
              <a:rPr lang="en-US" altLang="ja-JP" sz="900">
                <a:solidFill>
                  <a:srgbClr val="000000"/>
                </a:solidFill>
                <a:latin typeface="Arial" panose="020B0604020202020204" pitchFamily="34" charset="0"/>
              </a:rPr>
              <a:pPr>
                <a:spcBef>
                  <a:spcPct val="0"/>
                </a:spcBef>
              </a:pPr>
              <a:t>6</a:t>
            </a:fld>
            <a:endParaRPr lang="en-US" altLang="ja-JP" sz="900">
              <a:solidFill>
                <a:srgbClr val="000000"/>
              </a:solidFill>
              <a:latin typeface="Arial" panose="020B0604020202020204" pitchFamily="34" charset="0"/>
            </a:endParaRPr>
          </a:p>
        </p:txBody>
      </p:sp>
      <p:sp>
        <p:nvSpPr>
          <p:cNvPr id="2338" name="Rectangle 2"/>
          <p:cNvSpPr>
            <a:spLocks noGrp="1" noRot="1" noChangeAspect="1" noChangeArrowheads="1" noTextEdit="1"/>
          </p:cNvSpPr>
          <p:nvPr>
            <p:ph type="sldImg"/>
          </p:nvPr>
        </p:nvSpPr>
        <p:spPr>
          <a:noFill/>
          <a:ln>
            <a:solidFill>
              <a:srgbClr val="000000"/>
            </a:solidFill>
            <a:miter lim="800000"/>
            <a:headEnd/>
            <a:tailEnd/>
          </a:ln>
        </p:spPr>
      </p:sp>
      <p:sp>
        <p:nvSpPr>
          <p:cNvPr id="2339" name="Rectangle 3"/>
          <p:cNvSpPr>
            <a:spLocks noGrp="1" noChangeArrowheads="1"/>
          </p:cNvSpPr>
          <p:nvPr>
            <p:ph type="body" idx="1"/>
          </p:nvPr>
        </p:nvSpPr>
        <p:spPr>
          <a:noFill/>
        </p:spPr>
        <p:txBody>
          <a:bodyPr wrap="square" numCol="1" anchor="t" anchorCtr="0" compatLnSpc="1">
            <a:prstTxWarp prst="textNoShape">
              <a:avLst/>
            </a:prstTxWarp>
          </a:bodyPr>
          <a:lstStyle/>
          <a:p>
            <a:endParaRPr lang="ja-JP" altLang="ja-JP">
              <a:ea typeface="ＭＳ Ｐ明朝" panose="02020600040205080304" pitchFamily="18" charset="-128"/>
            </a:endParaRPr>
          </a:p>
        </p:txBody>
      </p:sp>
    </p:spTree>
    <p:extLst>
      <p:ext uri="{BB962C8B-B14F-4D97-AF65-F5344CB8AC3E}">
        <p14:creationId xmlns:p14="http://schemas.microsoft.com/office/powerpoint/2010/main" val="1303759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517" indent="-285584">
              <a:defRPr kumimoji="1">
                <a:solidFill>
                  <a:schemeClr val="tx1"/>
                </a:solidFill>
                <a:latin typeface="Arial" panose="020B0604020202020204" pitchFamily="34" charset="0"/>
                <a:ea typeface="ＭＳ Ｐゴシック" panose="020B0600070205080204" pitchFamily="50" charset="-128"/>
              </a:defRPr>
            </a:lvl2pPr>
            <a:lvl3pPr marL="1142333" indent="-228467">
              <a:defRPr kumimoji="1">
                <a:solidFill>
                  <a:schemeClr val="tx1"/>
                </a:solidFill>
                <a:latin typeface="Arial" panose="020B0604020202020204" pitchFamily="34" charset="0"/>
                <a:ea typeface="ＭＳ Ｐゴシック" panose="020B0600070205080204" pitchFamily="50" charset="-128"/>
              </a:defRPr>
            </a:lvl3pPr>
            <a:lvl4pPr marL="1599268" indent="-228467">
              <a:defRPr kumimoji="1">
                <a:solidFill>
                  <a:schemeClr val="tx1"/>
                </a:solidFill>
                <a:latin typeface="Arial" panose="020B0604020202020204" pitchFamily="34" charset="0"/>
                <a:ea typeface="ＭＳ Ｐゴシック" panose="020B0600070205080204" pitchFamily="50" charset="-128"/>
              </a:defRPr>
            </a:lvl4pPr>
            <a:lvl5pPr marL="2056199" indent="-228467">
              <a:defRPr kumimoji="1">
                <a:solidFill>
                  <a:schemeClr val="tx1"/>
                </a:solidFill>
                <a:latin typeface="Arial" panose="020B0604020202020204" pitchFamily="34" charset="0"/>
                <a:ea typeface="ＭＳ Ｐゴシック" panose="020B0600070205080204" pitchFamily="50" charset="-128"/>
              </a:defRPr>
            </a:lvl5pPr>
            <a:lvl6pPr marL="2513132" indent="-22846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065" indent="-22846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000" indent="-22846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934" indent="-22846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CD3970C-5FD4-4FE3-AB2E-643AC37D0AB4}" type="slidenum">
              <a:rPr lang="en-US" altLang="ja-JP" smtClean="0">
                <a:solidFill>
                  <a:prstClr val="black"/>
                </a:solidFill>
              </a:rPr>
              <a:pPr/>
              <a:t>10</a:t>
            </a:fld>
            <a:endParaRPr lang="en-US" altLang="ja-JP">
              <a:solidFill>
                <a:prstClr val="black"/>
              </a:solidFill>
            </a:endParaRPr>
          </a:p>
        </p:txBody>
      </p:sp>
      <p:sp>
        <p:nvSpPr>
          <p:cNvPr id="2610" name="Rectangle 2"/>
          <p:cNvSpPr>
            <a:spLocks noGrp="1" noRot="1" noChangeAspect="1" noChangeArrowheads="1" noTextEdit="1"/>
          </p:cNvSpPr>
          <p:nvPr>
            <p:ph type="sldImg"/>
          </p:nvPr>
        </p:nvSpPr>
        <p:spPr>
          <a:xfrm>
            <a:off x="1149350" y="1233488"/>
            <a:ext cx="4437063" cy="3328987"/>
          </a:xfrm>
          <a:prstGeom prst="rect">
            <a:avLst/>
          </a:prstGeom>
          <a:noFill/>
          <a:ln>
            <a:solidFill>
              <a:srgbClr val="000000"/>
            </a:solidFill>
            <a:miter lim="800000"/>
            <a:headEnd/>
            <a:tailEnd/>
          </a:ln>
        </p:spPr>
      </p:sp>
      <p:sp>
        <p:nvSpPr>
          <p:cNvPr id="2611"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dirty="0"/>
          </a:p>
        </p:txBody>
      </p:sp>
    </p:spTree>
    <p:extLst>
      <p:ext uri="{BB962C8B-B14F-4D97-AF65-F5344CB8AC3E}">
        <p14:creationId xmlns:p14="http://schemas.microsoft.com/office/powerpoint/2010/main" val="288189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5" name="スライド イメージ プレースホルダー 1"/>
          <p:cNvSpPr>
            <a:spLocks noGrp="1" noRot="1" noChangeAspect="1" noTextEdit="1"/>
          </p:cNvSpPr>
          <p:nvPr>
            <p:ph type="sldImg"/>
          </p:nvPr>
        </p:nvSpPr>
        <p:spPr>
          <a:xfrm>
            <a:off x="1054100" y="1189038"/>
            <a:ext cx="4279900" cy="3209925"/>
          </a:xfrm>
          <a:prstGeom prst="rect">
            <a:avLst/>
          </a:prstGeom>
          <a:noFill/>
          <a:ln>
            <a:solidFill>
              <a:srgbClr val="000000"/>
            </a:solidFill>
            <a:miter lim="800000"/>
            <a:headEnd/>
            <a:tailEnd/>
          </a:ln>
        </p:spPr>
      </p:sp>
      <p:sp>
        <p:nvSpPr>
          <p:cNvPr id="2626"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dirty="0"/>
          </a:p>
        </p:txBody>
      </p:sp>
      <p:sp>
        <p:nvSpPr>
          <p:cNvPr id="2627"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11099" indent="-273500">
              <a:defRPr kumimoji="1">
                <a:solidFill>
                  <a:schemeClr val="tx1"/>
                </a:solidFill>
                <a:latin typeface="Arial" panose="020B0604020202020204" pitchFamily="34" charset="0"/>
                <a:ea typeface="ＭＳ Ｐゴシック" panose="020B0600070205080204" pitchFamily="50" charset="-128"/>
              </a:defRPr>
            </a:lvl2pPr>
            <a:lvl3pPr marL="1093999" indent="-218799">
              <a:defRPr kumimoji="1">
                <a:solidFill>
                  <a:schemeClr val="tx1"/>
                </a:solidFill>
                <a:latin typeface="Arial" panose="020B0604020202020204" pitchFamily="34" charset="0"/>
                <a:ea typeface="ＭＳ Ｐゴシック" panose="020B0600070205080204" pitchFamily="50" charset="-128"/>
              </a:defRPr>
            </a:lvl3pPr>
            <a:lvl4pPr marL="1531597" indent="-218799">
              <a:defRPr kumimoji="1">
                <a:solidFill>
                  <a:schemeClr val="tx1"/>
                </a:solidFill>
                <a:latin typeface="Arial" panose="020B0604020202020204" pitchFamily="34" charset="0"/>
                <a:ea typeface="ＭＳ Ｐゴシック" panose="020B0600070205080204" pitchFamily="50" charset="-128"/>
              </a:defRPr>
            </a:lvl4pPr>
            <a:lvl5pPr marL="1969197" indent="-218799">
              <a:defRPr kumimoji="1">
                <a:solidFill>
                  <a:schemeClr val="tx1"/>
                </a:solidFill>
                <a:latin typeface="Arial" panose="020B0604020202020204" pitchFamily="34" charset="0"/>
                <a:ea typeface="ＭＳ Ｐゴシック" panose="020B0600070205080204" pitchFamily="50" charset="-128"/>
              </a:defRPr>
            </a:lvl5pPr>
            <a:lvl6pPr marL="2406795" indent="-2187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44395" indent="-2187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81995" indent="-2187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19593" indent="-2187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8C22D07-1098-487D-AA7B-61C19121C231}"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34987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445" indent="-285555">
              <a:defRPr kumimoji="1">
                <a:solidFill>
                  <a:schemeClr val="tx1"/>
                </a:solidFill>
                <a:latin typeface="Arial" panose="020B0604020202020204" pitchFamily="34" charset="0"/>
                <a:ea typeface="ＭＳ Ｐゴシック" panose="020B0600070205080204" pitchFamily="50" charset="-128"/>
              </a:defRPr>
            </a:lvl2pPr>
            <a:lvl3pPr marL="1142224" indent="-228445">
              <a:defRPr kumimoji="1">
                <a:solidFill>
                  <a:schemeClr val="tx1"/>
                </a:solidFill>
                <a:latin typeface="Arial" panose="020B0604020202020204" pitchFamily="34" charset="0"/>
                <a:ea typeface="ＭＳ Ｐゴシック" panose="020B0600070205080204" pitchFamily="50" charset="-128"/>
              </a:defRPr>
            </a:lvl3pPr>
            <a:lvl4pPr marL="1599113" indent="-228445">
              <a:defRPr kumimoji="1">
                <a:solidFill>
                  <a:schemeClr val="tx1"/>
                </a:solidFill>
                <a:latin typeface="Arial" panose="020B0604020202020204" pitchFamily="34" charset="0"/>
                <a:ea typeface="ＭＳ Ｐゴシック" panose="020B0600070205080204" pitchFamily="50" charset="-128"/>
              </a:defRPr>
            </a:lvl4pPr>
            <a:lvl5pPr marL="2056003" indent="-228445">
              <a:defRPr kumimoji="1">
                <a:solidFill>
                  <a:schemeClr val="tx1"/>
                </a:solidFill>
                <a:latin typeface="Arial" panose="020B0604020202020204" pitchFamily="34" charset="0"/>
                <a:ea typeface="ＭＳ Ｐゴシック" panose="020B0600070205080204" pitchFamily="50" charset="-128"/>
              </a:defRPr>
            </a:lvl5pPr>
            <a:lvl6pPr marL="2512892"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782"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671"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560" indent="-22844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CFC20FD-811B-48C1-BBC2-E89544AF14A1}" type="slidenum">
              <a:rPr lang="en-US" altLang="ja-JP" smtClean="0">
                <a:solidFill>
                  <a:srgbClr val="000000"/>
                </a:solidFill>
              </a:rPr>
              <a:pPr/>
              <a:t>12</a:t>
            </a:fld>
            <a:endParaRPr lang="en-US" altLang="ja-JP">
              <a:solidFill>
                <a:srgbClr val="000000"/>
              </a:solidFill>
            </a:endParaRPr>
          </a:p>
        </p:txBody>
      </p:sp>
      <p:sp>
        <p:nvSpPr>
          <p:cNvPr id="2639" name="Rectangle 2"/>
          <p:cNvSpPr>
            <a:spLocks noGrp="1" noRot="1" noChangeAspect="1" noChangeArrowheads="1" noTextEdit="1"/>
          </p:cNvSpPr>
          <p:nvPr>
            <p:ph type="sldImg"/>
          </p:nvPr>
        </p:nvSpPr>
        <p:spPr>
          <a:xfrm>
            <a:off x="1147763" y="1233488"/>
            <a:ext cx="4438650" cy="3328987"/>
          </a:xfrm>
          <a:prstGeom prst="rect">
            <a:avLst/>
          </a:prstGeom>
          <a:noFill/>
          <a:ln>
            <a:solidFill>
              <a:srgbClr val="000000"/>
            </a:solidFill>
            <a:miter lim="800000"/>
            <a:headEnd/>
            <a:tailEnd/>
          </a:ln>
        </p:spPr>
      </p:sp>
      <p:sp>
        <p:nvSpPr>
          <p:cNvPr id="2640" name="Rectangle 3"/>
          <p:cNvSpPr>
            <a:spLocks noGrp="1" noChangeArrowheads="1"/>
          </p:cNvSpPr>
          <p:nvPr>
            <p:ph type="body" idx="1"/>
          </p:nvPr>
        </p:nvSpPr>
        <p:spPr>
          <a:noFill/>
        </p:spPr>
        <p:txBody>
          <a:bodyPr wrap="square" numCol="1" anchor="t" anchorCtr="0" compatLnSpc="1">
            <a:prstTxWarp prst="textNoShape">
              <a:avLst/>
            </a:prstTxWarp>
            <a:normAutofit/>
          </a:bodyPr>
          <a:lstStyle/>
          <a:p>
            <a:pPr eaLnBrk="1" hangingPunct="1">
              <a:spcBef>
                <a:spcPct val="0"/>
              </a:spcBef>
            </a:pPr>
            <a:endParaRPr lang="en-US" altLang="ja-JP" dirty="0"/>
          </a:p>
        </p:txBody>
      </p:sp>
    </p:spTree>
    <p:extLst>
      <p:ext uri="{BB962C8B-B14F-4D97-AF65-F5344CB8AC3E}">
        <p14:creationId xmlns:p14="http://schemas.microsoft.com/office/powerpoint/2010/main" val="789347179"/>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21.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2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4.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5.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6.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8.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9.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0.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2.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3.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4.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5.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6.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7.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9.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0.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5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3.png" Type="http://schemas.openxmlformats.org/officeDocument/2006/relationships/image"/></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7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8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037"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w="9525">
            <a:noFill/>
            <a:miter lim="800000"/>
            <a:headEnd/>
            <a:tailEnd/>
          </a:ln>
        </p:spPr>
      </p:pic>
      <p:sp>
        <p:nvSpPr>
          <p:cNvPr id="1038" name="Rectangle 9"/>
          <p:cNvSpPr>
            <a:spLocks noChangeArrowheads="1"/>
          </p:cNvSpPr>
          <p:nvPr userDrawn="1"/>
        </p:nvSpPr>
        <p:spPr>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latin typeface="Arial" charset="0"/>
            </a:endParaRPr>
          </a:p>
        </p:txBody>
      </p:sp>
      <p:pic>
        <p:nvPicPr>
          <p:cNvPr id="1039"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w="9525">
            <a:noFill/>
            <a:miter lim="800000"/>
            <a:headEnd/>
            <a:tailEnd/>
          </a:ln>
        </p:spPr>
      </p:pic>
      <p:sp>
        <p:nvSpPr>
          <p:cNvPr id="1040" name="Text Box 12"/>
          <p:cNvSpPr txBox="1">
            <a:spLocks noChangeArrowheads="1"/>
          </p:cNvSpPr>
          <p:nvPr userDrawn="1"/>
        </p:nvSpPr>
        <p:spPr>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1"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04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043" name="Rectangle 4"/>
          <p:cNvSpPr>
            <a:spLocks noGrp="1" noChangeArrowheads="1"/>
          </p:cNvSpPr>
          <p:nvPr>
            <p:ph type="dt" sz="half" idx="10"/>
          </p:nvPr>
        </p:nvSpPr>
        <p:spPr/>
        <p:txBody>
          <a:bodyPr/>
          <a:lstStyle>
            <a:lvl1pPr>
              <a:defRPr/>
            </a:lvl1pPr>
          </a:lstStyle>
          <a:p>
            <a:pPr>
              <a:defRPr/>
            </a:pPr>
            <a:endParaRPr lang="en-US" altLang="ja-JP"/>
          </a:p>
        </p:txBody>
      </p:sp>
      <p:sp>
        <p:nvSpPr>
          <p:cNvPr id="1044"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5"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DBBE10F1-6C56-48FB-8F8E-4ACF42294D14}"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8" name="タイトル 1"/>
          <p:cNvSpPr>
            <a:spLocks noGrp="1"/>
          </p:cNvSpPr>
          <p:nvPr>
            <p:ph type="title"/>
          </p:nvPr>
        </p:nvSpPr>
        <p:spPr/>
        <p:txBody>
          <a:bodyPr/>
          <a:lstStyle/>
          <a:p>
            <a:r>
              <a:rPr lang="ja-JP" altLang="en-US"/>
              <a:t>マスタ タイトルの書式設定</a:t>
            </a:r>
          </a:p>
        </p:txBody>
      </p:sp>
      <p:sp>
        <p:nvSpPr>
          <p:cNvPr id="109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6"/>
          <p:cNvSpPr>
            <a:spLocks noGrp="1" noChangeArrowheads="1"/>
          </p:cNvSpPr>
          <p:nvPr>
            <p:ph type="sldNum" sz="quarter" idx="12"/>
          </p:nvPr>
        </p:nvSpPr>
        <p:spPr>
          <a:ln/>
        </p:spPr>
        <p:txBody>
          <a:bodyPr/>
          <a:lstStyle>
            <a:lvl1pPr>
              <a:defRPr/>
            </a:lvl1pPr>
          </a:lstStyle>
          <a:p>
            <a:pPr>
              <a:defRPr/>
            </a:pPr>
            <a:fld id="{234705CE-9325-4F3F-B260-02CD93ACAF1A}"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38"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739"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74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4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42" name="Rectangle 6"/>
          <p:cNvSpPr>
            <a:spLocks noGrp="1" noChangeArrowheads="1"/>
          </p:cNvSpPr>
          <p:nvPr>
            <p:ph type="sldNum" sz="quarter" idx="12"/>
          </p:nvPr>
        </p:nvSpPr>
        <p:spPr>
          <a:ln/>
        </p:spPr>
        <p:txBody>
          <a:bodyPr/>
          <a:lstStyle>
            <a:lvl1pPr>
              <a:defRPr/>
            </a:lvl1pPr>
          </a:lstStyle>
          <a:p>
            <a:pPr>
              <a:defRPr/>
            </a:pPr>
            <a:fld id="{DECBBAE6-3E7F-4EA4-ADB0-433288D306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05810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44" name="タイトル 1"/>
          <p:cNvSpPr>
            <a:spLocks noGrp="1"/>
          </p:cNvSpPr>
          <p:nvPr>
            <p:ph type="title"/>
          </p:nvPr>
        </p:nvSpPr>
        <p:spPr/>
        <p:txBody>
          <a:bodyPr/>
          <a:lstStyle/>
          <a:p>
            <a:r>
              <a:rPr lang="ja-JP" altLang="en-US"/>
              <a:t>マスタ タイトルの書式設定</a:t>
            </a:r>
          </a:p>
        </p:txBody>
      </p:sp>
      <p:sp>
        <p:nvSpPr>
          <p:cNvPr id="1745"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6"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4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49" name="Rectangle 6"/>
          <p:cNvSpPr>
            <a:spLocks noGrp="1" noChangeArrowheads="1"/>
          </p:cNvSpPr>
          <p:nvPr>
            <p:ph type="sldNum" sz="quarter" idx="12"/>
          </p:nvPr>
        </p:nvSpPr>
        <p:spPr>
          <a:ln/>
        </p:spPr>
        <p:txBody>
          <a:bodyPr/>
          <a:lstStyle>
            <a:lvl1pPr>
              <a:defRPr/>
            </a:lvl1pPr>
          </a:lstStyle>
          <a:p>
            <a:pPr>
              <a:defRPr/>
            </a:pPr>
            <a:fld id="{3E3EC8C2-D0D1-4E4F-BF86-9B309F76E8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27544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51"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752"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753"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4"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755"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5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58" name="Rectangle 6"/>
          <p:cNvSpPr>
            <a:spLocks noGrp="1" noChangeArrowheads="1"/>
          </p:cNvSpPr>
          <p:nvPr>
            <p:ph type="sldNum" sz="quarter" idx="12"/>
          </p:nvPr>
        </p:nvSpPr>
        <p:spPr>
          <a:ln/>
        </p:spPr>
        <p:txBody>
          <a:bodyPr/>
          <a:lstStyle>
            <a:lvl1pPr>
              <a:defRPr/>
            </a:lvl1pPr>
          </a:lstStyle>
          <a:p>
            <a:pPr>
              <a:defRPr/>
            </a:pPr>
            <a:fld id="{C27E5A6F-413F-4CAF-BDC1-F97FFF42898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1604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60" name="タイトル 1"/>
          <p:cNvSpPr>
            <a:spLocks noGrp="1"/>
          </p:cNvSpPr>
          <p:nvPr>
            <p:ph type="title"/>
          </p:nvPr>
        </p:nvSpPr>
        <p:spPr/>
        <p:txBody>
          <a:bodyPr/>
          <a:lstStyle/>
          <a:p>
            <a:r>
              <a:rPr lang="ja-JP" altLang="en-US"/>
              <a:t>マスタ タイトルの書式設定</a:t>
            </a:r>
          </a:p>
        </p:txBody>
      </p:sp>
      <p:sp>
        <p:nvSpPr>
          <p:cNvPr id="176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6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63" name="Rectangle 6"/>
          <p:cNvSpPr>
            <a:spLocks noGrp="1" noChangeArrowheads="1"/>
          </p:cNvSpPr>
          <p:nvPr>
            <p:ph type="sldNum" sz="quarter" idx="12"/>
          </p:nvPr>
        </p:nvSpPr>
        <p:spPr>
          <a:ln/>
        </p:spPr>
        <p:txBody>
          <a:bodyPr/>
          <a:lstStyle>
            <a:lvl1pPr>
              <a:defRPr/>
            </a:lvl1pPr>
          </a:lstStyle>
          <a:p>
            <a:pPr>
              <a:defRPr/>
            </a:pPr>
            <a:fld id="{2C0ABB0D-F354-4602-AAE7-1217C38665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91347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6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6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67" name="Rectangle 6"/>
          <p:cNvSpPr>
            <a:spLocks noGrp="1" noChangeArrowheads="1"/>
          </p:cNvSpPr>
          <p:nvPr>
            <p:ph type="sldNum" sz="quarter" idx="12"/>
          </p:nvPr>
        </p:nvSpPr>
        <p:spPr>
          <a:ln/>
        </p:spPr>
        <p:txBody>
          <a:bodyPr/>
          <a:lstStyle>
            <a:lvl1pPr>
              <a:defRPr/>
            </a:lvl1pPr>
          </a:lstStyle>
          <a:p>
            <a:pPr>
              <a:defRPr/>
            </a:pPr>
            <a:fld id="{3AF156DF-6772-4574-B9E5-5034B6E76F6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76331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69"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770"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1"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77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7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74" name="Rectangle 6"/>
          <p:cNvSpPr>
            <a:spLocks noGrp="1" noChangeArrowheads="1"/>
          </p:cNvSpPr>
          <p:nvPr>
            <p:ph type="sldNum" sz="quarter" idx="12"/>
          </p:nvPr>
        </p:nvSpPr>
        <p:spPr>
          <a:ln/>
        </p:spPr>
        <p:txBody>
          <a:bodyPr/>
          <a:lstStyle>
            <a:lvl1pPr>
              <a:defRPr/>
            </a:lvl1pPr>
          </a:lstStyle>
          <a:p>
            <a:pPr>
              <a:defRPr/>
            </a:pPr>
            <a:fld id="{12692268-30DA-45BA-8538-62AB93DC8C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45303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76"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777"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778"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77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8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81" name="Rectangle 6"/>
          <p:cNvSpPr>
            <a:spLocks noGrp="1" noChangeArrowheads="1"/>
          </p:cNvSpPr>
          <p:nvPr>
            <p:ph type="sldNum" sz="quarter" idx="12"/>
          </p:nvPr>
        </p:nvSpPr>
        <p:spPr>
          <a:ln/>
        </p:spPr>
        <p:txBody>
          <a:bodyPr/>
          <a:lstStyle>
            <a:lvl1pPr>
              <a:defRPr/>
            </a:lvl1pPr>
          </a:lstStyle>
          <a:p>
            <a:pPr>
              <a:defRPr/>
            </a:pPr>
            <a:fld id="{FD4BC066-2751-4C34-9ABD-E5022463CB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40267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83" name="タイトル 1"/>
          <p:cNvSpPr>
            <a:spLocks noGrp="1"/>
          </p:cNvSpPr>
          <p:nvPr>
            <p:ph type="title"/>
          </p:nvPr>
        </p:nvSpPr>
        <p:spPr/>
        <p:txBody>
          <a:bodyPr/>
          <a:lstStyle/>
          <a:p>
            <a:r>
              <a:rPr lang="ja-JP" altLang="en-US"/>
              <a:t>マスタ タイトルの書式設定</a:t>
            </a:r>
          </a:p>
        </p:txBody>
      </p:sp>
      <p:sp>
        <p:nvSpPr>
          <p:cNvPr id="178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8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8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87" name="Rectangle 6"/>
          <p:cNvSpPr>
            <a:spLocks noGrp="1" noChangeArrowheads="1"/>
          </p:cNvSpPr>
          <p:nvPr>
            <p:ph type="sldNum" sz="quarter" idx="12"/>
          </p:nvPr>
        </p:nvSpPr>
        <p:spPr>
          <a:ln/>
        </p:spPr>
        <p:txBody>
          <a:bodyPr/>
          <a:lstStyle>
            <a:lvl1pPr>
              <a:defRPr/>
            </a:lvl1pPr>
          </a:lstStyle>
          <a:p>
            <a:pPr>
              <a:defRPr/>
            </a:pPr>
            <a:fld id="{A4245373-0B4E-49B9-95DB-369949328E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12578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89" name="縦書きタイトル 1"/>
          <p:cNvSpPr>
            <a:spLocks noGrp="1"/>
          </p:cNvSpPr>
          <p:nvPr>
            <p:ph type="title" orient="vert"/>
          </p:nvPr>
        </p:nvSpPr>
        <p:spPr>
          <a:xfrm>
            <a:off x="6729413" y="188913"/>
            <a:ext cx="2090737" cy="5937250"/>
          </a:xfrm>
        </p:spPr>
        <p:txBody>
          <a:bodyPr vert="eaVert"/>
          <a:lstStyle/>
          <a:p>
            <a:r>
              <a:rPr lang="ja-JP" altLang="en-US"/>
              <a:t>マスタ タイトルの書式設定</a:t>
            </a:r>
          </a:p>
        </p:txBody>
      </p:sp>
      <p:sp>
        <p:nvSpPr>
          <p:cNvPr id="1790"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9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9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93" name="Rectangle 6"/>
          <p:cNvSpPr>
            <a:spLocks noGrp="1" noChangeArrowheads="1"/>
          </p:cNvSpPr>
          <p:nvPr>
            <p:ph type="sldNum" sz="quarter" idx="12"/>
          </p:nvPr>
        </p:nvSpPr>
        <p:spPr>
          <a:ln/>
        </p:spPr>
        <p:txBody>
          <a:bodyPr/>
          <a:lstStyle>
            <a:lvl1pPr>
              <a:defRPr/>
            </a:lvl1pPr>
          </a:lstStyle>
          <a:p>
            <a:pPr>
              <a:defRPr/>
            </a:pPr>
            <a:fld id="{257E98C0-58D4-4DB6-8D2F-1A63170F1A9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93572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802"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8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80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80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806"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628FF13E-7FB9-4C3F-8357-DC04DA8761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106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4"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1105"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8" name="Rectangle 6"/>
          <p:cNvSpPr>
            <a:spLocks noGrp="1" noChangeArrowheads="1"/>
          </p:cNvSpPr>
          <p:nvPr>
            <p:ph type="sldNum" sz="quarter" idx="12"/>
          </p:nvPr>
        </p:nvSpPr>
        <p:spPr>
          <a:ln/>
        </p:spPr>
        <p:txBody>
          <a:bodyPr/>
          <a:lstStyle>
            <a:lvl1pPr>
              <a:defRPr/>
            </a:lvl1pPr>
          </a:lstStyle>
          <a:p>
            <a:pPr>
              <a:defRPr/>
            </a:pPr>
            <a:fld id="{A4DA0417-A4A2-4FB0-A8B4-6B6D6527AD04}" type="slidenum">
              <a:rPr lang="en-US" altLang="ja-JP"/>
              <a:pPr>
                <a:defRPr/>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808" name="タイトル 1"/>
          <p:cNvSpPr>
            <a:spLocks noGrp="1"/>
          </p:cNvSpPr>
          <p:nvPr>
            <p:ph type="title"/>
          </p:nvPr>
        </p:nvSpPr>
        <p:spPr/>
        <p:txBody>
          <a:bodyPr/>
          <a:lstStyle/>
          <a:p>
            <a:r>
              <a:rPr lang="ja-JP" altLang="en-US"/>
              <a:t>マスタ タイトルの書式設定</a:t>
            </a:r>
          </a:p>
        </p:txBody>
      </p:sp>
      <p:sp>
        <p:nvSpPr>
          <p:cNvPr id="180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1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1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12" name="Rectangle 6"/>
          <p:cNvSpPr>
            <a:spLocks noGrp="1" noChangeArrowheads="1"/>
          </p:cNvSpPr>
          <p:nvPr>
            <p:ph type="sldNum" sz="quarter" idx="12"/>
          </p:nvPr>
        </p:nvSpPr>
        <p:spPr>
          <a:ln/>
        </p:spPr>
        <p:txBody>
          <a:bodyPr/>
          <a:lstStyle>
            <a:lvl1pPr>
              <a:defRPr/>
            </a:lvl1pPr>
          </a:lstStyle>
          <a:p>
            <a:pPr>
              <a:defRPr/>
            </a:pPr>
            <a:fld id="{701EBE4B-3049-442F-B78C-73845B43D8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19626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814"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815"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81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1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18" name="Rectangle 6"/>
          <p:cNvSpPr>
            <a:spLocks noGrp="1" noChangeArrowheads="1"/>
          </p:cNvSpPr>
          <p:nvPr>
            <p:ph type="sldNum" sz="quarter" idx="12"/>
          </p:nvPr>
        </p:nvSpPr>
        <p:spPr>
          <a:ln/>
        </p:spPr>
        <p:txBody>
          <a:bodyPr/>
          <a:lstStyle>
            <a:lvl1pPr>
              <a:defRPr/>
            </a:lvl1pPr>
          </a:lstStyle>
          <a:p>
            <a:pPr>
              <a:defRPr/>
            </a:pPr>
            <a:fld id="{2A4AC474-0EF1-4E4C-8DE5-9C02C338E1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20186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820" name="タイトル 1"/>
          <p:cNvSpPr>
            <a:spLocks noGrp="1"/>
          </p:cNvSpPr>
          <p:nvPr>
            <p:ph type="title"/>
          </p:nvPr>
        </p:nvSpPr>
        <p:spPr/>
        <p:txBody>
          <a:bodyPr/>
          <a:lstStyle/>
          <a:p>
            <a:r>
              <a:rPr lang="ja-JP" altLang="en-US"/>
              <a:t>マスタ タイトルの書式設定</a:t>
            </a:r>
          </a:p>
        </p:txBody>
      </p:sp>
      <p:sp>
        <p:nvSpPr>
          <p:cNvPr id="1821"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22"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2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2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25" name="Rectangle 6"/>
          <p:cNvSpPr>
            <a:spLocks noGrp="1" noChangeArrowheads="1"/>
          </p:cNvSpPr>
          <p:nvPr>
            <p:ph type="sldNum" sz="quarter" idx="12"/>
          </p:nvPr>
        </p:nvSpPr>
        <p:spPr>
          <a:ln/>
        </p:spPr>
        <p:txBody>
          <a:bodyPr/>
          <a:lstStyle>
            <a:lvl1pPr>
              <a:defRPr/>
            </a:lvl1pPr>
          </a:lstStyle>
          <a:p>
            <a:pPr>
              <a:defRPr/>
            </a:pPr>
            <a:fld id="{8A50189F-8215-4CB8-BCE9-FAD5FC80CC7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89477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827"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828"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829"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30"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831"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3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3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34" name="Rectangle 6"/>
          <p:cNvSpPr>
            <a:spLocks noGrp="1" noChangeArrowheads="1"/>
          </p:cNvSpPr>
          <p:nvPr>
            <p:ph type="sldNum" sz="quarter" idx="12"/>
          </p:nvPr>
        </p:nvSpPr>
        <p:spPr>
          <a:ln/>
        </p:spPr>
        <p:txBody>
          <a:bodyPr/>
          <a:lstStyle>
            <a:lvl1pPr>
              <a:defRPr/>
            </a:lvl1pPr>
          </a:lstStyle>
          <a:p>
            <a:pPr>
              <a:defRPr/>
            </a:pPr>
            <a:fld id="{563E7CE7-327C-4BBC-BCD9-3EE18D40B8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043792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836" name="タイトル 1"/>
          <p:cNvSpPr>
            <a:spLocks noGrp="1"/>
          </p:cNvSpPr>
          <p:nvPr>
            <p:ph type="title"/>
          </p:nvPr>
        </p:nvSpPr>
        <p:spPr/>
        <p:txBody>
          <a:bodyPr/>
          <a:lstStyle/>
          <a:p>
            <a:r>
              <a:rPr lang="ja-JP" altLang="en-US"/>
              <a:t>マスタ タイトルの書式設定</a:t>
            </a:r>
          </a:p>
        </p:txBody>
      </p:sp>
      <p:sp>
        <p:nvSpPr>
          <p:cNvPr id="183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3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39" name="Rectangle 6"/>
          <p:cNvSpPr>
            <a:spLocks noGrp="1" noChangeArrowheads="1"/>
          </p:cNvSpPr>
          <p:nvPr>
            <p:ph type="sldNum" sz="quarter" idx="12"/>
          </p:nvPr>
        </p:nvSpPr>
        <p:spPr>
          <a:ln/>
        </p:spPr>
        <p:txBody>
          <a:bodyPr/>
          <a:lstStyle>
            <a:lvl1pPr>
              <a:defRPr/>
            </a:lvl1pPr>
          </a:lstStyle>
          <a:p>
            <a:pPr>
              <a:defRPr/>
            </a:pPr>
            <a:fld id="{B299142E-EE2A-400B-BA0F-B938164C0F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7439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84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4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43" name="Rectangle 6"/>
          <p:cNvSpPr>
            <a:spLocks noGrp="1" noChangeArrowheads="1"/>
          </p:cNvSpPr>
          <p:nvPr>
            <p:ph type="sldNum" sz="quarter" idx="12"/>
          </p:nvPr>
        </p:nvSpPr>
        <p:spPr>
          <a:ln/>
        </p:spPr>
        <p:txBody>
          <a:bodyPr/>
          <a:lstStyle>
            <a:lvl1pPr>
              <a:defRPr/>
            </a:lvl1pPr>
          </a:lstStyle>
          <a:p>
            <a:pPr>
              <a:defRPr/>
            </a:pPr>
            <a:fld id="{905CFB92-4A5F-4F55-BF57-4BF4796C0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27510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845"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846"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47"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84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4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50" name="Rectangle 6"/>
          <p:cNvSpPr>
            <a:spLocks noGrp="1" noChangeArrowheads="1"/>
          </p:cNvSpPr>
          <p:nvPr>
            <p:ph type="sldNum" sz="quarter" idx="12"/>
          </p:nvPr>
        </p:nvSpPr>
        <p:spPr>
          <a:ln/>
        </p:spPr>
        <p:txBody>
          <a:bodyPr/>
          <a:lstStyle>
            <a:lvl1pPr>
              <a:defRPr/>
            </a:lvl1pPr>
          </a:lstStyle>
          <a:p>
            <a:pPr>
              <a:defRPr/>
            </a:pPr>
            <a:fld id="{25858F65-FF1D-47A0-8738-96FF6B0E8D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94904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5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85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85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85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5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57" name="Rectangle 6"/>
          <p:cNvSpPr>
            <a:spLocks noGrp="1" noChangeArrowheads="1"/>
          </p:cNvSpPr>
          <p:nvPr>
            <p:ph type="sldNum" sz="quarter" idx="12"/>
          </p:nvPr>
        </p:nvSpPr>
        <p:spPr>
          <a:ln/>
        </p:spPr>
        <p:txBody>
          <a:bodyPr/>
          <a:lstStyle>
            <a:lvl1pPr>
              <a:defRPr/>
            </a:lvl1pPr>
          </a:lstStyle>
          <a:p>
            <a:pPr>
              <a:defRPr/>
            </a:pPr>
            <a:fld id="{B7B27081-A435-4BD4-9741-DE2D7AD238A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76469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859" name="タイトル 1"/>
          <p:cNvSpPr>
            <a:spLocks noGrp="1"/>
          </p:cNvSpPr>
          <p:nvPr>
            <p:ph type="title"/>
          </p:nvPr>
        </p:nvSpPr>
        <p:spPr/>
        <p:txBody>
          <a:bodyPr/>
          <a:lstStyle/>
          <a:p>
            <a:r>
              <a:rPr lang="ja-JP" altLang="en-US"/>
              <a:t>マスタ タイトルの書式設定</a:t>
            </a:r>
          </a:p>
        </p:txBody>
      </p:sp>
      <p:sp>
        <p:nvSpPr>
          <p:cNvPr id="186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6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6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63" name="Rectangle 6"/>
          <p:cNvSpPr>
            <a:spLocks noGrp="1" noChangeArrowheads="1"/>
          </p:cNvSpPr>
          <p:nvPr>
            <p:ph type="sldNum" sz="quarter" idx="12"/>
          </p:nvPr>
        </p:nvSpPr>
        <p:spPr>
          <a:ln/>
        </p:spPr>
        <p:txBody>
          <a:bodyPr/>
          <a:lstStyle>
            <a:lvl1pPr>
              <a:defRPr/>
            </a:lvl1pPr>
          </a:lstStyle>
          <a:p>
            <a:pPr>
              <a:defRPr/>
            </a:pPr>
            <a:fld id="{7B7D0AE1-6FDA-4F7D-A3BE-CBA9642901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5566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865" name="縦書きタイトル 1"/>
          <p:cNvSpPr>
            <a:spLocks noGrp="1"/>
          </p:cNvSpPr>
          <p:nvPr>
            <p:ph type="title" orient="vert"/>
          </p:nvPr>
        </p:nvSpPr>
        <p:spPr>
          <a:xfrm>
            <a:off x="6729413" y="188913"/>
            <a:ext cx="2090737" cy="5937250"/>
          </a:xfrm>
        </p:spPr>
        <p:txBody>
          <a:bodyPr vert="eaVert"/>
          <a:lstStyle/>
          <a:p>
            <a:r>
              <a:rPr lang="ja-JP" altLang="en-US"/>
              <a:t>マスタ タイトルの書式設定</a:t>
            </a:r>
          </a:p>
        </p:txBody>
      </p:sp>
      <p:sp>
        <p:nvSpPr>
          <p:cNvPr id="1866"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6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6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69" name="Rectangle 6"/>
          <p:cNvSpPr>
            <a:spLocks noGrp="1" noChangeArrowheads="1"/>
          </p:cNvSpPr>
          <p:nvPr>
            <p:ph type="sldNum" sz="quarter" idx="12"/>
          </p:nvPr>
        </p:nvSpPr>
        <p:spPr>
          <a:ln/>
        </p:spPr>
        <p:txBody>
          <a:bodyPr/>
          <a:lstStyle>
            <a:lvl1pPr>
              <a:defRPr/>
            </a:lvl1pPr>
          </a:lstStyle>
          <a:p>
            <a:pPr>
              <a:defRPr/>
            </a:pPr>
            <a:fld id="{DB910029-5A85-40FF-906E-735743972F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6459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10" name="タイトル 1"/>
          <p:cNvSpPr>
            <a:spLocks noGrp="1"/>
          </p:cNvSpPr>
          <p:nvPr>
            <p:ph type="title"/>
          </p:nvPr>
        </p:nvSpPr>
        <p:spPr/>
        <p:txBody>
          <a:bodyPr/>
          <a:lstStyle/>
          <a:p>
            <a:r>
              <a:rPr lang="ja-JP" altLang="en-US"/>
              <a:t>マスタ タイトルの書式設定</a:t>
            </a:r>
          </a:p>
        </p:txBody>
      </p:sp>
      <p:sp>
        <p:nvSpPr>
          <p:cNvPr id="1111" name="日付プレースホルダ 3"/>
          <p:cNvSpPr>
            <a:spLocks noGrp="1"/>
          </p:cNvSpPr>
          <p:nvPr>
            <p:ph type="dt" sz="half" idx="10"/>
          </p:nvPr>
        </p:nvSpPr>
        <p:spPr/>
        <p:txBody>
          <a:bodyPr/>
          <a:lstStyle>
            <a:lvl1pPr>
              <a:defRPr/>
            </a:lvl1pPr>
          </a:lstStyle>
          <a:p>
            <a:pPr>
              <a:defRPr/>
            </a:pPr>
            <a:endParaRPr lang="ja-JP" altLang="en-US"/>
          </a:p>
        </p:txBody>
      </p:sp>
      <p:sp>
        <p:nvSpPr>
          <p:cNvPr id="111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13"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871"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1872"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73"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74"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7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87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877" name="Rectangle 6"/>
          <p:cNvSpPr>
            <a:spLocks noGrp="1" noChangeArrowheads="1"/>
          </p:cNvSpPr>
          <p:nvPr>
            <p:ph type="sldNum" sz="quarter" idx="12"/>
          </p:nvPr>
        </p:nvSpPr>
        <p:spPr>
          <a:ln/>
        </p:spPr>
        <p:txBody>
          <a:bodyPr/>
          <a:lstStyle>
            <a:lvl1pPr>
              <a:defRPr/>
            </a:lvl1pPr>
          </a:lstStyle>
          <a:p>
            <a:pPr>
              <a:defRPr/>
            </a:pPr>
            <a:fld id="{9844A056-9744-45D1-BEE1-4B082B7852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38573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892" name="Picture 7" descr="mlit_top"/>
          <p:cNvPicPr>
            <a:picLocks noChangeAspect="1" noChangeArrowheads="1"/>
          </p:cNvPicPr>
          <p:nvPr userDrawn="1"/>
        </p:nvPicPr>
        <p:blipFill>
          <a:blip r:embed="rId2"/>
          <a:srcRect t="62230"/>
          <a:stretch>
            <a:fillRect/>
          </a:stretch>
        </p:blipFill>
        <p:spPr>
          <a:xfrm>
            <a:off x="0" y="6524626"/>
            <a:ext cx="9144000" cy="333375"/>
          </a:xfrm>
          <a:prstGeom prst="rect">
            <a:avLst/>
          </a:prstGeom>
          <a:noFill/>
          <a:ln>
            <a:noFill/>
          </a:ln>
        </p:spPr>
      </p:pic>
      <p:sp>
        <p:nvSpPr>
          <p:cNvPr id="1893" name="Rectangle 9"/>
          <p:cNvSpPr>
            <a:spLocks noChangeArrowheads="1"/>
          </p:cNvSpPr>
          <p:nvPr userDrawn="1"/>
        </p:nvSpPr>
        <p:spPr>
          <a:xfrm>
            <a:off x="1692276"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706" dirty="0">
              <a:solidFill>
                <a:srgbClr val="000000"/>
              </a:solidFill>
            </a:endParaRPr>
          </a:p>
        </p:txBody>
      </p:sp>
      <p:pic>
        <p:nvPicPr>
          <p:cNvPr id="1894" name="Picture 11"/>
          <p:cNvPicPr>
            <a:picLocks noChangeAspect="1" noChangeArrowheads="1"/>
          </p:cNvPicPr>
          <p:nvPr userDrawn="1"/>
        </p:nvPicPr>
        <p:blipFill>
          <a:blip r:embed="rId3"/>
          <a:stretch>
            <a:fillRect/>
          </a:stretch>
        </p:blipFill>
        <p:spPr>
          <a:xfrm>
            <a:off x="1" y="6051551"/>
            <a:ext cx="2124075" cy="473075"/>
          </a:xfrm>
          <a:prstGeom prst="rect">
            <a:avLst/>
          </a:prstGeom>
          <a:noFill/>
          <a:ln>
            <a:noFill/>
          </a:ln>
        </p:spPr>
      </p:pic>
      <p:sp>
        <p:nvSpPr>
          <p:cNvPr id="1895" name="Text Box 12"/>
          <p:cNvSpPr txBox="1">
            <a:spLocks noChangeArrowheads="1"/>
          </p:cNvSpPr>
          <p:nvPr userDrawn="1"/>
        </p:nvSpPr>
        <p:spPr>
          <a:xfrm>
            <a:off x="0" y="6524626"/>
            <a:ext cx="3498073" cy="267446"/>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38" i="1" dirty="0">
                <a:solidFill>
                  <a:srgbClr val="FFFFFF"/>
                </a:solidFill>
                <a:latin typeface="Times New Roman" pitchFamily="18" charset="0"/>
              </a:rPr>
              <a:t>Ministry of Land, Infrastructure, Transport and Tourism</a:t>
            </a:r>
          </a:p>
        </p:txBody>
      </p:sp>
      <p:sp>
        <p:nvSpPr>
          <p:cNvPr id="1896" name="Rectangle 2"/>
          <p:cNvSpPr>
            <a:spLocks noGrp="1" noChangeArrowheads="1"/>
          </p:cNvSpPr>
          <p:nvPr>
            <p:ph type="ctrTitle"/>
          </p:nvPr>
        </p:nvSpPr>
        <p:spPr>
          <a:xfrm>
            <a:off x="1619250" y="2133601"/>
            <a:ext cx="7524750" cy="1470025"/>
          </a:xfrm>
        </p:spPr>
        <p:txBody>
          <a:bodyPr/>
          <a:lstStyle>
            <a:lvl1pPr>
              <a:defRPr sz="3792"/>
            </a:lvl1pPr>
          </a:lstStyle>
          <a:p>
            <a:r>
              <a:rPr lang="ja-JP" altLang="en-US"/>
              <a:t>マスター タイトルの書式設定</a:t>
            </a:r>
          </a:p>
        </p:txBody>
      </p:sp>
      <p:sp>
        <p:nvSpPr>
          <p:cNvPr id="189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1898" name="Rectangle 4"/>
          <p:cNvSpPr>
            <a:spLocks noGrp="1" noChangeArrowheads="1"/>
          </p:cNvSpPr>
          <p:nvPr>
            <p:ph type="dt" sz="half" idx="10"/>
          </p:nvPr>
        </p:nvSpPr>
        <p:spPr/>
        <p:txBody>
          <a:bodyPr/>
          <a:lstStyle>
            <a:lvl1pPr>
              <a:defRPr/>
            </a:lvl1pPr>
          </a:lstStyle>
          <a:p>
            <a:pPr>
              <a:defRPr/>
            </a:pPr>
            <a:endParaRPr lang="en-US" altLang="ja-JP" dirty="0">
              <a:solidFill>
                <a:srgbClr val="000000"/>
              </a:solidFill>
            </a:endParaRPr>
          </a:p>
        </p:txBody>
      </p:sp>
      <p:sp>
        <p:nvSpPr>
          <p:cNvPr id="1899" name="Rectangle 5"/>
          <p:cNvSpPr>
            <a:spLocks noGrp="1" noChangeArrowheads="1"/>
          </p:cNvSpPr>
          <p:nvPr>
            <p:ph type="ftr" sz="quarter" idx="11"/>
          </p:nvPr>
        </p:nvSpPr>
        <p:spPr/>
        <p:txBody>
          <a:bodyPr/>
          <a:lstStyle>
            <a:lvl1pPr>
              <a:defRPr/>
            </a:lvl1pPr>
          </a:lstStyle>
          <a:p>
            <a:pPr>
              <a:defRPr/>
            </a:pPr>
            <a:endParaRPr lang="en-US" altLang="ja-JP" dirty="0">
              <a:solidFill>
                <a:srgbClr val="000000"/>
              </a:solidFill>
            </a:endParaRPr>
          </a:p>
        </p:txBody>
      </p:sp>
      <p:sp>
        <p:nvSpPr>
          <p:cNvPr id="1900"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9916537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902" name="タイトル 1"/>
          <p:cNvSpPr>
            <a:spLocks noGrp="1"/>
          </p:cNvSpPr>
          <p:nvPr>
            <p:ph type="title"/>
          </p:nvPr>
        </p:nvSpPr>
        <p:spPr/>
        <p:txBody>
          <a:bodyPr/>
          <a:lstStyle/>
          <a:p>
            <a:r>
              <a:rPr lang="ja-JP" altLang="en-US"/>
              <a:t>マスター タイトルの書式設定</a:t>
            </a:r>
          </a:p>
        </p:txBody>
      </p:sp>
      <p:sp>
        <p:nvSpPr>
          <p:cNvPr id="190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0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0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0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4403362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908" name="タイトル 1"/>
          <p:cNvSpPr>
            <a:spLocks noGrp="1"/>
          </p:cNvSpPr>
          <p:nvPr>
            <p:ph type="title"/>
          </p:nvPr>
        </p:nvSpPr>
        <p:spPr>
          <a:xfrm>
            <a:off x="722313" y="4406900"/>
            <a:ext cx="7772400" cy="1362075"/>
          </a:xfrm>
        </p:spPr>
        <p:txBody>
          <a:bodyPr anchor="t"/>
          <a:lstStyle>
            <a:lvl1pPr algn="l">
              <a:defRPr sz="3792" b="1" cap="all"/>
            </a:lvl1pPr>
          </a:lstStyle>
          <a:p>
            <a:r>
              <a:rPr lang="ja-JP" altLang="en-US"/>
              <a:t>マスター タイトルの書式設定</a:t>
            </a:r>
          </a:p>
        </p:txBody>
      </p:sp>
      <p:sp>
        <p:nvSpPr>
          <p:cNvPr id="1909" name="テキスト プレースホルダ 2"/>
          <p:cNvSpPr>
            <a:spLocks noGrp="1"/>
          </p:cNvSpPr>
          <p:nvPr>
            <p:ph type="body" idx="1"/>
          </p:nvPr>
        </p:nvSpPr>
        <p:spPr>
          <a:xfrm>
            <a:off x="722313" y="2906714"/>
            <a:ext cx="7772400" cy="1500187"/>
          </a:xfrm>
        </p:spPr>
        <p:txBody>
          <a:bodyPr anchor="b"/>
          <a:lstStyle>
            <a:lvl1pPr marL="0" indent="0">
              <a:buNone/>
              <a:defRPr sz="1896"/>
            </a:lvl1pPr>
            <a:lvl2pPr marL="433452" indent="0">
              <a:buNone/>
              <a:defRPr sz="1706"/>
            </a:lvl2pPr>
            <a:lvl3pPr marL="866903" indent="0">
              <a:buNone/>
              <a:defRPr sz="1517"/>
            </a:lvl3pPr>
            <a:lvl4pPr marL="1300355" indent="0">
              <a:buNone/>
              <a:defRPr sz="1327"/>
            </a:lvl4pPr>
            <a:lvl5pPr marL="1733807" indent="0">
              <a:buNone/>
              <a:defRPr sz="1327"/>
            </a:lvl5pPr>
            <a:lvl6pPr marL="2167259" indent="0">
              <a:buNone/>
              <a:defRPr sz="1327"/>
            </a:lvl6pPr>
            <a:lvl7pPr marL="2600710" indent="0">
              <a:buNone/>
              <a:defRPr sz="1327"/>
            </a:lvl7pPr>
            <a:lvl8pPr marL="3034162" indent="0">
              <a:buNone/>
              <a:defRPr sz="1327"/>
            </a:lvl8pPr>
            <a:lvl9pPr marL="3467614" indent="0">
              <a:buNone/>
              <a:defRPr sz="1327"/>
            </a:lvl9pPr>
          </a:lstStyle>
          <a:p>
            <a:pPr lvl="0"/>
            <a:r>
              <a:rPr lang="ja-JP" altLang="en-US"/>
              <a:t>マスター テキストの書式設定</a:t>
            </a:r>
          </a:p>
        </p:txBody>
      </p:sp>
      <p:sp>
        <p:nvSpPr>
          <p:cNvPr id="1910"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11"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12"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9513492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914" name="タイトル 1"/>
          <p:cNvSpPr>
            <a:spLocks noGrp="1"/>
          </p:cNvSpPr>
          <p:nvPr>
            <p:ph type="title"/>
          </p:nvPr>
        </p:nvSpPr>
        <p:spPr/>
        <p:txBody>
          <a:bodyPr/>
          <a:lstStyle/>
          <a:p>
            <a:r>
              <a:rPr lang="ja-JP" altLang="en-US"/>
              <a:t>マスター タイトルの書式設定</a:t>
            </a:r>
          </a:p>
        </p:txBody>
      </p:sp>
      <p:sp>
        <p:nvSpPr>
          <p:cNvPr id="1915" name="コンテンツ プレースホルダ 2"/>
          <p:cNvSpPr>
            <a:spLocks noGrp="1"/>
          </p:cNvSpPr>
          <p:nvPr>
            <p:ph sz="half" idx="1"/>
          </p:nvPr>
        </p:nvSpPr>
        <p:spPr>
          <a:xfrm>
            <a:off x="457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16" name="コンテンツ プレースホルダ 3"/>
          <p:cNvSpPr>
            <a:spLocks noGrp="1"/>
          </p:cNvSpPr>
          <p:nvPr>
            <p:ph sz="half" idx="2"/>
          </p:nvPr>
        </p:nvSpPr>
        <p:spPr>
          <a:xfrm>
            <a:off x="4648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1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1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19"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4395248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921" name="タイトル 1"/>
          <p:cNvSpPr>
            <a:spLocks noGrp="1"/>
          </p:cNvSpPr>
          <p:nvPr>
            <p:ph type="title"/>
          </p:nvPr>
        </p:nvSpPr>
        <p:spPr>
          <a:xfrm>
            <a:off x="457200" y="274639"/>
            <a:ext cx="8229600" cy="1143000"/>
          </a:xfrm>
        </p:spPr>
        <p:txBody>
          <a:bodyPr/>
          <a:lstStyle>
            <a:lvl1pPr>
              <a:defRPr/>
            </a:lvl1pPr>
          </a:lstStyle>
          <a:p>
            <a:r>
              <a:rPr lang="ja-JP" altLang="en-US"/>
              <a:t>マスター タイトルの書式設定</a:t>
            </a:r>
          </a:p>
        </p:txBody>
      </p:sp>
      <p:sp>
        <p:nvSpPr>
          <p:cNvPr id="1922" name="テキスト プレースホルダ 2"/>
          <p:cNvSpPr>
            <a:spLocks noGrp="1"/>
          </p:cNvSpPr>
          <p:nvPr>
            <p:ph type="body" idx="1"/>
          </p:nvPr>
        </p:nvSpPr>
        <p:spPr>
          <a:xfrm>
            <a:off x="457200" y="1535113"/>
            <a:ext cx="4040188"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a:t>マスター テキストの書式設定</a:t>
            </a:r>
          </a:p>
        </p:txBody>
      </p:sp>
      <p:sp>
        <p:nvSpPr>
          <p:cNvPr id="1923" name="コンテンツ プレースホルダ 3"/>
          <p:cNvSpPr>
            <a:spLocks noGrp="1"/>
          </p:cNvSpPr>
          <p:nvPr>
            <p:ph sz="half" idx="2"/>
          </p:nvPr>
        </p:nvSpPr>
        <p:spPr>
          <a:xfrm>
            <a:off x="457200" y="2174875"/>
            <a:ext cx="4040188"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24" name="テキスト プレースホルダ 4"/>
          <p:cNvSpPr>
            <a:spLocks noGrp="1"/>
          </p:cNvSpPr>
          <p:nvPr>
            <p:ph type="body" sz="quarter" idx="3"/>
          </p:nvPr>
        </p:nvSpPr>
        <p:spPr>
          <a:xfrm>
            <a:off x="4645026" y="1535113"/>
            <a:ext cx="4041775"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a:t>マスター テキストの書式設定</a:t>
            </a:r>
          </a:p>
        </p:txBody>
      </p:sp>
      <p:sp>
        <p:nvSpPr>
          <p:cNvPr id="1925" name="コンテンツ プレースホルダ 5"/>
          <p:cNvSpPr>
            <a:spLocks noGrp="1"/>
          </p:cNvSpPr>
          <p:nvPr>
            <p:ph sz="quarter" idx="4"/>
          </p:nvPr>
        </p:nvSpPr>
        <p:spPr>
          <a:xfrm>
            <a:off x="4645026" y="2174875"/>
            <a:ext cx="4041775"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2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2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28"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3390607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930" name="タイトル 1"/>
          <p:cNvSpPr>
            <a:spLocks noGrp="1"/>
          </p:cNvSpPr>
          <p:nvPr>
            <p:ph type="title"/>
          </p:nvPr>
        </p:nvSpPr>
        <p:spPr/>
        <p:txBody>
          <a:bodyPr/>
          <a:lstStyle/>
          <a:p>
            <a:r>
              <a:rPr lang="ja-JP" altLang="en-US"/>
              <a:t>マスター タイトルの書式設定</a:t>
            </a:r>
          </a:p>
        </p:txBody>
      </p:sp>
      <p:sp>
        <p:nvSpPr>
          <p:cNvPr id="1931"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32"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33"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2880131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93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3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37"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9659425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939" name="タイトル 1"/>
          <p:cNvSpPr>
            <a:spLocks noGrp="1"/>
          </p:cNvSpPr>
          <p:nvPr>
            <p:ph type="title"/>
          </p:nvPr>
        </p:nvSpPr>
        <p:spPr>
          <a:xfrm>
            <a:off x="457201" y="273050"/>
            <a:ext cx="3008313" cy="1162050"/>
          </a:xfrm>
        </p:spPr>
        <p:txBody>
          <a:bodyPr anchor="b"/>
          <a:lstStyle>
            <a:lvl1pPr algn="l">
              <a:defRPr sz="1896" b="1"/>
            </a:lvl1pPr>
          </a:lstStyle>
          <a:p>
            <a:r>
              <a:rPr lang="ja-JP" altLang="en-US"/>
              <a:t>マスター タイトルの書式設定</a:t>
            </a:r>
          </a:p>
        </p:txBody>
      </p:sp>
      <p:sp>
        <p:nvSpPr>
          <p:cNvPr id="1940" name="コンテンツ プレースホルダ 2"/>
          <p:cNvSpPr>
            <a:spLocks noGrp="1"/>
          </p:cNvSpPr>
          <p:nvPr>
            <p:ph idx="1"/>
          </p:nvPr>
        </p:nvSpPr>
        <p:spPr>
          <a:xfrm>
            <a:off x="3575050" y="273051"/>
            <a:ext cx="5111750" cy="5853113"/>
          </a:xfrm>
        </p:spPr>
        <p:txBody>
          <a:bodyPr/>
          <a:lstStyle>
            <a:lvl1pPr>
              <a:defRPr sz="3034"/>
            </a:lvl1pPr>
            <a:lvl2pPr>
              <a:defRPr sz="2655"/>
            </a:lvl2pPr>
            <a:lvl3pPr>
              <a:defRPr sz="2276"/>
            </a:lvl3pPr>
            <a:lvl4pPr>
              <a:defRPr sz="1896"/>
            </a:lvl4pPr>
            <a:lvl5pPr>
              <a:defRPr sz="1896"/>
            </a:lvl5pPr>
            <a:lvl6pPr>
              <a:defRPr sz="1896"/>
            </a:lvl6pPr>
            <a:lvl7pPr>
              <a:defRPr sz="1896"/>
            </a:lvl7pPr>
            <a:lvl8pPr>
              <a:defRPr sz="1896"/>
            </a:lvl8pPr>
            <a:lvl9pPr>
              <a:defRPr sz="189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1" name="テキスト プレースホルダ 3"/>
          <p:cNvSpPr>
            <a:spLocks noGrp="1"/>
          </p:cNvSpPr>
          <p:nvPr>
            <p:ph type="body" sz="half" idx="2"/>
          </p:nvPr>
        </p:nvSpPr>
        <p:spPr>
          <a:xfrm>
            <a:off x="457201" y="1435101"/>
            <a:ext cx="3008313" cy="4691063"/>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a:t>マスター テキストの書式設定</a:t>
            </a:r>
          </a:p>
        </p:txBody>
      </p:sp>
      <p:sp>
        <p:nvSpPr>
          <p:cNvPr id="194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4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44"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6561821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946" name="タイトル 1"/>
          <p:cNvSpPr>
            <a:spLocks noGrp="1"/>
          </p:cNvSpPr>
          <p:nvPr>
            <p:ph type="title"/>
          </p:nvPr>
        </p:nvSpPr>
        <p:spPr>
          <a:xfrm>
            <a:off x="1792288" y="4800600"/>
            <a:ext cx="5486400" cy="566738"/>
          </a:xfrm>
        </p:spPr>
        <p:txBody>
          <a:bodyPr anchor="b"/>
          <a:lstStyle>
            <a:lvl1pPr algn="l">
              <a:defRPr sz="1896" b="1"/>
            </a:lvl1pPr>
          </a:lstStyle>
          <a:p>
            <a:r>
              <a:rPr lang="ja-JP" altLang="en-US"/>
              <a:t>マスター タイトルの書式設定</a:t>
            </a:r>
          </a:p>
        </p:txBody>
      </p:sp>
      <p:sp>
        <p:nvSpPr>
          <p:cNvPr id="1947" name="図プレースホルダ 2"/>
          <p:cNvSpPr>
            <a:spLocks noGrp="1"/>
          </p:cNvSpPr>
          <p:nvPr>
            <p:ph type="pic" idx="1"/>
          </p:nvPr>
        </p:nvSpPr>
        <p:spPr>
          <a:xfrm>
            <a:off x="1792288" y="612775"/>
            <a:ext cx="5486400" cy="4114800"/>
          </a:xfrm>
        </p:spPr>
        <p:txBody>
          <a:bodyPr/>
          <a:lstStyle>
            <a:lvl1pPr marL="0" indent="0">
              <a:buNone/>
              <a:defRPr sz="3034"/>
            </a:lvl1pPr>
            <a:lvl2pPr marL="433452" indent="0">
              <a:buNone/>
              <a:defRPr sz="2655"/>
            </a:lvl2pPr>
            <a:lvl3pPr marL="866903" indent="0">
              <a:buNone/>
              <a:defRPr sz="2276"/>
            </a:lvl3pPr>
            <a:lvl4pPr marL="1300355" indent="0">
              <a:buNone/>
              <a:defRPr sz="1896"/>
            </a:lvl4pPr>
            <a:lvl5pPr marL="1733807" indent="0">
              <a:buNone/>
              <a:defRPr sz="1896"/>
            </a:lvl5pPr>
            <a:lvl6pPr marL="2167259" indent="0">
              <a:buNone/>
              <a:defRPr sz="1896"/>
            </a:lvl6pPr>
            <a:lvl7pPr marL="2600710" indent="0">
              <a:buNone/>
              <a:defRPr sz="1896"/>
            </a:lvl7pPr>
            <a:lvl8pPr marL="3034162" indent="0">
              <a:buNone/>
              <a:defRPr sz="1896"/>
            </a:lvl8pPr>
            <a:lvl9pPr marL="3467614" indent="0">
              <a:buNone/>
              <a:defRPr sz="1896"/>
            </a:lvl9pPr>
          </a:lstStyle>
          <a:p>
            <a:pPr lvl="0"/>
            <a:r>
              <a:rPr lang="ja-JP" altLang="en-US" noProof="0" dirty="0"/>
              <a:t>図を追加</a:t>
            </a:r>
          </a:p>
        </p:txBody>
      </p:sp>
      <p:sp>
        <p:nvSpPr>
          <p:cNvPr id="1948" name="テキスト プレースホルダ 3"/>
          <p:cNvSpPr>
            <a:spLocks noGrp="1"/>
          </p:cNvSpPr>
          <p:nvPr>
            <p:ph type="body" sz="half" idx="2"/>
          </p:nvPr>
        </p:nvSpPr>
        <p:spPr>
          <a:xfrm>
            <a:off x="1792288" y="5367338"/>
            <a:ext cx="5486400" cy="804862"/>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a:t>マスター テキストの書式設定</a:t>
            </a:r>
          </a:p>
        </p:txBody>
      </p:sp>
      <p:sp>
        <p:nvSpPr>
          <p:cNvPr id="1949"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50"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51"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153631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115"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1116"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7"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8"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2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1" name="Rectangle 6"/>
          <p:cNvSpPr>
            <a:spLocks noGrp="1" noChangeArrowheads="1"/>
          </p:cNvSpPr>
          <p:nvPr>
            <p:ph type="sldNum" sz="quarter" idx="12"/>
          </p:nvPr>
        </p:nvSpPr>
        <p:spPr>
          <a:ln/>
        </p:spPr>
        <p:txBody>
          <a:bodyPr/>
          <a:lstStyle>
            <a:lvl1pPr>
              <a:defRPr/>
            </a:lvl1pPr>
          </a:lstStyle>
          <a:p>
            <a:pPr>
              <a:defRPr/>
            </a:pPr>
            <a:fld id="{F4D09CD9-960C-492A-91C9-C299E8479915}" type="slidenum">
              <a:rPr lang="en-US" altLang="ja-JP"/>
              <a:pPr>
                <a:defRPr/>
              </a:pPr>
              <a:t>‹#›</a:t>
            </a:fld>
            <a:endParaRPr lang="en-US" altLang="ja-JP"/>
          </a:p>
        </p:txBody>
      </p:sp>
    </p:spTree>
    <p:extLst>
      <p:ext uri="{BB962C8B-B14F-4D97-AF65-F5344CB8AC3E}">
        <p14:creationId xmlns:p14="http://schemas.microsoft.com/office/powerpoint/2010/main" val="28047391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953" name="タイトル 1"/>
          <p:cNvSpPr>
            <a:spLocks noGrp="1"/>
          </p:cNvSpPr>
          <p:nvPr>
            <p:ph type="title"/>
          </p:nvPr>
        </p:nvSpPr>
        <p:spPr/>
        <p:txBody>
          <a:bodyPr/>
          <a:lstStyle/>
          <a:p>
            <a:r>
              <a:rPr lang="ja-JP" altLang="en-US"/>
              <a:t>マスター タイトルの書式設定</a:t>
            </a:r>
          </a:p>
        </p:txBody>
      </p:sp>
      <p:sp>
        <p:nvSpPr>
          <p:cNvPr id="1954"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5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5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57"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310974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959" name="縦書きタイトル 1"/>
          <p:cNvSpPr>
            <a:spLocks noGrp="1"/>
          </p:cNvSpPr>
          <p:nvPr>
            <p:ph type="title" orient="vert"/>
          </p:nvPr>
        </p:nvSpPr>
        <p:spPr>
          <a:xfrm>
            <a:off x="6515100" y="1"/>
            <a:ext cx="2171700" cy="6126163"/>
          </a:xfrm>
        </p:spPr>
        <p:txBody>
          <a:bodyPr vert="eaVert"/>
          <a:lstStyle/>
          <a:p>
            <a:r>
              <a:rPr lang="ja-JP" altLang="en-US"/>
              <a:t>マスター タイトルの書式設定</a:t>
            </a:r>
          </a:p>
        </p:txBody>
      </p:sp>
      <p:sp>
        <p:nvSpPr>
          <p:cNvPr id="1960" name="縦書きテキスト プレースホルダ 2"/>
          <p:cNvSpPr>
            <a:spLocks noGrp="1"/>
          </p:cNvSpPr>
          <p:nvPr>
            <p:ph type="body" orient="vert" idx="1"/>
          </p:nvPr>
        </p:nvSpPr>
        <p:spPr>
          <a:xfrm>
            <a:off x="0" y="1"/>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1"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62"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63"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348849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965" name="タイトル 1"/>
          <p:cNvSpPr>
            <a:spLocks noGrp="1"/>
          </p:cNvSpPr>
          <p:nvPr>
            <p:ph type="title"/>
          </p:nvPr>
        </p:nvSpPr>
        <p:spPr>
          <a:xfrm>
            <a:off x="457200" y="274639"/>
            <a:ext cx="8229600" cy="1143000"/>
          </a:xfrm>
        </p:spPr>
        <p:txBody>
          <a:bodyPr/>
          <a:lstStyle/>
          <a:p>
            <a:r>
              <a:rPr lang="ja-JP" altLang="en-US"/>
              <a:t>マスタ タイトルの書式設定</a:t>
            </a:r>
          </a:p>
        </p:txBody>
      </p:sp>
      <p:sp>
        <p:nvSpPr>
          <p:cNvPr id="1966" name="コンテンツ プレースホルダ 2"/>
          <p:cNvSpPr>
            <a:spLocks noGrp="1"/>
          </p:cNvSpPr>
          <p:nvPr>
            <p:ph sz="half" idx="1"/>
          </p:nvPr>
        </p:nvSpPr>
        <p:spPr>
          <a:xfrm>
            <a:off x="457200" y="1600201"/>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7"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8" name="コンテンツ プレースホルダ 4"/>
          <p:cNvSpPr>
            <a:spLocks noGrp="1"/>
          </p:cNvSpPr>
          <p:nvPr>
            <p:ph sz="quarter" idx="3"/>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9"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70"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71" name="Rectangle 6"/>
          <p:cNvSpPr>
            <a:spLocks noGrp="1" noChangeArrowheads="1"/>
          </p:cNvSpPr>
          <p:nvPr>
            <p:ph type="sldNum" sz="quarter" idx="12"/>
          </p:nvPr>
        </p:nvSpPr>
        <p:spPr>
          <a:ln/>
        </p:spPr>
        <p:txBody>
          <a:bodyPr/>
          <a:lstStyle>
            <a:lvl1pPr>
              <a:defRPr/>
            </a:lvl1pPr>
          </a:lstStyle>
          <a:p>
            <a:pPr>
              <a:defRPr/>
            </a:pPr>
            <a:fld id="{897CD93A-E56D-409B-9AEA-75F9AAFCC5F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1218004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973" name="コンテンツ プレースホルダ 1"/>
          <p:cNvSpPr>
            <a:spLocks noGrp="1"/>
          </p:cNvSpPr>
          <p:nvPr>
            <p:ph/>
          </p:nvPr>
        </p:nvSpPr>
        <p:spPr>
          <a:xfrm>
            <a:off x="457200" y="274639"/>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7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197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976" name="Rectangle 6"/>
          <p:cNvSpPr>
            <a:spLocks noGrp="1" noChangeArrowheads="1"/>
          </p:cNvSpPr>
          <p:nvPr>
            <p:ph type="sldNum" sz="quarter" idx="12"/>
          </p:nvPr>
        </p:nvSpPr>
        <p:spPr>
          <a:ln/>
        </p:spPr>
        <p:txBody>
          <a:bodyPr/>
          <a:lstStyle>
            <a:lvl1pPr>
              <a:defRPr/>
            </a:lvl1pPr>
          </a:lstStyle>
          <a:p>
            <a:pPr>
              <a:defRPr/>
            </a:pPr>
            <a:fld id="{64029CF7-275A-46C6-ACD1-B1F8A18F5F1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9095363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979"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1980"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1981"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1982"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2/26/2025</a:t>
            </a:fld>
            <a:endParaRPr lang="en-US"/>
          </a:p>
        </p:txBody>
      </p:sp>
      <p:sp>
        <p:nvSpPr>
          <p:cNvPr id="1983"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14964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985" name="Holder 2"/>
          <p:cNvSpPr>
            <a:spLocks noGrp="1"/>
          </p:cNvSpPr>
          <p:nvPr>
            <p:ph type="title"/>
          </p:nvPr>
        </p:nvSpPr>
        <p:spPr>
          <a:xfrm>
            <a:off x="457200" y="274320"/>
            <a:ext cx="8229600" cy="1097280"/>
          </a:xfrm>
          <a:prstGeom prst="rect">
            <a:avLst/>
          </a:prstGeom>
        </p:spPr>
        <p:txBody>
          <a:bodyPr lIns="0" tIns="0" rIns="0" bIns="0"/>
          <a:lstStyle>
            <a:lvl1pPr>
              <a:defRPr/>
            </a:lvl1pPr>
          </a:lstStyle>
          <a:p>
            <a:endParaRPr/>
          </a:p>
        </p:txBody>
      </p:sp>
      <p:sp>
        <p:nvSpPr>
          <p:cNvPr id="1986" name="Holder 3"/>
          <p:cNvSpPr>
            <a:spLocks noGrp="1"/>
          </p:cNvSpPr>
          <p:nvPr>
            <p:ph type="body" idx="1"/>
          </p:nvPr>
        </p:nvSpPr>
        <p:spPr>
          <a:xfrm>
            <a:off x="457200" y="1577340"/>
            <a:ext cx="8229600" cy="4526280"/>
          </a:xfrm>
          <a:prstGeom prst="rect">
            <a:avLst/>
          </a:prstGeom>
        </p:spPr>
        <p:txBody>
          <a:bodyPr lIns="0" tIns="0" rIns="0" bIns="0"/>
          <a:lstStyle>
            <a:lvl1pPr>
              <a:defRPr/>
            </a:lvl1pPr>
          </a:lstStyle>
          <a:p>
            <a:endParaRPr/>
          </a:p>
        </p:txBody>
      </p:sp>
      <p:sp>
        <p:nvSpPr>
          <p:cNvPr id="1987"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1988"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2/26/2025</a:t>
            </a:fld>
            <a:endParaRPr lang="en-US"/>
          </a:p>
        </p:txBody>
      </p:sp>
      <p:sp>
        <p:nvSpPr>
          <p:cNvPr id="1989"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580691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991" name="Holder 2"/>
          <p:cNvSpPr>
            <a:spLocks noGrp="1"/>
          </p:cNvSpPr>
          <p:nvPr>
            <p:ph type="title"/>
          </p:nvPr>
        </p:nvSpPr>
        <p:spPr>
          <a:xfrm>
            <a:off x="457200" y="274320"/>
            <a:ext cx="8229600" cy="1097280"/>
          </a:xfrm>
          <a:prstGeom prst="rect">
            <a:avLst/>
          </a:prstGeom>
        </p:spPr>
        <p:txBody>
          <a:bodyPr lIns="0" tIns="0" rIns="0" bIns="0"/>
          <a:lstStyle>
            <a:lvl1pPr>
              <a:defRPr/>
            </a:lvl1pPr>
          </a:lstStyle>
          <a:p>
            <a:endParaRPr/>
          </a:p>
        </p:txBody>
      </p:sp>
      <p:sp>
        <p:nvSpPr>
          <p:cNvPr id="1992"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1993"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1994" name="Holder 5"/>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1995"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2/26/2025</a:t>
            </a:fld>
            <a:endParaRPr lang="en-US"/>
          </a:p>
        </p:txBody>
      </p:sp>
      <p:sp>
        <p:nvSpPr>
          <p:cNvPr id="1996" name="Holder 7"/>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11746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998" name="Holder 2"/>
          <p:cNvSpPr>
            <a:spLocks noGrp="1"/>
          </p:cNvSpPr>
          <p:nvPr>
            <p:ph type="title"/>
          </p:nvPr>
        </p:nvSpPr>
        <p:spPr>
          <a:xfrm>
            <a:off x="457200" y="274320"/>
            <a:ext cx="8229600" cy="1097280"/>
          </a:xfrm>
          <a:prstGeom prst="rect">
            <a:avLst/>
          </a:prstGeom>
        </p:spPr>
        <p:txBody>
          <a:bodyPr lIns="0" tIns="0" rIns="0" bIns="0"/>
          <a:lstStyle>
            <a:lvl1pPr>
              <a:defRPr/>
            </a:lvl1pPr>
          </a:lstStyle>
          <a:p>
            <a:endParaRPr/>
          </a:p>
        </p:txBody>
      </p:sp>
      <p:sp>
        <p:nvSpPr>
          <p:cNvPr id="1999" name="Holder 3"/>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2000"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2/26/2025</a:t>
            </a:fld>
            <a:endParaRPr lang="en-US"/>
          </a:p>
        </p:txBody>
      </p:sp>
      <p:sp>
        <p:nvSpPr>
          <p:cNvPr id="2001"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21825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003"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2004"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2/26/2025</a:t>
            </a:fld>
            <a:endParaRPr lang="en-US"/>
          </a:p>
        </p:txBody>
      </p:sp>
      <p:sp>
        <p:nvSpPr>
          <p:cNvPr id="2005"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47170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020" name="Picture 7" descr="mlit_top"/>
          <p:cNvPicPr>
            <a:picLocks noChangeAspect="1" noChangeArrowheads="1"/>
          </p:cNvPicPr>
          <p:nvPr userDrawn="1"/>
        </p:nvPicPr>
        <p:blipFill>
          <a:blip r:embed="rId2"/>
          <a:srcRect t="62230"/>
          <a:stretch>
            <a:fillRect/>
          </a:stretch>
        </p:blipFill>
        <p:spPr>
          <a:xfrm>
            <a:off x="0" y="6524632"/>
            <a:ext cx="9144000" cy="333375"/>
          </a:xfrm>
          <a:prstGeom prst="rect">
            <a:avLst/>
          </a:prstGeom>
          <a:noFill/>
          <a:ln w="9525">
            <a:noFill/>
            <a:miter lim="800000"/>
            <a:headEnd/>
            <a:tailEnd/>
          </a:ln>
        </p:spPr>
      </p:pic>
      <p:sp>
        <p:nvSpPr>
          <p:cNvPr id="2021" name="Rectangle 9"/>
          <p:cNvSpPr>
            <a:spLocks noChangeArrowheads="1"/>
          </p:cNvSpPr>
          <p:nvPr userDrawn="1"/>
        </p:nvSpPr>
        <p:spPr>
          <a:xfrm>
            <a:off x="1692520" y="3284545"/>
            <a:ext cx="7451480" cy="73025"/>
          </a:xfrm>
          <a:prstGeom prst="rect">
            <a:avLst/>
          </a:prstGeom>
          <a:solidFill>
            <a:srgbClr val="0066CC"/>
          </a:solidFill>
          <a:ln w="9525">
            <a:noFill/>
            <a:miter lim="800000"/>
            <a:headEnd/>
            <a:tailEnd/>
          </a:ln>
          <a:effectLst/>
        </p:spPr>
        <p:txBody>
          <a:bodyPr wrap="none" anchor="ctr"/>
          <a:lstStyle/>
          <a:p>
            <a:pPr defTabSz="779164">
              <a:defRPr/>
            </a:pPr>
            <a:endParaRPr lang="ja-JP" altLang="en-US" sz="2049" dirty="0">
              <a:solidFill>
                <a:srgbClr val="000000"/>
              </a:solidFill>
              <a:latin typeface="Arial"/>
              <a:ea typeface="ＭＳ Ｐゴシック"/>
            </a:endParaRPr>
          </a:p>
        </p:txBody>
      </p:sp>
      <p:pic>
        <p:nvPicPr>
          <p:cNvPr id="2022" name="Picture 11"/>
          <p:cNvPicPr>
            <a:picLocks noChangeAspect="1" noChangeArrowheads="1"/>
          </p:cNvPicPr>
          <p:nvPr userDrawn="1"/>
        </p:nvPicPr>
        <p:blipFill>
          <a:blip r:embed="rId3"/>
          <a:stretch>
            <a:fillRect/>
          </a:stretch>
        </p:blipFill>
        <p:spPr>
          <a:xfrm>
            <a:off x="2" y="6051557"/>
            <a:ext cx="2124808" cy="473075"/>
          </a:xfrm>
          <a:prstGeom prst="rect">
            <a:avLst/>
          </a:prstGeom>
          <a:noFill/>
          <a:ln w="9525">
            <a:noFill/>
            <a:miter lim="800000"/>
            <a:headEnd/>
            <a:tailEnd/>
          </a:ln>
        </p:spPr>
      </p:pic>
      <p:sp>
        <p:nvSpPr>
          <p:cNvPr id="2023" name="Text Box 12"/>
          <p:cNvSpPr txBox="1">
            <a:spLocks noChangeArrowheads="1"/>
          </p:cNvSpPr>
          <p:nvPr userDrawn="1"/>
        </p:nvSpPr>
        <p:spPr>
          <a:xfrm>
            <a:off x="3" y="6524630"/>
            <a:ext cx="3161443" cy="249748"/>
          </a:xfrm>
          <a:prstGeom prst="rect">
            <a:avLst/>
          </a:prstGeom>
          <a:noFill/>
          <a:ln w="9525">
            <a:noFill/>
            <a:miter lim="800000"/>
            <a:headEnd/>
            <a:tailEnd/>
          </a:ln>
          <a:effectLst/>
        </p:spPr>
        <p:txBody>
          <a:bodyPr wrap="none">
            <a:spAutoFit/>
          </a:bodyPr>
          <a:lstStyle/>
          <a:p>
            <a:pPr defTabSz="779164">
              <a:defRPr/>
            </a:pPr>
            <a:r>
              <a:rPr lang="en-US" altLang="ja-JP" sz="1023" i="1" dirty="0">
                <a:solidFill>
                  <a:srgbClr val="FFFFFF"/>
                </a:solidFill>
                <a:latin typeface="Times New Roman" pitchFamily="18" charset="0"/>
                <a:ea typeface="ＭＳ Ｐゴシック"/>
              </a:rPr>
              <a:t>Ministry of Land, Infrastructure, Transport and Tourism</a:t>
            </a:r>
          </a:p>
        </p:txBody>
      </p:sp>
      <p:sp>
        <p:nvSpPr>
          <p:cNvPr id="2024" name="Rectangle 2"/>
          <p:cNvSpPr>
            <a:spLocks noGrp="1" noChangeArrowheads="1"/>
          </p:cNvSpPr>
          <p:nvPr>
            <p:ph type="ctrTitle"/>
          </p:nvPr>
        </p:nvSpPr>
        <p:spPr>
          <a:xfrm>
            <a:off x="1619252" y="2133608"/>
            <a:ext cx="7524750" cy="1470025"/>
          </a:xfrm>
        </p:spPr>
        <p:txBody>
          <a:bodyPr/>
          <a:lstStyle>
            <a:lvl1pPr>
              <a:defRPr sz="3408"/>
            </a:lvl1pPr>
          </a:lstStyle>
          <a:p>
            <a:r>
              <a:rPr lang="ja-JP" altLang="en-US"/>
              <a:t>マスタ タイトルの書式設定</a:t>
            </a:r>
          </a:p>
        </p:txBody>
      </p:sp>
      <p:sp>
        <p:nvSpPr>
          <p:cNvPr id="202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2026" name="Rectangle 4"/>
          <p:cNvSpPr>
            <a:spLocks noGrp="1" noChangeArrowheads="1"/>
          </p:cNvSpPr>
          <p:nvPr>
            <p:ph type="dt" sz="half" idx="10"/>
          </p:nvPr>
        </p:nvSpPr>
        <p:spPr/>
        <p:txBody>
          <a:bodyPr/>
          <a:lstStyle>
            <a:lvl1pPr>
              <a:defRPr/>
            </a:lvl1pPr>
          </a:lstStyle>
          <a:p>
            <a:pPr>
              <a:defRPr/>
            </a:pPr>
            <a:fld id="{7D813112-41A4-455F-8F9F-9B3B3D72AE10}" type="datetime1">
              <a:rPr lang="ja-JP" altLang="en-US" smtClean="0">
                <a:solidFill>
                  <a:srgbClr val="000000"/>
                </a:solidFill>
              </a:rPr>
              <a:t>2025/2/26</a:t>
            </a:fld>
            <a:endParaRPr lang="en-US" altLang="ja-JP" dirty="0">
              <a:solidFill>
                <a:srgbClr val="000000"/>
              </a:solidFill>
            </a:endParaRPr>
          </a:p>
        </p:txBody>
      </p:sp>
      <p:sp>
        <p:nvSpPr>
          <p:cNvPr id="2027" name="Rectangle 5"/>
          <p:cNvSpPr>
            <a:spLocks noGrp="1" noChangeArrowheads="1"/>
          </p:cNvSpPr>
          <p:nvPr>
            <p:ph type="ftr" sz="quarter" idx="11"/>
          </p:nvPr>
        </p:nvSpPr>
        <p:spPr/>
        <p:txBody>
          <a:bodyPr/>
          <a:lstStyle>
            <a:lvl1pPr>
              <a:defRPr/>
            </a:lvl1pPr>
          </a:lstStyle>
          <a:p>
            <a:pPr>
              <a:defRPr/>
            </a:pPr>
            <a:endParaRPr lang="en-US" altLang="ja-JP" dirty="0">
              <a:solidFill>
                <a:srgbClr val="000000"/>
              </a:solidFill>
            </a:endParaRPr>
          </a:p>
        </p:txBody>
      </p:sp>
      <p:sp>
        <p:nvSpPr>
          <p:cNvPr id="2028"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14179B75-B04D-4FAE-B607-87F585FCF75D}"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834619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123"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2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6" name="Rectangle 6"/>
          <p:cNvSpPr>
            <a:spLocks noGrp="1" noChangeArrowheads="1"/>
          </p:cNvSpPr>
          <p:nvPr>
            <p:ph type="sldNum" sz="quarter" idx="12"/>
          </p:nvPr>
        </p:nvSpPr>
        <p:spPr>
          <a:ln/>
        </p:spPr>
        <p:txBody>
          <a:bodyPr/>
          <a:lstStyle>
            <a:lvl1pPr>
              <a:defRPr/>
            </a:lvl1pPr>
          </a:lstStyle>
          <a:p>
            <a:pPr>
              <a:defRPr/>
            </a:pPr>
            <a:fld id="{3A4BCE5B-B127-4F0B-820E-3C3E5DDCC5B3}" type="slidenum">
              <a:rPr lang="en-US" altLang="ja-JP"/>
              <a:pPr>
                <a:defRPr/>
              </a:pPr>
              <a:t>‹#›</a:t>
            </a:fld>
            <a:endParaRPr lang="en-US" altLang="ja-JP"/>
          </a:p>
        </p:txBody>
      </p:sp>
    </p:spTree>
    <p:extLst>
      <p:ext uri="{BB962C8B-B14F-4D97-AF65-F5344CB8AC3E}">
        <p14:creationId xmlns:p14="http://schemas.microsoft.com/office/powerpoint/2010/main" val="25402256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030" name="タイトル 1"/>
          <p:cNvSpPr>
            <a:spLocks noGrp="1"/>
          </p:cNvSpPr>
          <p:nvPr>
            <p:ph type="title"/>
          </p:nvPr>
        </p:nvSpPr>
        <p:spPr/>
        <p:txBody>
          <a:bodyPr/>
          <a:lstStyle/>
          <a:p>
            <a:r>
              <a:rPr lang="ja-JP" altLang="en-US"/>
              <a:t>マスタ タイトルの書式設定</a:t>
            </a:r>
          </a:p>
        </p:txBody>
      </p:sp>
      <p:sp>
        <p:nvSpPr>
          <p:cNvPr id="203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32" name="Rectangle 4"/>
          <p:cNvSpPr>
            <a:spLocks noGrp="1" noChangeArrowheads="1"/>
          </p:cNvSpPr>
          <p:nvPr>
            <p:ph type="dt" sz="half" idx="10"/>
          </p:nvPr>
        </p:nvSpPr>
        <p:spPr>
          <a:ln/>
        </p:spPr>
        <p:txBody>
          <a:bodyPr/>
          <a:lstStyle>
            <a:lvl1pPr>
              <a:defRPr/>
            </a:lvl1pPr>
          </a:lstStyle>
          <a:p>
            <a:pPr>
              <a:defRPr/>
            </a:pPr>
            <a:fld id="{41FD7859-02D9-4700-95E0-95F9BD45D412}" type="datetime1">
              <a:rPr lang="ja-JP" altLang="en-US" smtClean="0">
                <a:solidFill>
                  <a:srgbClr val="000000"/>
                </a:solidFill>
              </a:rPr>
              <a:t>2025/2/26</a:t>
            </a:fld>
            <a:endParaRPr lang="en-US" altLang="ja-JP" dirty="0">
              <a:solidFill>
                <a:srgbClr val="000000"/>
              </a:solidFill>
            </a:endParaRPr>
          </a:p>
        </p:txBody>
      </p:sp>
      <p:sp>
        <p:nvSpPr>
          <p:cNvPr id="203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34" name="Rectangle 6"/>
          <p:cNvSpPr>
            <a:spLocks noGrp="1" noChangeArrowheads="1"/>
          </p:cNvSpPr>
          <p:nvPr>
            <p:ph type="sldNum" sz="quarter" idx="12"/>
          </p:nvPr>
        </p:nvSpPr>
        <p:spPr>
          <a:ln/>
        </p:spPr>
        <p:txBody>
          <a:bodyPr/>
          <a:lstStyle>
            <a:lvl1pPr>
              <a:defRPr/>
            </a:lvl1pPr>
          </a:lstStyle>
          <a:p>
            <a:pPr>
              <a:defRPr/>
            </a:pPr>
            <a:fld id="{A26C5AC5-05D3-4AD8-91A5-DC284C046B6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585493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036" name="タイトル 1"/>
          <p:cNvSpPr>
            <a:spLocks noGrp="1"/>
          </p:cNvSpPr>
          <p:nvPr>
            <p:ph type="title"/>
          </p:nvPr>
        </p:nvSpPr>
        <p:spPr>
          <a:xfrm>
            <a:off x="722313" y="4406908"/>
            <a:ext cx="7772400" cy="1362075"/>
          </a:xfrm>
        </p:spPr>
        <p:txBody>
          <a:bodyPr anchor="t"/>
          <a:lstStyle>
            <a:lvl1pPr algn="l">
              <a:defRPr sz="3408" b="1" cap="all"/>
            </a:lvl1pPr>
          </a:lstStyle>
          <a:p>
            <a:r>
              <a:rPr lang="ja-JP" altLang="en-US"/>
              <a:t>マスタ タイトルの書式設定</a:t>
            </a:r>
          </a:p>
        </p:txBody>
      </p:sp>
      <p:sp>
        <p:nvSpPr>
          <p:cNvPr id="2037" name="テキスト プレースホルダ 2"/>
          <p:cNvSpPr>
            <a:spLocks noGrp="1"/>
          </p:cNvSpPr>
          <p:nvPr>
            <p:ph type="body" idx="1"/>
          </p:nvPr>
        </p:nvSpPr>
        <p:spPr>
          <a:xfrm>
            <a:off x="722313" y="2906717"/>
            <a:ext cx="7772400" cy="1500187"/>
          </a:xfrm>
        </p:spPr>
        <p:txBody>
          <a:bodyPr anchor="b"/>
          <a:lstStyle>
            <a:lvl1pPr marL="0" indent="0">
              <a:buNone/>
              <a:defRPr sz="1704"/>
            </a:lvl1pPr>
            <a:lvl2pPr marL="389582" indent="0">
              <a:buNone/>
              <a:defRPr sz="1533"/>
            </a:lvl2pPr>
            <a:lvl3pPr marL="779164" indent="0">
              <a:buNone/>
              <a:defRPr sz="1363"/>
            </a:lvl3pPr>
            <a:lvl4pPr marL="1168746" indent="0">
              <a:buNone/>
              <a:defRPr sz="1193"/>
            </a:lvl4pPr>
            <a:lvl5pPr marL="1558328" indent="0">
              <a:buNone/>
              <a:defRPr sz="1193"/>
            </a:lvl5pPr>
            <a:lvl6pPr marL="1947911" indent="0">
              <a:buNone/>
              <a:defRPr sz="1193"/>
            </a:lvl6pPr>
            <a:lvl7pPr marL="2337492" indent="0">
              <a:buNone/>
              <a:defRPr sz="1193"/>
            </a:lvl7pPr>
            <a:lvl8pPr marL="2727075" indent="0">
              <a:buNone/>
              <a:defRPr sz="1193"/>
            </a:lvl8pPr>
            <a:lvl9pPr marL="3116656" indent="0">
              <a:buNone/>
              <a:defRPr sz="1193"/>
            </a:lvl9pPr>
          </a:lstStyle>
          <a:p>
            <a:pPr lvl="0"/>
            <a:r>
              <a:rPr lang="ja-JP" altLang="en-US"/>
              <a:t>マスタ テキストの書式設定</a:t>
            </a:r>
          </a:p>
        </p:txBody>
      </p:sp>
      <p:sp>
        <p:nvSpPr>
          <p:cNvPr id="2038" name="Rectangle 4"/>
          <p:cNvSpPr>
            <a:spLocks noGrp="1" noChangeArrowheads="1"/>
          </p:cNvSpPr>
          <p:nvPr>
            <p:ph type="dt" sz="half" idx="10"/>
          </p:nvPr>
        </p:nvSpPr>
        <p:spPr>
          <a:ln/>
        </p:spPr>
        <p:txBody>
          <a:bodyPr/>
          <a:lstStyle>
            <a:lvl1pPr>
              <a:defRPr/>
            </a:lvl1pPr>
          </a:lstStyle>
          <a:p>
            <a:pPr>
              <a:defRPr/>
            </a:pPr>
            <a:fld id="{5071A748-3CD4-41AB-8CF2-08F832866B49}" type="datetime1">
              <a:rPr lang="ja-JP" altLang="en-US" smtClean="0">
                <a:solidFill>
                  <a:srgbClr val="000000"/>
                </a:solidFill>
              </a:rPr>
              <a:t>2025/2/26</a:t>
            </a:fld>
            <a:endParaRPr lang="en-US" altLang="ja-JP" dirty="0">
              <a:solidFill>
                <a:srgbClr val="000000"/>
              </a:solidFill>
            </a:endParaRPr>
          </a:p>
        </p:txBody>
      </p:sp>
      <p:sp>
        <p:nvSpPr>
          <p:cNvPr id="2039"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40" name="Rectangle 6"/>
          <p:cNvSpPr>
            <a:spLocks noGrp="1" noChangeArrowheads="1"/>
          </p:cNvSpPr>
          <p:nvPr>
            <p:ph type="sldNum" sz="quarter" idx="12"/>
          </p:nvPr>
        </p:nvSpPr>
        <p:spPr>
          <a:ln/>
        </p:spPr>
        <p:txBody>
          <a:bodyPr/>
          <a:lstStyle>
            <a:lvl1pPr>
              <a:defRPr/>
            </a:lvl1pPr>
          </a:lstStyle>
          <a:p>
            <a:pPr>
              <a:defRPr/>
            </a:pPr>
            <a:fld id="{2B80EB62-6CAD-4679-A5A3-E596766095B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737734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042" name="タイトル 1"/>
          <p:cNvSpPr>
            <a:spLocks noGrp="1"/>
          </p:cNvSpPr>
          <p:nvPr>
            <p:ph type="title"/>
          </p:nvPr>
        </p:nvSpPr>
        <p:spPr/>
        <p:txBody>
          <a:bodyPr/>
          <a:lstStyle/>
          <a:p>
            <a:r>
              <a:rPr lang="ja-JP" altLang="en-US"/>
              <a:t>マスタ タイトルの書式設定</a:t>
            </a:r>
          </a:p>
        </p:txBody>
      </p:sp>
      <p:sp>
        <p:nvSpPr>
          <p:cNvPr id="2043" name="コンテンツ プレースホルダ 2"/>
          <p:cNvSpPr>
            <a:spLocks noGrp="1"/>
          </p:cNvSpPr>
          <p:nvPr>
            <p:ph sz="half" idx="1"/>
          </p:nvPr>
        </p:nvSpPr>
        <p:spPr>
          <a:xfrm>
            <a:off x="457200" y="1600206"/>
            <a:ext cx="403860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44" name="コンテンツ プレースホルダ 3"/>
          <p:cNvSpPr>
            <a:spLocks noGrp="1"/>
          </p:cNvSpPr>
          <p:nvPr>
            <p:ph sz="half" idx="2"/>
          </p:nvPr>
        </p:nvSpPr>
        <p:spPr>
          <a:xfrm>
            <a:off x="4648200" y="1600206"/>
            <a:ext cx="403860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45" name="Rectangle 4"/>
          <p:cNvSpPr>
            <a:spLocks noGrp="1" noChangeArrowheads="1"/>
          </p:cNvSpPr>
          <p:nvPr>
            <p:ph type="dt" sz="half" idx="10"/>
          </p:nvPr>
        </p:nvSpPr>
        <p:spPr>
          <a:ln/>
        </p:spPr>
        <p:txBody>
          <a:bodyPr/>
          <a:lstStyle>
            <a:lvl1pPr>
              <a:defRPr/>
            </a:lvl1pPr>
          </a:lstStyle>
          <a:p>
            <a:pPr>
              <a:defRPr/>
            </a:pPr>
            <a:fld id="{F08F4DFD-8BBE-4AC7-8CA4-508EE9DE12A2}" type="datetime1">
              <a:rPr lang="ja-JP" altLang="en-US" smtClean="0">
                <a:solidFill>
                  <a:srgbClr val="000000"/>
                </a:solidFill>
              </a:rPr>
              <a:t>2025/2/26</a:t>
            </a:fld>
            <a:endParaRPr lang="en-US" altLang="ja-JP" dirty="0">
              <a:solidFill>
                <a:srgbClr val="000000"/>
              </a:solidFill>
            </a:endParaRPr>
          </a:p>
        </p:txBody>
      </p:sp>
      <p:sp>
        <p:nvSpPr>
          <p:cNvPr id="204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47" name="Rectangle 6"/>
          <p:cNvSpPr>
            <a:spLocks noGrp="1" noChangeArrowheads="1"/>
          </p:cNvSpPr>
          <p:nvPr>
            <p:ph type="sldNum" sz="quarter" idx="12"/>
          </p:nvPr>
        </p:nvSpPr>
        <p:spPr>
          <a:ln/>
        </p:spPr>
        <p:txBody>
          <a:bodyPr/>
          <a:lstStyle>
            <a:lvl1pPr>
              <a:defRPr/>
            </a:lvl1pPr>
          </a:lstStyle>
          <a:p>
            <a:pPr>
              <a:defRPr/>
            </a:pPr>
            <a:fld id="{9ECC5FF7-9EDC-4AD4-8ABF-AFF226A845CF}"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2805813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049"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2050" name="テキスト プレースホルダ 2"/>
          <p:cNvSpPr>
            <a:spLocks noGrp="1"/>
          </p:cNvSpPr>
          <p:nvPr>
            <p:ph type="body" idx="1"/>
          </p:nvPr>
        </p:nvSpPr>
        <p:spPr>
          <a:xfrm>
            <a:off x="457200" y="1535113"/>
            <a:ext cx="4040188" cy="639762"/>
          </a:xfrm>
        </p:spPr>
        <p:txBody>
          <a:bodyPr anchor="b"/>
          <a:lstStyle>
            <a:lvl1pPr marL="0" indent="0">
              <a:buNone/>
              <a:defRPr sz="2046" b="1"/>
            </a:lvl1pPr>
            <a:lvl2pPr marL="389582" indent="0">
              <a:buNone/>
              <a:defRPr sz="1704" b="1"/>
            </a:lvl2pPr>
            <a:lvl3pPr marL="779164" indent="0">
              <a:buNone/>
              <a:defRPr sz="1533" b="1"/>
            </a:lvl3pPr>
            <a:lvl4pPr marL="1168746" indent="0">
              <a:buNone/>
              <a:defRPr sz="1363" b="1"/>
            </a:lvl4pPr>
            <a:lvl5pPr marL="1558328" indent="0">
              <a:buNone/>
              <a:defRPr sz="1363" b="1"/>
            </a:lvl5pPr>
            <a:lvl6pPr marL="1947911" indent="0">
              <a:buNone/>
              <a:defRPr sz="1363" b="1"/>
            </a:lvl6pPr>
            <a:lvl7pPr marL="2337492" indent="0">
              <a:buNone/>
              <a:defRPr sz="1363" b="1"/>
            </a:lvl7pPr>
            <a:lvl8pPr marL="2727075" indent="0">
              <a:buNone/>
              <a:defRPr sz="1363" b="1"/>
            </a:lvl8pPr>
            <a:lvl9pPr marL="3116656" indent="0">
              <a:buNone/>
              <a:defRPr sz="1363" b="1"/>
            </a:lvl9pPr>
          </a:lstStyle>
          <a:p>
            <a:pPr lvl="0"/>
            <a:r>
              <a:rPr lang="ja-JP" altLang="en-US"/>
              <a:t>マスタ テキストの書式設定</a:t>
            </a:r>
          </a:p>
        </p:txBody>
      </p:sp>
      <p:sp>
        <p:nvSpPr>
          <p:cNvPr id="2051" name="コンテンツ プレースホルダ 3"/>
          <p:cNvSpPr>
            <a:spLocks noGrp="1"/>
          </p:cNvSpPr>
          <p:nvPr>
            <p:ph sz="half" idx="2"/>
          </p:nvPr>
        </p:nvSpPr>
        <p:spPr>
          <a:xfrm>
            <a:off x="457200" y="2174875"/>
            <a:ext cx="4040188" cy="3951288"/>
          </a:xfrm>
        </p:spPr>
        <p:txBody>
          <a:bodyPr/>
          <a:lstStyle>
            <a:lvl1pPr>
              <a:defRPr sz="2046"/>
            </a:lvl1pPr>
            <a:lvl2pPr>
              <a:defRPr sz="1704"/>
            </a:lvl2pPr>
            <a:lvl3pPr>
              <a:defRPr sz="1533"/>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2" name="テキスト プレースホルダ 4"/>
          <p:cNvSpPr>
            <a:spLocks noGrp="1"/>
          </p:cNvSpPr>
          <p:nvPr>
            <p:ph type="body" sz="quarter" idx="3"/>
          </p:nvPr>
        </p:nvSpPr>
        <p:spPr>
          <a:xfrm>
            <a:off x="4645028" y="1535113"/>
            <a:ext cx="4041775" cy="639762"/>
          </a:xfrm>
        </p:spPr>
        <p:txBody>
          <a:bodyPr anchor="b"/>
          <a:lstStyle>
            <a:lvl1pPr marL="0" indent="0">
              <a:buNone/>
              <a:defRPr sz="2046" b="1"/>
            </a:lvl1pPr>
            <a:lvl2pPr marL="389582" indent="0">
              <a:buNone/>
              <a:defRPr sz="1704" b="1"/>
            </a:lvl2pPr>
            <a:lvl3pPr marL="779164" indent="0">
              <a:buNone/>
              <a:defRPr sz="1533" b="1"/>
            </a:lvl3pPr>
            <a:lvl4pPr marL="1168746" indent="0">
              <a:buNone/>
              <a:defRPr sz="1363" b="1"/>
            </a:lvl4pPr>
            <a:lvl5pPr marL="1558328" indent="0">
              <a:buNone/>
              <a:defRPr sz="1363" b="1"/>
            </a:lvl5pPr>
            <a:lvl6pPr marL="1947911" indent="0">
              <a:buNone/>
              <a:defRPr sz="1363" b="1"/>
            </a:lvl6pPr>
            <a:lvl7pPr marL="2337492" indent="0">
              <a:buNone/>
              <a:defRPr sz="1363" b="1"/>
            </a:lvl7pPr>
            <a:lvl8pPr marL="2727075" indent="0">
              <a:buNone/>
              <a:defRPr sz="1363" b="1"/>
            </a:lvl8pPr>
            <a:lvl9pPr marL="3116656" indent="0">
              <a:buNone/>
              <a:defRPr sz="1363" b="1"/>
            </a:lvl9pPr>
          </a:lstStyle>
          <a:p>
            <a:pPr lvl="0"/>
            <a:r>
              <a:rPr lang="ja-JP" altLang="en-US"/>
              <a:t>マスタ テキストの書式設定</a:t>
            </a:r>
          </a:p>
        </p:txBody>
      </p:sp>
      <p:sp>
        <p:nvSpPr>
          <p:cNvPr id="2053" name="コンテンツ プレースホルダ 5"/>
          <p:cNvSpPr>
            <a:spLocks noGrp="1"/>
          </p:cNvSpPr>
          <p:nvPr>
            <p:ph sz="quarter" idx="4"/>
          </p:nvPr>
        </p:nvSpPr>
        <p:spPr>
          <a:xfrm>
            <a:off x="4645028" y="2174875"/>
            <a:ext cx="4041775" cy="3951288"/>
          </a:xfrm>
        </p:spPr>
        <p:txBody>
          <a:bodyPr/>
          <a:lstStyle>
            <a:lvl1pPr>
              <a:defRPr sz="2046"/>
            </a:lvl1pPr>
            <a:lvl2pPr>
              <a:defRPr sz="1704"/>
            </a:lvl2pPr>
            <a:lvl3pPr>
              <a:defRPr sz="1533"/>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4" name="Rectangle 4"/>
          <p:cNvSpPr>
            <a:spLocks noGrp="1" noChangeArrowheads="1"/>
          </p:cNvSpPr>
          <p:nvPr>
            <p:ph type="dt" sz="half" idx="10"/>
          </p:nvPr>
        </p:nvSpPr>
        <p:spPr>
          <a:ln/>
        </p:spPr>
        <p:txBody>
          <a:bodyPr/>
          <a:lstStyle>
            <a:lvl1pPr>
              <a:defRPr/>
            </a:lvl1pPr>
          </a:lstStyle>
          <a:p>
            <a:pPr>
              <a:defRPr/>
            </a:pPr>
            <a:fld id="{18D80024-91ED-4FD2-A6C8-2278538D0C74}" type="datetime1">
              <a:rPr lang="ja-JP" altLang="en-US" smtClean="0">
                <a:solidFill>
                  <a:srgbClr val="000000"/>
                </a:solidFill>
              </a:rPr>
              <a:t>2025/2/26</a:t>
            </a:fld>
            <a:endParaRPr lang="en-US" altLang="ja-JP" dirty="0">
              <a:solidFill>
                <a:srgbClr val="000000"/>
              </a:solidFill>
            </a:endParaRPr>
          </a:p>
        </p:txBody>
      </p:sp>
      <p:sp>
        <p:nvSpPr>
          <p:cNvPr id="205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56" name="Rectangle 6"/>
          <p:cNvSpPr>
            <a:spLocks noGrp="1" noChangeArrowheads="1"/>
          </p:cNvSpPr>
          <p:nvPr>
            <p:ph type="sldNum" sz="quarter" idx="12"/>
          </p:nvPr>
        </p:nvSpPr>
        <p:spPr>
          <a:ln/>
        </p:spPr>
        <p:txBody>
          <a:bodyPr/>
          <a:lstStyle>
            <a:lvl1pPr>
              <a:defRPr/>
            </a:lvl1pPr>
          </a:lstStyle>
          <a:p>
            <a:pPr>
              <a:defRPr/>
            </a:pPr>
            <a:fld id="{EBA57E14-4B2D-49AE-8443-5074F668D98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8962967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058" name="タイトル 1"/>
          <p:cNvSpPr>
            <a:spLocks noGrp="1"/>
          </p:cNvSpPr>
          <p:nvPr>
            <p:ph type="title"/>
          </p:nvPr>
        </p:nvSpPr>
        <p:spPr/>
        <p:txBody>
          <a:bodyPr/>
          <a:lstStyle/>
          <a:p>
            <a:r>
              <a:rPr lang="ja-JP" altLang="en-US"/>
              <a:t>マスタ タイトルの書式設定</a:t>
            </a:r>
          </a:p>
        </p:txBody>
      </p:sp>
      <p:sp>
        <p:nvSpPr>
          <p:cNvPr id="2059" name="Rectangle 4"/>
          <p:cNvSpPr>
            <a:spLocks noGrp="1" noChangeArrowheads="1"/>
          </p:cNvSpPr>
          <p:nvPr>
            <p:ph type="dt" sz="half" idx="10"/>
          </p:nvPr>
        </p:nvSpPr>
        <p:spPr>
          <a:ln/>
        </p:spPr>
        <p:txBody>
          <a:bodyPr/>
          <a:lstStyle>
            <a:lvl1pPr>
              <a:defRPr/>
            </a:lvl1pPr>
          </a:lstStyle>
          <a:p>
            <a:pPr>
              <a:defRPr/>
            </a:pPr>
            <a:fld id="{8F533710-9091-4C98-9153-665175FF248A}" type="datetime1">
              <a:rPr lang="ja-JP" altLang="en-US" smtClean="0">
                <a:solidFill>
                  <a:srgbClr val="000000"/>
                </a:solidFill>
              </a:rPr>
              <a:t>2025/2/26</a:t>
            </a:fld>
            <a:endParaRPr lang="en-US" altLang="ja-JP" dirty="0">
              <a:solidFill>
                <a:srgbClr val="000000"/>
              </a:solidFill>
            </a:endParaRPr>
          </a:p>
        </p:txBody>
      </p:sp>
      <p:sp>
        <p:nvSpPr>
          <p:cNvPr id="2060"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61" name="Rectangle 6"/>
          <p:cNvSpPr>
            <a:spLocks noGrp="1" noChangeArrowheads="1"/>
          </p:cNvSpPr>
          <p:nvPr>
            <p:ph type="sldNum" sz="quarter" idx="12"/>
          </p:nvPr>
        </p:nvSpPr>
        <p:spPr>
          <a:ln/>
        </p:spPr>
        <p:txBody>
          <a:bodyPr/>
          <a:lstStyle>
            <a:lvl1pPr>
              <a:defRPr/>
            </a:lvl1pPr>
          </a:lstStyle>
          <a:p>
            <a:pPr>
              <a:defRPr/>
            </a:pPr>
            <a:fld id="{EB56C813-51B3-4473-89E5-FBF38A896A0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142011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063" name="Rectangle 4"/>
          <p:cNvSpPr>
            <a:spLocks noGrp="1" noChangeArrowheads="1"/>
          </p:cNvSpPr>
          <p:nvPr>
            <p:ph type="dt" sz="half" idx="10"/>
          </p:nvPr>
        </p:nvSpPr>
        <p:spPr>
          <a:ln/>
        </p:spPr>
        <p:txBody>
          <a:bodyPr/>
          <a:lstStyle>
            <a:lvl1pPr>
              <a:defRPr/>
            </a:lvl1pPr>
          </a:lstStyle>
          <a:p>
            <a:pPr>
              <a:defRPr/>
            </a:pPr>
            <a:fld id="{AC03D5A0-02B5-4099-85E4-8C185045CF99}" type="datetime1">
              <a:rPr lang="ja-JP" altLang="en-US" smtClean="0">
                <a:solidFill>
                  <a:srgbClr val="000000"/>
                </a:solidFill>
              </a:rPr>
              <a:t>2025/2/26</a:t>
            </a:fld>
            <a:endParaRPr lang="en-US" altLang="ja-JP" dirty="0">
              <a:solidFill>
                <a:srgbClr val="000000"/>
              </a:solidFill>
            </a:endParaRPr>
          </a:p>
        </p:txBody>
      </p:sp>
      <p:sp>
        <p:nvSpPr>
          <p:cNvPr id="206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65" name="Rectangle 6"/>
          <p:cNvSpPr>
            <a:spLocks noGrp="1" noChangeArrowheads="1"/>
          </p:cNvSpPr>
          <p:nvPr>
            <p:ph type="sldNum" sz="quarter" idx="12"/>
          </p:nvPr>
        </p:nvSpPr>
        <p:spPr>
          <a:ln/>
        </p:spPr>
        <p:txBody>
          <a:bodyPr/>
          <a:lstStyle>
            <a:lvl1pPr>
              <a:defRPr/>
            </a:lvl1pPr>
          </a:lstStyle>
          <a:p>
            <a:pPr>
              <a:defRPr/>
            </a:pPr>
            <a:fld id="{C6D47EFC-9EE2-4A31-991C-EB98F5FBC81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4484726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067" name="タイトル 1"/>
          <p:cNvSpPr>
            <a:spLocks noGrp="1"/>
          </p:cNvSpPr>
          <p:nvPr>
            <p:ph type="title"/>
          </p:nvPr>
        </p:nvSpPr>
        <p:spPr>
          <a:xfrm>
            <a:off x="457202" y="273050"/>
            <a:ext cx="3008313" cy="1162050"/>
          </a:xfrm>
        </p:spPr>
        <p:txBody>
          <a:bodyPr anchor="b"/>
          <a:lstStyle>
            <a:lvl1pPr algn="l">
              <a:defRPr sz="1704" b="1"/>
            </a:lvl1pPr>
          </a:lstStyle>
          <a:p>
            <a:r>
              <a:rPr lang="ja-JP" altLang="en-US"/>
              <a:t>マスタ タイトルの書式設定</a:t>
            </a:r>
          </a:p>
        </p:txBody>
      </p:sp>
      <p:sp>
        <p:nvSpPr>
          <p:cNvPr id="2068" name="コンテンツ プレースホルダ 2"/>
          <p:cNvSpPr>
            <a:spLocks noGrp="1"/>
          </p:cNvSpPr>
          <p:nvPr>
            <p:ph idx="1"/>
          </p:nvPr>
        </p:nvSpPr>
        <p:spPr>
          <a:xfrm>
            <a:off x="3575051" y="273057"/>
            <a:ext cx="5111750" cy="5853113"/>
          </a:xfrm>
        </p:spPr>
        <p:txBody>
          <a:bodyPr/>
          <a:lstStyle>
            <a:lvl1pPr>
              <a:defRPr sz="2727"/>
            </a:lvl1pPr>
            <a:lvl2pPr>
              <a:defRPr sz="2385"/>
            </a:lvl2pPr>
            <a:lvl3pPr>
              <a:defRPr sz="2046"/>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69" name="テキスト プレースホルダ 3"/>
          <p:cNvSpPr>
            <a:spLocks noGrp="1"/>
          </p:cNvSpPr>
          <p:nvPr>
            <p:ph type="body" sz="half" idx="2"/>
          </p:nvPr>
        </p:nvSpPr>
        <p:spPr>
          <a:xfrm>
            <a:off x="457202" y="1435103"/>
            <a:ext cx="3008313" cy="4691063"/>
          </a:xfrm>
        </p:spPr>
        <p:txBody>
          <a:bodyPr/>
          <a:lstStyle>
            <a:lvl1pPr marL="0" indent="0">
              <a:buNone/>
              <a:defRPr sz="1193"/>
            </a:lvl1pPr>
            <a:lvl2pPr marL="389582" indent="0">
              <a:buNone/>
              <a:defRPr sz="1023"/>
            </a:lvl2pPr>
            <a:lvl3pPr marL="779164" indent="0">
              <a:buNone/>
              <a:defRPr sz="852"/>
            </a:lvl3pPr>
            <a:lvl4pPr marL="1168746" indent="0">
              <a:buNone/>
              <a:defRPr sz="767"/>
            </a:lvl4pPr>
            <a:lvl5pPr marL="1558328" indent="0">
              <a:buNone/>
              <a:defRPr sz="767"/>
            </a:lvl5pPr>
            <a:lvl6pPr marL="1947911" indent="0">
              <a:buNone/>
              <a:defRPr sz="767"/>
            </a:lvl6pPr>
            <a:lvl7pPr marL="2337492" indent="0">
              <a:buNone/>
              <a:defRPr sz="767"/>
            </a:lvl7pPr>
            <a:lvl8pPr marL="2727075" indent="0">
              <a:buNone/>
              <a:defRPr sz="767"/>
            </a:lvl8pPr>
            <a:lvl9pPr marL="3116656" indent="0">
              <a:buNone/>
              <a:defRPr sz="767"/>
            </a:lvl9pPr>
          </a:lstStyle>
          <a:p>
            <a:pPr lvl="0"/>
            <a:r>
              <a:rPr lang="ja-JP" altLang="en-US"/>
              <a:t>マスタ テキストの書式設定</a:t>
            </a:r>
          </a:p>
        </p:txBody>
      </p:sp>
      <p:sp>
        <p:nvSpPr>
          <p:cNvPr id="2070" name="Rectangle 4"/>
          <p:cNvSpPr>
            <a:spLocks noGrp="1" noChangeArrowheads="1"/>
          </p:cNvSpPr>
          <p:nvPr>
            <p:ph type="dt" sz="half" idx="10"/>
          </p:nvPr>
        </p:nvSpPr>
        <p:spPr>
          <a:ln/>
        </p:spPr>
        <p:txBody>
          <a:bodyPr/>
          <a:lstStyle>
            <a:lvl1pPr>
              <a:defRPr/>
            </a:lvl1pPr>
          </a:lstStyle>
          <a:p>
            <a:pPr>
              <a:defRPr/>
            </a:pPr>
            <a:fld id="{C3450ACD-FE1F-45E0-94EE-14774CC37EC8}" type="datetime1">
              <a:rPr lang="ja-JP" altLang="en-US" smtClean="0">
                <a:solidFill>
                  <a:srgbClr val="000000"/>
                </a:solidFill>
              </a:rPr>
              <a:t>2025/2/26</a:t>
            </a:fld>
            <a:endParaRPr lang="en-US" altLang="ja-JP" dirty="0">
              <a:solidFill>
                <a:srgbClr val="000000"/>
              </a:solidFill>
            </a:endParaRPr>
          </a:p>
        </p:txBody>
      </p:sp>
      <p:sp>
        <p:nvSpPr>
          <p:cNvPr id="2071"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72" name="Rectangle 6"/>
          <p:cNvSpPr>
            <a:spLocks noGrp="1" noChangeArrowheads="1"/>
          </p:cNvSpPr>
          <p:nvPr>
            <p:ph type="sldNum" sz="quarter" idx="12"/>
          </p:nvPr>
        </p:nvSpPr>
        <p:spPr>
          <a:ln/>
        </p:spPr>
        <p:txBody>
          <a:bodyPr/>
          <a:lstStyle>
            <a:lvl1pPr>
              <a:defRPr/>
            </a:lvl1pPr>
          </a:lstStyle>
          <a:p>
            <a:pPr>
              <a:defRPr/>
            </a:pPr>
            <a:fld id="{BE89F67E-A4E4-4263-9CA7-74656DEB0FA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9326192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074" name="タイトル 1"/>
          <p:cNvSpPr>
            <a:spLocks noGrp="1"/>
          </p:cNvSpPr>
          <p:nvPr>
            <p:ph type="title"/>
          </p:nvPr>
        </p:nvSpPr>
        <p:spPr>
          <a:xfrm>
            <a:off x="1792288" y="4800600"/>
            <a:ext cx="5486400" cy="566738"/>
          </a:xfrm>
        </p:spPr>
        <p:txBody>
          <a:bodyPr anchor="b"/>
          <a:lstStyle>
            <a:lvl1pPr algn="l">
              <a:defRPr sz="1704" b="1"/>
            </a:lvl1pPr>
          </a:lstStyle>
          <a:p>
            <a:r>
              <a:rPr lang="ja-JP" altLang="en-US"/>
              <a:t>マスタ タイトルの書式設定</a:t>
            </a:r>
          </a:p>
        </p:txBody>
      </p:sp>
      <p:sp>
        <p:nvSpPr>
          <p:cNvPr id="2075" name="図プレースホルダ 2"/>
          <p:cNvSpPr>
            <a:spLocks noGrp="1"/>
          </p:cNvSpPr>
          <p:nvPr>
            <p:ph type="pic" idx="1"/>
          </p:nvPr>
        </p:nvSpPr>
        <p:spPr>
          <a:xfrm>
            <a:off x="1792288" y="612775"/>
            <a:ext cx="5486400" cy="4114800"/>
          </a:xfrm>
        </p:spPr>
        <p:txBody>
          <a:bodyPr/>
          <a:lstStyle>
            <a:lvl1pPr marL="0" indent="0">
              <a:buNone/>
              <a:defRPr sz="2727"/>
            </a:lvl1pPr>
            <a:lvl2pPr marL="389582" indent="0">
              <a:buNone/>
              <a:defRPr sz="2385"/>
            </a:lvl2pPr>
            <a:lvl3pPr marL="779164" indent="0">
              <a:buNone/>
              <a:defRPr sz="2046"/>
            </a:lvl3pPr>
            <a:lvl4pPr marL="1168746" indent="0">
              <a:buNone/>
              <a:defRPr sz="1704"/>
            </a:lvl4pPr>
            <a:lvl5pPr marL="1558328" indent="0">
              <a:buNone/>
              <a:defRPr sz="1704"/>
            </a:lvl5pPr>
            <a:lvl6pPr marL="1947911" indent="0">
              <a:buNone/>
              <a:defRPr sz="1704"/>
            </a:lvl6pPr>
            <a:lvl7pPr marL="2337492" indent="0">
              <a:buNone/>
              <a:defRPr sz="1704"/>
            </a:lvl7pPr>
            <a:lvl8pPr marL="2727075" indent="0">
              <a:buNone/>
              <a:defRPr sz="1704"/>
            </a:lvl8pPr>
            <a:lvl9pPr marL="3116656" indent="0">
              <a:buNone/>
              <a:defRPr sz="1704"/>
            </a:lvl9pPr>
          </a:lstStyle>
          <a:p>
            <a:pPr lvl="0"/>
            <a:endParaRPr lang="ja-JP" altLang="en-US" noProof="0" dirty="0"/>
          </a:p>
        </p:txBody>
      </p:sp>
      <p:sp>
        <p:nvSpPr>
          <p:cNvPr id="2076" name="テキスト プレースホルダ 3"/>
          <p:cNvSpPr>
            <a:spLocks noGrp="1"/>
          </p:cNvSpPr>
          <p:nvPr>
            <p:ph type="body" sz="half" idx="2"/>
          </p:nvPr>
        </p:nvSpPr>
        <p:spPr>
          <a:xfrm>
            <a:off x="1792288" y="5367338"/>
            <a:ext cx="5486400" cy="804862"/>
          </a:xfrm>
        </p:spPr>
        <p:txBody>
          <a:bodyPr/>
          <a:lstStyle>
            <a:lvl1pPr marL="0" indent="0">
              <a:buNone/>
              <a:defRPr sz="1193"/>
            </a:lvl1pPr>
            <a:lvl2pPr marL="389582" indent="0">
              <a:buNone/>
              <a:defRPr sz="1023"/>
            </a:lvl2pPr>
            <a:lvl3pPr marL="779164" indent="0">
              <a:buNone/>
              <a:defRPr sz="852"/>
            </a:lvl3pPr>
            <a:lvl4pPr marL="1168746" indent="0">
              <a:buNone/>
              <a:defRPr sz="767"/>
            </a:lvl4pPr>
            <a:lvl5pPr marL="1558328" indent="0">
              <a:buNone/>
              <a:defRPr sz="767"/>
            </a:lvl5pPr>
            <a:lvl6pPr marL="1947911" indent="0">
              <a:buNone/>
              <a:defRPr sz="767"/>
            </a:lvl6pPr>
            <a:lvl7pPr marL="2337492" indent="0">
              <a:buNone/>
              <a:defRPr sz="767"/>
            </a:lvl7pPr>
            <a:lvl8pPr marL="2727075" indent="0">
              <a:buNone/>
              <a:defRPr sz="767"/>
            </a:lvl8pPr>
            <a:lvl9pPr marL="3116656" indent="0">
              <a:buNone/>
              <a:defRPr sz="767"/>
            </a:lvl9pPr>
          </a:lstStyle>
          <a:p>
            <a:pPr lvl="0"/>
            <a:r>
              <a:rPr lang="ja-JP" altLang="en-US"/>
              <a:t>マスタ テキストの書式設定</a:t>
            </a:r>
          </a:p>
        </p:txBody>
      </p:sp>
      <p:sp>
        <p:nvSpPr>
          <p:cNvPr id="2077" name="Rectangle 4"/>
          <p:cNvSpPr>
            <a:spLocks noGrp="1" noChangeArrowheads="1"/>
          </p:cNvSpPr>
          <p:nvPr>
            <p:ph type="dt" sz="half" idx="10"/>
          </p:nvPr>
        </p:nvSpPr>
        <p:spPr>
          <a:ln/>
        </p:spPr>
        <p:txBody>
          <a:bodyPr/>
          <a:lstStyle>
            <a:lvl1pPr>
              <a:defRPr/>
            </a:lvl1pPr>
          </a:lstStyle>
          <a:p>
            <a:pPr>
              <a:defRPr/>
            </a:pPr>
            <a:fld id="{9F4473BD-22D0-4628-9C9D-0E5521036B87}" type="datetime1">
              <a:rPr lang="ja-JP" altLang="en-US" smtClean="0">
                <a:solidFill>
                  <a:srgbClr val="000000"/>
                </a:solidFill>
              </a:rPr>
              <a:t>2025/2/26</a:t>
            </a:fld>
            <a:endParaRPr lang="en-US" altLang="ja-JP" dirty="0">
              <a:solidFill>
                <a:srgbClr val="000000"/>
              </a:solidFill>
            </a:endParaRPr>
          </a:p>
        </p:txBody>
      </p:sp>
      <p:sp>
        <p:nvSpPr>
          <p:cNvPr id="207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79" name="Rectangle 6"/>
          <p:cNvSpPr>
            <a:spLocks noGrp="1" noChangeArrowheads="1"/>
          </p:cNvSpPr>
          <p:nvPr>
            <p:ph type="sldNum" sz="quarter" idx="12"/>
          </p:nvPr>
        </p:nvSpPr>
        <p:spPr>
          <a:ln/>
        </p:spPr>
        <p:txBody>
          <a:bodyPr/>
          <a:lstStyle>
            <a:lvl1pPr>
              <a:defRPr/>
            </a:lvl1pPr>
          </a:lstStyle>
          <a:p>
            <a:pPr>
              <a:defRPr/>
            </a:pPr>
            <a:fld id="{7A14FDD4-7420-4FE3-B44B-3919171D892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0510002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081" name="タイトル 1"/>
          <p:cNvSpPr>
            <a:spLocks noGrp="1"/>
          </p:cNvSpPr>
          <p:nvPr>
            <p:ph type="title"/>
          </p:nvPr>
        </p:nvSpPr>
        <p:spPr/>
        <p:txBody>
          <a:bodyPr/>
          <a:lstStyle/>
          <a:p>
            <a:r>
              <a:rPr lang="ja-JP" altLang="en-US"/>
              <a:t>マスタ タイトルの書式設定</a:t>
            </a:r>
          </a:p>
        </p:txBody>
      </p:sp>
      <p:sp>
        <p:nvSpPr>
          <p:cNvPr id="208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83" name="Rectangle 4"/>
          <p:cNvSpPr>
            <a:spLocks noGrp="1" noChangeArrowheads="1"/>
          </p:cNvSpPr>
          <p:nvPr>
            <p:ph type="dt" sz="half" idx="10"/>
          </p:nvPr>
        </p:nvSpPr>
        <p:spPr>
          <a:ln/>
        </p:spPr>
        <p:txBody>
          <a:bodyPr/>
          <a:lstStyle>
            <a:lvl1pPr>
              <a:defRPr/>
            </a:lvl1pPr>
          </a:lstStyle>
          <a:p>
            <a:pPr>
              <a:defRPr/>
            </a:pPr>
            <a:fld id="{BB2F182F-4CF4-4AFB-911D-D59E65C55D4D}" type="datetime1">
              <a:rPr lang="ja-JP" altLang="en-US" smtClean="0">
                <a:solidFill>
                  <a:srgbClr val="000000"/>
                </a:solidFill>
              </a:rPr>
              <a:t>2025/2/26</a:t>
            </a:fld>
            <a:endParaRPr lang="en-US" altLang="ja-JP" dirty="0">
              <a:solidFill>
                <a:srgbClr val="000000"/>
              </a:solidFill>
            </a:endParaRPr>
          </a:p>
        </p:txBody>
      </p:sp>
      <p:sp>
        <p:nvSpPr>
          <p:cNvPr id="208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85" name="Rectangle 6"/>
          <p:cNvSpPr>
            <a:spLocks noGrp="1" noChangeArrowheads="1"/>
          </p:cNvSpPr>
          <p:nvPr>
            <p:ph type="sldNum" sz="quarter" idx="12"/>
          </p:nvPr>
        </p:nvSpPr>
        <p:spPr>
          <a:ln/>
        </p:spPr>
        <p:txBody>
          <a:bodyPr/>
          <a:lstStyle>
            <a:lvl1pPr>
              <a:defRPr/>
            </a:lvl1pPr>
          </a:lstStyle>
          <a:p>
            <a:pPr>
              <a:defRPr/>
            </a:pPr>
            <a:fld id="{E6F93F62-321C-4C5C-81E2-04F295DBF1B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2825158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087" name="縦書きタイトル 1"/>
          <p:cNvSpPr>
            <a:spLocks noGrp="1"/>
          </p:cNvSpPr>
          <p:nvPr>
            <p:ph type="title" orient="vert"/>
          </p:nvPr>
        </p:nvSpPr>
        <p:spPr>
          <a:xfrm>
            <a:off x="6515102" y="4"/>
            <a:ext cx="2171700" cy="6126163"/>
          </a:xfrm>
        </p:spPr>
        <p:txBody>
          <a:bodyPr vert="eaVert"/>
          <a:lstStyle/>
          <a:p>
            <a:r>
              <a:rPr lang="ja-JP" altLang="en-US"/>
              <a:t>マスタ タイトルの書式設定</a:t>
            </a:r>
          </a:p>
        </p:txBody>
      </p:sp>
      <p:sp>
        <p:nvSpPr>
          <p:cNvPr id="2088" name="縦書きテキスト プレースホルダ 2"/>
          <p:cNvSpPr>
            <a:spLocks noGrp="1"/>
          </p:cNvSpPr>
          <p:nvPr>
            <p:ph type="body" orient="vert" idx="1"/>
          </p:nvPr>
        </p:nvSpPr>
        <p:spPr>
          <a:xfrm>
            <a:off x="2" y="4"/>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89" name="Rectangle 4"/>
          <p:cNvSpPr>
            <a:spLocks noGrp="1" noChangeArrowheads="1"/>
          </p:cNvSpPr>
          <p:nvPr>
            <p:ph type="dt" sz="half" idx="10"/>
          </p:nvPr>
        </p:nvSpPr>
        <p:spPr>
          <a:ln/>
        </p:spPr>
        <p:txBody>
          <a:bodyPr/>
          <a:lstStyle>
            <a:lvl1pPr>
              <a:defRPr/>
            </a:lvl1pPr>
          </a:lstStyle>
          <a:p>
            <a:pPr>
              <a:defRPr/>
            </a:pPr>
            <a:fld id="{9E634B3B-7D01-40E9-8CE5-9155A459CD55}" type="datetime1">
              <a:rPr lang="ja-JP" altLang="en-US" smtClean="0">
                <a:solidFill>
                  <a:srgbClr val="000000"/>
                </a:solidFill>
              </a:rPr>
              <a:t>2025/2/26</a:t>
            </a:fld>
            <a:endParaRPr lang="en-US" altLang="ja-JP" dirty="0">
              <a:solidFill>
                <a:srgbClr val="000000"/>
              </a:solidFill>
            </a:endParaRPr>
          </a:p>
        </p:txBody>
      </p:sp>
      <p:sp>
        <p:nvSpPr>
          <p:cNvPr id="2090"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2091" name="Rectangle 6"/>
          <p:cNvSpPr>
            <a:spLocks noGrp="1" noChangeArrowheads="1"/>
          </p:cNvSpPr>
          <p:nvPr>
            <p:ph type="sldNum" sz="quarter" idx="12"/>
          </p:nvPr>
        </p:nvSpPr>
        <p:spPr>
          <a:ln/>
        </p:spPr>
        <p:txBody>
          <a:bodyPr/>
          <a:lstStyle>
            <a:lvl1pPr>
              <a:defRPr/>
            </a:lvl1pPr>
          </a:lstStyle>
          <a:p>
            <a:pPr>
              <a:defRPr/>
            </a:pPr>
            <a:fld id="{01E86328-B846-4D11-9ECD-D18C991312C1}"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485390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1128" name="日付プレースホルダ 2"/>
          <p:cNvSpPr>
            <a:spLocks noGrp="1"/>
          </p:cNvSpPr>
          <p:nvPr>
            <p:ph type="dt" sz="half" idx="10"/>
          </p:nvPr>
        </p:nvSpPr>
        <p:spPr>
          <a:xfrm>
            <a:off x="457200" y="6356350"/>
            <a:ext cx="2133600" cy="365125"/>
          </a:xfrm>
        </p:spPr>
        <p:txBody>
          <a:bodyPr/>
          <a:lstStyle>
            <a:lvl1pPr fontAlgn="auto">
              <a:spcBef>
                <a:spcPts val="0"/>
              </a:spcBef>
              <a:spcAft>
                <a:spcPts val="0"/>
              </a:spcAft>
              <a:defRPr>
                <a:latin typeface="+mn-lt"/>
                <a:ea typeface="+mn-ea"/>
                <a:cs typeface="+mn-cs"/>
              </a:defRPr>
            </a:lvl1pPr>
          </a:lstStyle>
          <a:p>
            <a:pPr>
              <a:defRPr/>
            </a:pPr>
            <a:endParaRPr lang="ja-JP" altLang="en-US">
              <a:solidFill>
                <a:srgbClr val="000000"/>
              </a:solidFill>
            </a:endParaRPr>
          </a:p>
        </p:txBody>
      </p:sp>
      <p:sp>
        <p:nvSpPr>
          <p:cNvPr id="1129" name="フッター プレースホルダ 3"/>
          <p:cNvSpPr>
            <a:spLocks noGrp="1"/>
          </p:cNvSpPr>
          <p:nvPr>
            <p:ph type="ftr" sz="quarter" idx="11"/>
          </p:nvPr>
        </p:nvSpPr>
        <p:spPr>
          <a:xfrm>
            <a:off x="3124200" y="6356350"/>
            <a:ext cx="2895600" cy="365125"/>
          </a:xfrm>
        </p:spPr>
        <p:txBody>
          <a:bodyPr/>
          <a:lstStyle>
            <a:lvl1pPr fontAlgn="auto">
              <a:spcBef>
                <a:spcPts val="0"/>
              </a:spcBef>
              <a:spcAft>
                <a:spcPts val="0"/>
              </a:spcAft>
              <a:defRPr>
                <a:latin typeface="+mn-lt"/>
                <a:ea typeface="+mn-ea"/>
                <a:cs typeface="+mn-cs"/>
              </a:defRPr>
            </a:lvl1pPr>
          </a:lstStyle>
          <a:p>
            <a:pPr>
              <a:defRPr/>
            </a:pPr>
            <a:endParaRPr lang="ja-JP" altLang="en-US">
              <a:solidFill>
                <a:srgbClr val="000000"/>
              </a:solidFill>
            </a:endParaRPr>
          </a:p>
        </p:txBody>
      </p:sp>
      <p:sp>
        <p:nvSpPr>
          <p:cNvPr id="1130" name="Rectangle 8"/>
          <p:cNvSpPr>
            <a:spLocks noGrp="1" noChangeArrowheads="1"/>
          </p:cNvSpPr>
          <p:nvPr>
            <p:ph type="sldNum" sz="quarter" idx="12"/>
          </p:nvPr>
        </p:nvSpPr>
        <p:spPr>
          <a:xfrm>
            <a:off x="8677275" y="6602413"/>
            <a:ext cx="438150" cy="255587"/>
          </a:xfrm>
        </p:spPr>
        <p:txBody>
          <a:bodyPr/>
          <a:lstStyle>
            <a:lvl1pPr>
              <a:defRPr sz="900">
                <a:latin typeface="Univers 45 Light" pitchFamily="2" charset="0"/>
              </a:defRPr>
            </a:lvl1pPr>
          </a:lstStyle>
          <a:p>
            <a:pPr>
              <a:defRPr/>
            </a:pPr>
            <a:fld id="{0568B454-81C3-4322-B39F-F56ABCE037D8}" type="slidenum">
              <a:rPr lang="ja-JP" altLang="en-GB">
                <a:solidFill>
                  <a:srgbClr val="000000"/>
                </a:solidFill>
              </a:rPr>
              <a:pPr>
                <a:defRPr/>
              </a:pPr>
              <a:t>‹#›</a:t>
            </a:fld>
            <a:endParaRPr lang="en-GB" altLang="ja-JP">
              <a:solidFill>
                <a:srgbClr val="000000"/>
              </a:solidFill>
            </a:endParaRPr>
          </a:p>
        </p:txBody>
      </p:sp>
    </p:spTree>
    <p:extLst>
      <p:ext uri="{BB962C8B-B14F-4D97-AF65-F5344CB8AC3E}">
        <p14:creationId xmlns:p14="http://schemas.microsoft.com/office/powerpoint/2010/main" val="18703125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093" name="タイトル 1"/>
          <p:cNvSpPr>
            <a:spLocks noGrp="1"/>
          </p:cNvSpPr>
          <p:nvPr>
            <p:ph type="title"/>
          </p:nvPr>
        </p:nvSpPr>
        <p:spPr>
          <a:xfrm>
            <a:off x="6" y="0"/>
            <a:ext cx="7020658" cy="476250"/>
          </a:xfrm>
        </p:spPr>
        <p:txBody>
          <a:bodyPr/>
          <a:lstStyle/>
          <a:p>
            <a:r>
              <a:rPr lang="ja-JP" altLang="en-US"/>
              <a:t>マスタ タイトルの書式設定</a:t>
            </a:r>
          </a:p>
        </p:txBody>
      </p:sp>
      <p:sp>
        <p:nvSpPr>
          <p:cNvPr id="2094" name="表プレースホルダ 2"/>
          <p:cNvSpPr>
            <a:spLocks noGrp="1"/>
          </p:cNvSpPr>
          <p:nvPr>
            <p:ph type="tbl" idx="1"/>
          </p:nvPr>
        </p:nvSpPr>
        <p:spPr>
          <a:xfrm>
            <a:off x="457201" y="1600206"/>
            <a:ext cx="8229600" cy="4525963"/>
          </a:xfrm>
        </p:spPr>
        <p:txBody>
          <a:bodyPr/>
          <a:lstStyle/>
          <a:p>
            <a:pPr lvl="0"/>
            <a:endParaRPr lang="ja-JP" altLang="en-US" noProof="0" dirty="0"/>
          </a:p>
        </p:txBody>
      </p:sp>
      <p:sp>
        <p:nvSpPr>
          <p:cNvPr id="2095" name="Rectangle 4"/>
          <p:cNvSpPr>
            <a:spLocks noGrp="1" noChangeArrowheads="1"/>
          </p:cNvSpPr>
          <p:nvPr>
            <p:ph type="dt" sz="half" idx="10"/>
          </p:nvPr>
        </p:nvSpPr>
        <p:spPr/>
        <p:txBody>
          <a:bodyPr/>
          <a:lstStyle>
            <a:lvl1pPr>
              <a:defRPr/>
            </a:lvl1pPr>
          </a:lstStyle>
          <a:p>
            <a:pPr defTabSz="719347">
              <a:defRPr/>
            </a:pPr>
            <a:fld id="{2B0C3ABE-4314-405F-AB89-2B04305DD61A}" type="datetime1">
              <a:rPr lang="ja-JP" altLang="en-US" smtClean="0">
                <a:solidFill>
                  <a:srgbClr val="000000"/>
                </a:solidFill>
              </a:rPr>
              <a:pPr defTabSz="719347">
                <a:defRPr/>
              </a:pPr>
              <a:t>2025/2/26</a:t>
            </a:fld>
            <a:endParaRPr lang="en-US" altLang="ja-JP">
              <a:solidFill>
                <a:srgbClr val="000000"/>
              </a:solidFill>
            </a:endParaRPr>
          </a:p>
        </p:txBody>
      </p:sp>
      <p:sp>
        <p:nvSpPr>
          <p:cNvPr id="2096" name="Rectangle 5"/>
          <p:cNvSpPr>
            <a:spLocks noGrp="1" noChangeArrowheads="1"/>
          </p:cNvSpPr>
          <p:nvPr>
            <p:ph type="ftr" sz="quarter" idx="11"/>
          </p:nvPr>
        </p:nvSpPr>
        <p:spPr/>
        <p:txBody>
          <a:bodyPr/>
          <a:lstStyle>
            <a:lvl1pPr>
              <a:defRPr/>
            </a:lvl1pPr>
          </a:lstStyle>
          <a:p>
            <a:pPr defTabSz="719347">
              <a:defRPr/>
            </a:pPr>
            <a:endParaRPr lang="en-US" altLang="ja-JP">
              <a:solidFill>
                <a:srgbClr val="000000"/>
              </a:solidFill>
            </a:endParaRPr>
          </a:p>
        </p:txBody>
      </p:sp>
      <p:sp>
        <p:nvSpPr>
          <p:cNvPr id="2097" name="Rectangle 6"/>
          <p:cNvSpPr>
            <a:spLocks noGrp="1" noChangeArrowheads="1"/>
          </p:cNvSpPr>
          <p:nvPr>
            <p:ph type="sldNum" sz="quarter" idx="12"/>
          </p:nvPr>
        </p:nvSpPr>
        <p:spPr/>
        <p:txBody>
          <a:bodyPr/>
          <a:lstStyle>
            <a:lvl1pPr>
              <a:defRPr/>
            </a:lvl1pPr>
          </a:lstStyle>
          <a:p>
            <a:pPr defTabSz="719347">
              <a:defRPr/>
            </a:pPr>
            <a:fld id="{1DD589E4-6D06-45BF-B98E-73375DB6E6F7}" type="slidenum">
              <a:rPr lang="en-US" altLang="ja-JP" smtClean="0">
                <a:solidFill>
                  <a:srgbClr val="000000"/>
                </a:solidFill>
              </a:rPr>
              <a:pPr defTabSz="719347">
                <a:defRPr/>
              </a:pPr>
              <a:t>‹#›</a:t>
            </a:fld>
            <a:endParaRPr lang="en-US" altLang="ja-JP">
              <a:solidFill>
                <a:srgbClr val="000000"/>
              </a:solidFill>
            </a:endParaRPr>
          </a:p>
        </p:txBody>
      </p:sp>
    </p:spTree>
    <p:extLst>
      <p:ext uri="{BB962C8B-B14F-4D97-AF65-F5344CB8AC3E}">
        <p14:creationId xmlns:p14="http://schemas.microsoft.com/office/powerpoint/2010/main" val="27661688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099" name="Holder 2"/>
          <p:cNvSpPr>
            <a:spLocks noGrp="1"/>
          </p:cNvSpPr>
          <p:nvPr>
            <p:ph type="ctrTitle"/>
          </p:nvPr>
        </p:nvSpPr>
        <p:spPr>
          <a:xfrm>
            <a:off x="425708" y="206375"/>
            <a:ext cx="8292586" cy="367024"/>
          </a:xfrm>
          <a:prstGeom prst="rect">
            <a:avLst/>
          </a:prstGeom>
        </p:spPr>
        <p:txBody>
          <a:bodyPr wrap="square" lIns="0" tIns="0" rIns="0" bIns="0">
            <a:spAutoFit/>
          </a:bodyPr>
          <a:lstStyle>
            <a:lvl1pPr>
              <a:defRPr b="0" i="0">
                <a:solidFill>
                  <a:schemeClr val="tx1"/>
                </a:solidFill>
              </a:defRPr>
            </a:lvl1pPr>
          </a:lstStyle>
          <a:p>
            <a:endParaRPr/>
          </a:p>
        </p:txBody>
      </p:sp>
      <p:sp>
        <p:nvSpPr>
          <p:cNvPr id="2100" name="Holder 3"/>
          <p:cNvSpPr>
            <a:spLocks noGrp="1"/>
          </p:cNvSpPr>
          <p:nvPr>
            <p:ph type="subTitle" idx="4"/>
          </p:nvPr>
        </p:nvSpPr>
        <p:spPr>
          <a:xfrm>
            <a:off x="1371600" y="3840480"/>
            <a:ext cx="6400800" cy="419667"/>
          </a:xfrm>
          <a:prstGeom prst="rect">
            <a:avLst/>
          </a:prstGeom>
        </p:spPr>
        <p:txBody>
          <a:bodyPr wrap="square" lIns="0" tIns="0" rIns="0" bIns="0">
            <a:spAutoFit/>
          </a:bodyPr>
          <a:lstStyle>
            <a:lvl1pPr>
              <a:defRPr/>
            </a:lvl1pPr>
          </a:lstStyle>
          <a:p>
            <a:endParaRPr/>
          </a:p>
        </p:txBody>
      </p:sp>
      <p:sp>
        <p:nvSpPr>
          <p:cNvPr id="2101"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2102"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2/26/2025</a:t>
            </a:fld>
            <a:endParaRPr lang="en-US"/>
          </a:p>
        </p:txBody>
      </p:sp>
      <p:sp>
        <p:nvSpPr>
          <p:cNvPr id="2103"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9828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grpSp>
        <p:nvGrpSpPr>
          <p:cNvPr id="1134" name="Group 17"/>
          <p:cNvGrpSpPr/>
          <p:nvPr userDrawn="1"/>
        </p:nvGrpSpPr>
        <p:grpSpPr>
          <a:xfrm>
            <a:off x="0" y="1"/>
            <a:ext cx="9144000" cy="504825"/>
            <a:chOff x="0" y="0"/>
            <a:chExt cx="5760" cy="318"/>
          </a:xfrm>
        </p:grpSpPr>
        <p:pic>
          <p:nvPicPr>
            <p:cNvPr id="1135"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1136"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1137"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138" name="Rectangle 2"/>
          <p:cNvSpPr>
            <a:spLocks noGrp="1" noChangeArrowheads="1"/>
          </p:cNvSpPr>
          <p:nvPr>
            <p:ph type="title"/>
          </p:nvPr>
        </p:nvSpPr>
        <p:spPr>
          <a:xfrm>
            <a:off x="0" y="0"/>
            <a:ext cx="9105231"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139" name="Rectangle 6"/>
          <p:cNvSpPr>
            <a:spLocks noGrp="1" noChangeArrowheads="1"/>
          </p:cNvSpPr>
          <p:nvPr>
            <p:ph type="sldNum" sz="quarter" idx="12"/>
          </p:nvPr>
        </p:nvSpPr>
        <p:spPr>
          <a:xfrm>
            <a:off x="8552053" y="6525344"/>
            <a:ext cx="591947"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16525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1138" name="タイトル 1"/>
          <p:cNvSpPr>
            <a:spLocks noGrp="1"/>
          </p:cNvSpPr>
          <p:nvPr>
            <p:ph type="title"/>
          </p:nvPr>
        </p:nvSpPr>
        <p:spPr/>
        <p:txBody>
          <a:bodyPr/>
          <a:lstStyle/>
          <a:p>
            <a:r>
              <a:rPr lang="ja-JP" altLang="en-US"/>
              <a:t>マスタ タイトルの書式設定</a:t>
            </a:r>
          </a:p>
        </p:txBody>
      </p:sp>
      <p:sp>
        <p:nvSpPr>
          <p:cNvPr id="1139" name="日付プレースホルダ 3"/>
          <p:cNvSpPr>
            <a:spLocks noGrp="1"/>
          </p:cNvSpPr>
          <p:nvPr>
            <p:ph type="dt" sz="half" idx="10"/>
          </p:nvPr>
        </p:nvSpPr>
        <p:spPr/>
        <p:txBody>
          <a:bodyPr/>
          <a:lstStyle>
            <a:lvl1pPr>
              <a:defRPr/>
            </a:lvl1pPr>
          </a:lstStyle>
          <a:p>
            <a:pPr>
              <a:defRPr/>
            </a:pPr>
            <a:endParaRPr lang="ja-JP" altLang="en-US"/>
          </a:p>
        </p:txBody>
      </p:sp>
      <p:sp>
        <p:nvSpPr>
          <p:cNvPr id="1140"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1"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143"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1144"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1145" name="日付プレースホルダ 3"/>
          <p:cNvSpPr>
            <a:spLocks noGrp="1"/>
          </p:cNvSpPr>
          <p:nvPr>
            <p:ph type="dt" sz="half" idx="10"/>
          </p:nvPr>
        </p:nvSpPr>
        <p:spPr/>
        <p:txBody>
          <a:bodyPr/>
          <a:lstStyle>
            <a:lvl1pPr>
              <a:defRPr/>
            </a:lvl1pPr>
          </a:lstStyle>
          <a:p>
            <a:pPr>
              <a:defRPr/>
            </a:pPr>
            <a:endParaRPr lang="ja-JP" altLang="en-US"/>
          </a:p>
        </p:txBody>
      </p:sp>
      <p:sp>
        <p:nvSpPr>
          <p:cNvPr id="114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7" name="スライド番号プレースホルダ 5"/>
          <p:cNvSpPr>
            <a:spLocks noGrp="1"/>
          </p:cNvSpPr>
          <p:nvPr>
            <p:ph type="sldNum" sz="quarter" idx="12"/>
          </p:nvPr>
        </p:nvSpPr>
        <p:spPr/>
        <p:txBody>
          <a:bodyPr/>
          <a:lstStyle>
            <a:lvl1pPr>
              <a:defRPr/>
            </a:lvl1pPr>
          </a:lstStyle>
          <a:p>
            <a:pPr>
              <a:defRPr/>
            </a:pPr>
            <a:fld id="{171F8890-39B4-4AED-93B9-DE0981B2FB9D}"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49" name="タイトル 1"/>
          <p:cNvSpPr>
            <a:spLocks noGrp="1"/>
          </p:cNvSpPr>
          <p:nvPr>
            <p:ph type="title"/>
          </p:nvPr>
        </p:nvSpPr>
        <p:spPr/>
        <p:txBody>
          <a:bodyPr/>
          <a:lstStyle/>
          <a:p>
            <a:r>
              <a:rPr lang="ja-JP" altLang="en-US"/>
              <a:t>マスタ タイトルの書式設定</a:t>
            </a:r>
          </a:p>
        </p:txBody>
      </p:sp>
      <p:sp>
        <p:nvSpPr>
          <p:cNvPr id="1150"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日付プレースホルダ 3"/>
          <p:cNvSpPr>
            <a:spLocks noGrp="1"/>
          </p:cNvSpPr>
          <p:nvPr>
            <p:ph type="dt" sz="half" idx="10"/>
          </p:nvPr>
        </p:nvSpPr>
        <p:spPr/>
        <p:txBody>
          <a:bodyPr/>
          <a:lstStyle>
            <a:lvl1pPr>
              <a:defRPr/>
            </a:lvl1pPr>
          </a:lstStyle>
          <a:p>
            <a:pPr>
              <a:defRPr/>
            </a:pPr>
            <a:endParaRPr lang="ja-JP" altLang="en-US"/>
          </a:p>
        </p:txBody>
      </p:sp>
      <p:sp>
        <p:nvSpPr>
          <p:cNvPr id="115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53" name="スライド番号プレースホルダ 5"/>
          <p:cNvSpPr>
            <a:spLocks noGrp="1"/>
          </p:cNvSpPr>
          <p:nvPr>
            <p:ph type="sldNum" sz="quarter" idx="12"/>
          </p:nvPr>
        </p:nvSpPr>
        <p:spPr/>
        <p:txBody>
          <a:bodyPr/>
          <a:lstStyle>
            <a:lvl1pPr>
              <a:defRPr/>
            </a:lvl1pPr>
          </a:lstStyle>
          <a:p>
            <a:pPr>
              <a:defRPr/>
            </a:pPr>
            <a:fld id="{33DE6DB0-0955-4DBB-A946-475D597C4E9C}"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p:txBody>
          <a:bodyPr/>
          <a:lstStyle>
            <a:lvl1pPr>
              <a:defRPr/>
            </a:lvl1pPr>
          </a:lstStyle>
          <a:p>
            <a:pPr>
              <a:defRPr/>
            </a:pPr>
            <a:endParaRPr lang="en-US" altLang="ja-JP"/>
          </a:p>
        </p:txBody>
      </p:sp>
      <p:sp>
        <p:nvSpPr>
          <p:cNvPr id="1050" name="Rectangle 5"/>
          <p:cNvSpPr>
            <a:spLocks noGrp="1" noChangeArrowheads="1"/>
          </p:cNvSpPr>
          <p:nvPr>
            <p:ph type="ftr" sz="quarter" idx="11"/>
          </p:nvPr>
        </p:nvSpPr>
        <p:spPr/>
        <p:txBody>
          <a:bodyPr/>
          <a:lstStyle>
            <a:lvl1pPr>
              <a:defRPr/>
            </a:lvl1pPr>
          </a:lstStyle>
          <a:p>
            <a:pPr>
              <a:defRPr/>
            </a:pPr>
            <a:endParaRPr lang="en-US" altLang="ja-JP"/>
          </a:p>
        </p:txBody>
      </p:sp>
      <p:sp>
        <p:nvSpPr>
          <p:cNvPr id="1051" name="Rectangle 6"/>
          <p:cNvSpPr>
            <a:spLocks noGrp="1" noChangeArrowheads="1"/>
          </p:cNvSpPr>
          <p:nvPr>
            <p:ph type="sldNum" sz="quarter" idx="12"/>
          </p:nvPr>
        </p:nvSpPr>
        <p:spPr>
          <a:xfrm>
            <a:off x="7048500" y="6588125"/>
            <a:ext cx="2133600" cy="288925"/>
          </a:xfrm>
        </p:spPr>
        <p:txBody>
          <a:bodyPr/>
          <a:lstStyle>
            <a:lvl1pPr>
              <a:defRPr sz="1600"/>
            </a:lvl1pPr>
          </a:lstStyle>
          <a:p>
            <a:pPr>
              <a:defRPr/>
            </a:pPr>
            <a:fld id="{1B1A8EB1-125A-443F-A46C-5E1B37C9C3F9}" type="slidenum">
              <a:rPr lang="en-US" altLang="ja-JP" smtClean="0"/>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55"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156"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1157" name="日付プレースホルダ 3"/>
          <p:cNvSpPr>
            <a:spLocks noGrp="1"/>
          </p:cNvSpPr>
          <p:nvPr>
            <p:ph type="dt" sz="half" idx="10"/>
          </p:nvPr>
        </p:nvSpPr>
        <p:spPr/>
        <p:txBody>
          <a:bodyPr/>
          <a:lstStyle>
            <a:lvl1pPr>
              <a:defRPr/>
            </a:lvl1pPr>
          </a:lstStyle>
          <a:p>
            <a:pPr>
              <a:defRPr/>
            </a:pPr>
            <a:endParaRPr lang="ja-JP" altLang="en-US"/>
          </a:p>
        </p:txBody>
      </p:sp>
      <p:sp>
        <p:nvSpPr>
          <p:cNvPr id="115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59" name="スライド番号プレースホルダ 5"/>
          <p:cNvSpPr>
            <a:spLocks noGrp="1"/>
          </p:cNvSpPr>
          <p:nvPr>
            <p:ph type="sldNum" sz="quarter" idx="12"/>
          </p:nvPr>
        </p:nvSpPr>
        <p:spPr/>
        <p:txBody>
          <a:bodyPr/>
          <a:lstStyle>
            <a:lvl1pPr>
              <a:defRPr/>
            </a:lvl1pPr>
          </a:lstStyle>
          <a:p>
            <a:pPr>
              <a:defRPr/>
            </a:pPr>
            <a:fld id="{47C4A34C-D937-489B-9280-5845901AB964}"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61" name="タイトル 1"/>
          <p:cNvSpPr>
            <a:spLocks noGrp="1"/>
          </p:cNvSpPr>
          <p:nvPr>
            <p:ph type="title"/>
          </p:nvPr>
        </p:nvSpPr>
        <p:spPr/>
        <p:txBody>
          <a:bodyPr/>
          <a:lstStyle/>
          <a:p>
            <a:r>
              <a:rPr lang="ja-JP" altLang="en-US"/>
              <a:t>マスタ タイトルの書式設定</a:t>
            </a:r>
          </a:p>
        </p:txBody>
      </p:sp>
      <p:sp>
        <p:nvSpPr>
          <p:cNvPr id="1162"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4" name="日付プレースホルダ 3"/>
          <p:cNvSpPr>
            <a:spLocks noGrp="1"/>
          </p:cNvSpPr>
          <p:nvPr>
            <p:ph type="dt" sz="half" idx="10"/>
          </p:nvPr>
        </p:nvSpPr>
        <p:spPr/>
        <p:txBody>
          <a:bodyPr/>
          <a:lstStyle>
            <a:lvl1pPr>
              <a:defRPr/>
            </a:lvl1pPr>
          </a:lstStyle>
          <a:p>
            <a:pPr>
              <a:defRPr/>
            </a:pPr>
            <a:endParaRPr lang="ja-JP" altLang="en-US"/>
          </a:p>
        </p:txBody>
      </p:sp>
      <p:sp>
        <p:nvSpPr>
          <p:cNvPr id="116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66" name="スライド番号プレースホルダ 5"/>
          <p:cNvSpPr>
            <a:spLocks noGrp="1"/>
          </p:cNvSpPr>
          <p:nvPr>
            <p:ph type="sldNum" sz="quarter" idx="12"/>
          </p:nvPr>
        </p:nvSpPr>
        <p:spPr/>
        <p:txBody>
          <a:bodyPr/>
          <a:lstStyle>
            <a:lvl1pPr>
              <a:defRPr/>
            </a:lvl1pPr>
          </a:lstStyle>
          <a:p>
            <a:pPr>
              <a:defRPr/>
            </a:pPr>
            <a:fld id="{1BC6B7E1-567C-4AEE-94A9-6736D5928AEF}"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68" name="タイトル 1"/>
          <p:cNvSpPr>
            <a:spLocks noGrp="1"/>
          </p:cNvSpPr>
          <p:nvPr>
            <p:ph type="title"/>
          </p:nvPr>
        </p:nvSpPr>
        <p:spPr/>
        <p:txBody>
          <a:bodyPr/>
          <a:lstStyle>
            <a:lvl1pPr>
              <a:defRPr/>
            </a:lvl1pPr>
          </a:lstStyle>
          <a:p>
            <a:r>
              <a:rPr lang="ja-JP" altLang="en-US"/>
              <a:t>マスタ タイトルの書式設定</a:t>
            </a:r>
          </a:p>
        </p:txBody>
      </p:sp>
      <p:sp>
        <p:nvSpPr>
          <p:cNvPr id="1169"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70"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1"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72"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3" name="日付プレースホルダ 3"/>
          <p:cNvSpPr>
            <a:spLocks noGrp="1"/>
          </p:cNvSpPr>
          <p:nvPr>
            <p:ph type="dt" sz="half" idx="10"/>
          </p:nvPr>
        </p:nvSpPr>
        <p:spPr/>
        <p:txBody>
          <a:bodyPr/>
          <a:lstStyle>
            <a:lvl1pPr>
              <a:defRPr/>
            </a:lvl1pPr>
          </a:lstStyle>
          <a:p>
            <a:pPr>
              <a:defRPr/>
            </a:pPr>
            <a:endParaRPr lang="ja-JP" altLang="en-US"/>
          </a:p>
        </p:txBody>
      </p:sp>
      <p:sp>
        <p:nvSpPr>
          <p:cNvPr id="117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75" name="スライド番号プレースホルダ 5"/>
          <p:cNvSpPr>
            <a:spLocks noGrp="1"/>
          </p:cNvSpPr>
          <p:nvPr>
            <p:ph type="sldNum" sz="quarter" idx="12"/>
          </p:nvPr>
        </p:nvSpPr>
        <p:spPr/>
        <p:txBody>
          <a:bodyPr/>
          <a:lstStyle>
            <a:lvl1pPr>
              <a:defRPr/>
            </a:lvl1pPr>
          </a:lstStyle>
          <a:p>
            <a:pPr>
              <a:defRPr/>
            </a:pPr>
            <a:fld id="{DAAFDD08-FAB8-4110-8EA1-2A9EE5935EC1}" type="slidenum">
              <a:rPr lang="ja-JP" altLang="en-US"/>
              <a:pPr>
                <a:defRPr/>
              </a:pPr>
              <a: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77" name="タイトル 1"/>
          <p:cNvSpPr>
            <a:spLocks noGrp="1"/>
          </p:cNvSpPr>
          <p:nvPr>
            <p:ph type="title"/>
          </p:nvPr>
        </p:nvSpPr>
        <p:spPr/>
        <p:txBody>
          <a:bodyPr/>
          <a:lstStyle/>
          <a:p>
            <a:r>
              <a:rPr lang="ja-JP" altLang="en-US"/>
              <a:t>マスタ タイトルの書式設定</a:t>
            </a:r>
          </a:p>
        </p:txBody>
      </p:sp>
      <p:sp>
        <p:nvSpPr>
          <p:cNvPr id="1178" name="日付プレースホルダ 3"/>
          <p:cNvSpPr>
            <a:spLocks noGrp="1"/>
          </p:cNvSpPr>
          <p:nvPr>
            <p:ph type="dt" sz="half" idx="10"/>
          </p:nvPr>
        </p:nvSpPr>
        <p:spPr/>
        <p:txBody>
          <a:bodyPr/>
          <a:lstStyle>
            <a:lvl1pPr>
              <a:defRPr/>
            </a:lvl1pPr>
          </a:lstStyle>
          <a:p>
            <a:pPr>
              <a:defRPr/>
            </a:pPr>
            <a:endParaRPr lang="ja-JP" altLang="en-US"/>
          </a:p>
        </p:txBody>
      </p:sp>
      <p:sp>
        <p:nvSpPr>
          <p:cNvPr id="1179"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0" name="スライド番号プレースホルダ 5"/>
          <p:cNvSpPr>
            <a:spLocks noGrp="1"/>
          </p:cNvSpPr>
          <p:nvPr>
            <p:ph type="sldNum" sz="quarter" idx="12"/>
          </p:nvPr>
        </p:nvSpPr>
        <p:spPr/>
        <p:txBody>
          <a:bodyPr/>
          <a:lstStyle>
            <a:lvl1pPr>
              <a:defRPr/>
            </a:lvl1pPr>
          </a:lstStyle>
          <a:p>
            <a:pPr>
              <a:defRPr/>
            </a:pPr>
            <a:fld id="{AD31A888-00BC-495C-82BD-592E1CB225D9}" type="slidenum">
              <a:rPr lang="ja-JP" altLang="en-US"/>
              <a:pPr>
                <a:defRPr/>
              </a:pPr>
              <a:t>‹#›</a:t>
            </a:fld>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82" name="日付プレースホルダ 3"/>
          <p:cNvSpPr>
            <a:spLocks noGrp="1"/>
          </p:cNvSpPr>
          <p:nvPr>
            <p:ph type="dt" sz="half" idx="10"/>
          </p:nvPr>
        </p:nvSpPr>
        <p:spPr/>
        <p:txBody>
          <a:bodyPr/>
          <a:lstStyle>
            <a:lvl1pPr>
              <a:defRPr/>
            </a:lvl1pPr>
          </a:lstStyle>
          <a:p>
            <a:pPr>
              <a:defRPr/>
            </a:pPr>
            <a:endParaRPr lang="ja-JP" altLang="en-US"/>
          </a:p>
        </p:txBody>
      </p:sp>
      <p:sp>
        <p:nvSpPr>
          <p:cNvPr id="118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4" name="スライド番号プレースホルダ 5"/>
          <p:cNvSpPr>
            <a:spLocks noGrp="1"/>
          </p:cNvSpPr>
          <p:nvPr>
            <p:ph type="sldNum" sz="quarter" idx="12"/>
          </p:nvPr>
        </p:nvSpPr>
        <p:spPr/>
        <p:txBody>
          <a:bodyPr/>
          <a:lstStyle>
            <a:lvl1pPr>
              <a:defRPr/>
            </a:lvl1pPr>
          </a:lstStyle>
          <a:p>
            <a:pPr>
              <a:defRPr/>
            </a:pPr>
            <a:fld id="{18B167AC-2DB6-4738-A594-B19BE6126436}" type="slidenum">
              <a:rPr lang="ja-JP" altLang="en-US"/>
              <a:pPr>
                <a:defRPr/>
              </a:pPr>
              <a:t>‹#›</a:t>
            </a:fld>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86"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187"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8"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89" name="日付プレースホルダ 3"/>
          <p:cNvSpPr>
            <a:spLocks noGrp="1"/>
          </p:cNvSpPr>
          <p:nvPr>
            <p:ph type="dt" sz="half" idx="10"/>
          </p:nvPr>
        </p:nvSpPr>
        <p:spPr/>
        <p:txBody>
          <a:bodyPr/>
          <a:lstStyle>
            <a:lvl1pPr>
              <a:defRPr/>
            </a:lvl1pPr>
          </a:lstStyle>
          <a:p>
            <a:pPr>
              <a:defRPr/>
            </a:pPr>
            <a:endParaRPr lang="ja-JP" altLang="en-US"/>
          </a:p>
        </p:txBody>
      </p:sp>
      <p:sp>
        <p:nvSpPr>
          <p:cNvPr id="1190"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91" name="スライド番号プレースホルダ 5"/>
          <p:cNvSpPr>
            <a:spLocks noGrp="1"/>
          </p:cNvSpPr>
          <p:nvPr>
            <p:ph type="sldNum" sz="quarter" idx="12"/>
          </p:nvPr>
        </p:nvSpPr>
        <p:spPr/>
        <p:txBody>
          <a:bodyPr/>
          <a:lstStyle>
            <a:lvl1pPr>
              <a:defRPr/>
            </a:lvl1pPr>
          </a:lstStyle>
          <a:p>
            <a:pPr>
              <a:defRPr/>
            </a:pPr>
            <a:fld id="{BB21FE67-3CFC-47E1-BEA3-B1F9F85C996A}" type="slidenum">
              <a:rPr lang="ja-JP" altLang="en-US"/>
              <a:pPr>
                <a:defRPr/>
              </a:pPr>
              <a:t>‹#›</a:t>
            </a:fld>
            <a:endParaRPr lang="ja-JP"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93"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194"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95"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96" name="日付プレースホルダ 3"/>
          <p:cNvSpPr>
            <a:spLocks noGrp="1"/>
          </p:cNvSpPr>
          <p:nvPr>
            <p:ph type="dt" sz="half" idx="10"/>
          </p:nvPr>
        </p:nvSpPr>
        <p:spPr/>
        <p:txBody>
          <a:bodyPr/>
          <a:lstStyle>
            <a:lvl1pPr>
              <a:defRPr/>
            </a:lvl1pPr>
          </a:lstStyle>
          <a:p>
            <a:pPr>
              <a:defRPr/>
            </a:pPr>
            <a:endParaRPr lang="ja-JP" altLang="en-US"/>
          </a:p>
        </p:txBody>
      </p:sp>
      <p:sp>
        <p:nvSpPr>
          <p:cNvPr id="1197"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98" name="スライド番号プレースホルダ 5"/>
          <p:cNvSpPr>
            <a:spLocks noGrp="1"/>
          </p:cNvSpPr>
          <p:nvPr>
            <p:ph type="sldNum" sz="quarter" idx="12"/>
          </p:nvPr>
        </p:nvSpPr>
        <p:spPr/>
        <p:txBody>
          <a:bodyPr/>
          <a:lstStyle>
            <a:lvl1pPr>
              <a:defRPr/>
            </a:lvl1pPr>
          </a:lstStyle>
          <a:p>
            <a:pPr>
              <a:defRPr/>
            </a:pPr>
            <a:fld id="{CF982966-6F9B-429D-8C6D-BD1FAF275A66}" type="slidenum">
              <a:rPr lang="ja-JP" altLang="en-US"/>
              <a:pPr>
                <a:defRPr/>
              </a:pPr>
              <a:t>‹#›</a:t>
            </a:fld>
            <a:endParaRPr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00" name="タイトル 1"/>
          <p:cNvSpPr>
            <a:spLocks noGrp="1"/>
          </p:cNvSpPr>
          <p:nvPr>
            <p:ph type="title"/>
          </p:nvPr>
        </p:nvSpPr>
        <p:spPr/>
        <p:txBody>
          <a:bodyPr/>
          <a:lstStyle/>
          <a:p>
            <a:r>
              <a:rPr lang="ja-JP" altLang="en-US"/>
              <a:t>マスタ タイトルの書式設定</a:t>
            </a:r>
          </a:p>
        </p:txBody>
      </p:sp>
      <p:sp>
        <p:nvSpPr>
          <p:cNvPr id="1201"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2" name="日付プレースホルダ 3"/>
          <p:cNvSpPr>
            <a:spLocks noGrp="1"/>
          </p:cNvSpPr>
          <p:nvPr>
            <p:ph type="dt" sz="half" idx="10"/>
          </p:nvPr>
        </p:nvSpPr>
        <p:spPr/>
        <p:txBody>
          <a:bodyPr/>
          <a:lstStyle>
            <a:lvl1pPr>
              <a:defRPr/>
            </a:lvl1pPr>
          </a:lstStyle>
          <a:p>
            <a:pPr>
              <a:defRPr/>
            </a:pPr>
            <a:endParaRPr lang="ja-JP" altLang="en-US"/>
          </a:p>
        </p:txBody>
      </p:sp>
      <p:sp>
        <p:nvSpPr>
          <p:cNvPr id="120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204" name="スライド番号プレースホルダ 5"/>
          <p:cNvSpPr>
            <a:spLocks noGrp="1"/>
          </p:cNvSpPr>
          <p:nvPr>
            <p:ph type="sldNum" sz="quarter" idx="12"/>
          </p:nvPr>
        </p:nvSpPr>
        <p:spPr/>
        <p:txBody>
          <a:bodyPr/>
          <a:lstStyle>
            <a:lvl1pPr>
              <a:defRPr/>
            </a:lvl1pPr>
          </a:lstStyle>
          <a:p>
            <a:pPr>
              <a:defRPr/>
            </a:pPr>
            <a:fld id="{03814223-3C09-43AE-A59A-EFA916CDA3C8}" type="slidenum">
              <a:rPr lang="ja-JP" altLang="en-US"/>
              <a:pPr>
                <a:defRPr/>
              </a:pPr>
              <a:t>‹#›</a:t>
            </a:fld>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206"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1207"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8" name="日付プレースホルダ 3"/>
          <p:cNvSpPr>
            <a:spLocks noGrp="1"/>
          </p:cNvSpPr>
          <p:nvPr>
            <p:ph type="dt" sz="half" idx="10"/>
          </p:nvPr>
        </p:nvSpPr>
        <p:spPr/>
        <p:txBody>
          <a:bodyPr/>
          <a:lstStyle>
            <a:lvl1pPr>
              <a:defRPr/>
            </a:lvl1pPr>
          </a:lstStyle>
          <a:p>
            <a:pPr>
              <a:defRPr/>
            </a:pPr>
            <a:endParaRPr lang="ja-JP" altLang="en-US"/>
          </a:p>
        </p:txBody>
      </p:sp>
      <p:sp>
        <p:nvSpPr>
          <p:cNvPr id="1209"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210" name="スライド番号プレースホルダ 5"/>
          <p:cNvSpPr>
            <a:spLocks noGrp="1"/>
          </p:cNvSpPr>
          <p:nvPr>
            <p:ph type="sldNum" sz="quarter" idx="12"/>
          </p:nvPr>
        </p:nvSpPr>
        <p:spPr/>
        <p:txBody>
          <a:bodyPr/>
          <a:lstStyle>
            <a:lvl1pPr>
              <a:defRPr/>
            </a:lvl1pPr>
          </a:lstStyle>
          <a:p>
            <a:pPr>
              <a:defRPr/>
            </a:pPr>
            <a:fld id="{EDA3BF1A-0417-4848-94B3-C14CECE8900E}" type="slidenum">
              <a:rPr lang="ja-JP" altLang="en-US"/>
              <a:pPr>
                <a:defRPr/>
              </a:pPr>
              <a:t>‹#›</a:t>
            </a:fld>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25"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a:noFill/>
          </a:ln>
        </p:spPr>
      </p:pic>
      <p:sp>
        <p:nvSpPr>
          <p:cNvPr id="1226" name="Rectangle 9"/>
          <p:cNvSpPr>
            <a:spLocks noChangeArrowheads="1"/>
          </p:cNvSpPr>
          <p:nvPr userDrawn="1"/>
        </p:nvSpPr>
        <p:spPr>
          <a:xfrm>
            <a:off x="1692275"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srgbClr val="000000"/>
              </a:solidFill>
            </a:endParaRPr>
          </a:p>
        </p:txBody>
      </p:sp>
      <p:pic>
        <p:nvPicPr>
          <p:cNvPr id="1227"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a:noFill/>
          </a:ln>
        </p:spPr>
      </p:pic>
      <p:sp>
        <p:nvSpPr>
          <p:cNvPr id="1228" name="Text Box 12"/>
          <p:cNvSpPr txBox="1">
            <a:spLocks noChangeArrowheads="1"/>
          </p:cNvSpPr>
          <p:nvPr userDrawn="1"/>
        </p:nvSpPr>
        <p:spPr>
          <a:xfrm>
            <a:off x="0" y="6524625"/>
            <a:ext cx="3636963" cy="27463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rgbClr val="FFFFFF"/>
                </a:solidFill>
                <a:latin typeface="Times New Roman" pitchFamily="18" charset="0"/>
              </a:rPr>
              <a:t>Ministry of Land, Infrastructure, Transport and Tourism</a:t>
            </a:r>
          </a:p>
        </p:txBody>
      </p:sp>
      <p:sp>
        <p:nvSpPr>
          <p:cNvPr id="1229"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マスター タイトルの書式設定</a:t>
            </a:r>
          </a:p>
        </p:txBody>
      </p:sp>
      <p:sp>
        <p:nvSpPr>
          <p:cNvPr id="1230"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1231"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32"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33"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0506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3"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054"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7" name="Rectangle 6"/>
          <p:cNvSpPr>
            <a:spLocks noGrp="1" noChangeArrowheads="1"/>
          </p:cNvSpPr>
          <p:nvPr>
            <p:ph type="sldNum" sz="quarter" idx="12"/>
          </p:nvPr>
        </p:nvSpPr>
        <p:spPr>
          <a:ln/>
        </p:spPr>
        <p:txBody>
          <a:bodyPr/>
          <a:lstStyle>
            <a:lvl1pPr>
              <a:defRPr/>
            </a:lvl1pPr>
          </a:lstStyle>
          <a:p>
            <a:pPr>
              <a:defRPr/>
            </a:pPr>
            <a:fld id="{15F7E5B1-1046-417C-B46E-B400D4FC31C6}"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35" name="タイトル 1"/>
          <p:cNvSpPr>
            <a:spLocks noGrp="1"/>
          </p:cNvSpPr>
          <p:nvPr>
            <p:ph type="title"/>
          </p:nvPr>
        </p:nvSpPr>
        <p:spPr/>
        <p:txBody>
          <a:bodyPr/>
          <a:lstStyle/>
          <a:p>
            <a:r>
              <a:rPr lang="ja-JP" altLang="en-US"/>
              <a:t>マスター タイトルの書式設定</a:t>
            </a:r>
          </a:p>
        </p:txBody>
      </p:sp>
      <p:sp>
        <p:nvSpPr>
          <p:cNvPr id="1236"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3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39"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2052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41"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1242"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124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4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5"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11436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47" name="タイトル 1"/>
          <p:cNvSpPr>
            <a:spLocks noGrp="1"/>
          </p:cNvSpPr>
          <p:nvPr>
            <p:ph type="title"/>
          </p:nvPr>
        </p:nvSpPr>
        <p:spPr/>
        <p:txBody>
          <a:bodyPr/>
          <a:lstStyle/>
          <a:p>
            <a:r>
              <a:rPr lang="ja-JP" altLang="en-US"/>
              <a:t>マスター タイトルの書式設定</a:t>
            </a:r>
          </a:p>
        </p:txBody>
      </p:sp>
      <p:sp>
        <p:nvSpPr>
          <p:cNvPr id="1248"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9"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2"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4752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54"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1255"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56"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7"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58"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1"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66571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63" name="タイトル 1"/>
          <p:cNvSpPr>
            <a:spLocks noGrp="1"/>
          </p:cNvSpPr>
          <p:nvPr>
            <p:ph type="title"/>
          </p:nvPr>
        </p:nvSpPr>
        <p:spPr/>
        <p:txBody>
          <a:bodyPr/>
          <a:lstStyle/>
          <a:p>
            <a:r>
              <a:rPr lang="ja-JP" altLang="en-US"/>
              <a:t>マスター タイトルの書式設定</a:t>
            </a:r>
          </a:p>
        </p:txBody>
      </p:sp>
      <p:sp>
        <p:nvSpPr>
          <p:cNvPr id="126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6"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11010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6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6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0"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6680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7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127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27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7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3764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279"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1280"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1281"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28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8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84"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1038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86" name="タイトル 1"/>
          <p:cNvSpPr>
            <a:spLocks noGrp="1"/>
          </p:cNvSpPr>
          <p:nvPr>
            <p:ph type="title"/>
          </p:nvPr>
        </p:nvSpPr>
        <p:spPr/>
        <p:txBody>
          <a:bodyPr/>
          <a:lstStyle/>
          <a:p>
            <a:r>
              <a:rPr lang="ja-JP" altLang="en-US"/>
              <a:t>マスター タイトルの書式設定</a:t>
            </a:r>
          </a:p>
        </p:txBody>
      </p:sp>
      <p:sp>
        <p:nvSpPr>
          <p:cNvPr id="1287"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8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8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90"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62079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292" name="縦書きタイトル 1"/>
          <p:cNvSpPr>
            <a:spLocks noGrp="1"/>
          </p:cNvSpPr>
          <p:nvPr>
            <p:ph type="title" orient="vert"/>
          </p:nvPr>
        </p:nvSpPr>
        <p:spPr>
          <a:xfrm>
            <a:off x="6515100" y="0"/>
            <a:ext cx="2171700" cy="6126163"/>
          </a:xfrm>
        </p:spPr>
        <p:txBody>
          <a:bodyPr vert="eaVert"/>
          <a:lstStyle/>
          <a:p>
            <a:r>
              <a:rPr lang="ja-JP" altLang="en-US"/>
              <a:t>マスター タイトルの書式設定</a:t>
            </a:r>
          </a:p>
        </p:txBody>
      </p:sp>
      <p:sp>
        <p:nvSpPr>
          <p:cNvPr id="129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29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9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616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9" name="タイトル 1"/>
          <p:cNvSpPr>
            <a:spLocks noGrp="1"/>
          </p:cNvSpPr>
          <p:nvPr>
            <p:ph type="title"/>
          </p:nvPr>
        </p:nvSpPr>
        <p:spPr/>
        <p:txBody>
          <a:bodyPr/>
          <a:lstStyle/>
          <a:p>
            <a:r>
              <a:rPr lang="ja-JP" altLang="en-US"/>
              <a:t>マスタ タイトルの書式設定</a:t>
            </a:r>
          </a:p>
        </p:txBody>
      </p:sp>
      <p:sp>
        <p:nvSpPr>
          <p:cNvPr id="1060"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4" name="Rectangle 6"/>
          <p:cNvSpPr>
            <a:spLocks noGrp="1" noChangeArrowheads="1"/>
          </p:cNvSpPr>
          <p:nvPr>
            <p:ph type="sldNum" sz="quarter" idx="12"/>
          </p:nvPr>
        </p:nvSpPr>
        <p:spPr>
          <a:ln/>
        </p:spPr>
        <p:txBody>
          <a:bodyPr/>
          <a:lstStyle>
            <a:lvl1pPr>
              <a:defRPr/>
            </a:lvl1pPr>
          </a:lstStyle>
          <a:p>
            <a:pPr>
              <a:defRPr/>
            </a:pPr>
            <a:fld id="{CC877F0A-8595-45BE-920F-D4E740103AC1}"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298"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0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01" name="Rectangle 6"/>
          <p:cNvSpPr>
            <a:spLocks noGrp="1" noChangeArrowheads="1"/>
          </p:cNvSpPr>
          <p:nvPr>
            <p:ph type="sldNum" sz="quarter" idx="12"/>
          </p:nvPr>
        </p:nvSpPr>
        <p:spPr>
          <a:ln/>
        </p:spPr>
        <p:txBody>
          <a:bodyPr/>
          <a:lstStyle>
            <a:lvl1pPr>
              <a:defRPr/>
            </a:lvl1pPr>
          </a:lstStyle>
          <a:p>
            <a:pPr>
              <a:defRPr/>
            </a:pPr>
            <a:fld id="{3A4BCE5B-B127-4F0B-820E-3C3E5DDCC5B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6995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304"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1305"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1306"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mn-ea"/>
            </a:endParaRPr>
          </a:p>
        </p:txBody>
      </p:sp>
      <p:sp>
        <p:nvSpPr>
          <p:cNvPr id="1307"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1308"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fontAlgn="auto">
              <a:spcBef>
                <a:spcPts val="0"/>
              </a:spcBef>
              <a:spcAft>
                <a:spcPts val="0"/>
              </a:spcAft>
            </a:pPr>
            <a:fld id="{B6F15528-21DE-4FAA-801E-634DDDAF4B2B}" type="slidenum">
              <a:rPr lang="en-US" altLang="ja-JP" smtClean="0">
                <a:solidFill>
                  <a:prstClr val="black">
                    <a:tint val="75000"/>
                  </a:prstClr>
                </a:solidFill>
                <a:latin typeface="Calibri"/>
                <a:ea typeface="+mn-ea"/>
              </a:rPr>
              <a:pPr fontAlgn="auto">
                <a:spcBef>
                  <a:spcPts val="0"/>
                </a:spcBef>
                <a:spcAft>
                  <a:spcPts val="0"/>
                </a:spcAft>
              </a:pPr>
              <a:t>‹#›</a:t>
            </a:fld>
            <a:endParaRPr lang="en-US" altLang="ja-JP">
              <a:solidFill>
                <a:prstClr val="black">
                  <a:tint val="75000"/>
                </a:prstClr>
              </a:solidFill>
              <a:latin typeface="Calibri"/>
              <a:ea typeface="+mn-ea"/>
            </a:endParaRPr>
          </a:p>
        </p:txBody>
      </p:sp>
    </p:spTree>
    <p:extLst>
      <p:ext uri="{BB962C8B-B14F-4D97-AF65-F5344CB8AC3E}">
        <p14:creationId xmlns:p14="http://schemas.microsoft.com/office/powerpoint/2010/main" val="2083222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10" name="Holder 2"/>
          <p:cNvSpPr>
            <a:spLocks noGrp="1"/>
          </p:cNvSpPr>
          <p:nvPr>
            <p:ph type="title"/>
          </p:nvPr>
        </p:nvSpPr>
        <p:spPr>
          <a:xfrm>
            <a:off x="457200" y="274320"/>
            <a:ext cx="8229600" cy="1097280"/>
          </a:xfrm>
          <a:prstGeom prst="rect">
            <a:avLst/>
          </a:prstGeom>
        </p:spPr>
        <p:txBody>
          <a:bodyPr lIns="0" tIns="0" rIns="0" bIns="0"/>
          <a:lstStyle>
            <a:lvl1pPr>
              <a:defRPr/>
            </a:lvl1pPr>
          </a:lstStyle>
          <a:p>
            <a:endParaRPr/>
          </a:p>
        </p:txBody>
      </p:sp>
      <p:sp>
        <p:nvSpPr>
          <p:cNvPr id="1311" name="Holder 3"/>
          <p:cNvSpPr>
            <a:spLocks noGrp="1"/>
          </p:cNvSpPr>
          <p:nvPr>
            <p:ph type="body" idx="1"/>
          </p:nvPr>
        </p:nvSpPr>
        <p:spPr>
          <a:xfrm>
            <a:off x="457200" y="1577340"/>
            <a:ext cx="8229600" cy="4526280"/>
          </a:xfrm>
          <a:prstGeom prst="rect">
            <a:avLst/>
          </a:prstGeom>
        </p:spPr>
        <p:txBody>
          <a:bodyPr lIns="0" tIns="0" rIns="0" bIns="0"/>
          <a:lstStyle>
            <a:lvl1pPr>
              <a:defRPr/>
            </a:lvl1pPr>
          </a:lstStyle>
          <a:p>
            <a:endParaRPr/>
          </a:p>
        </p:txBody>
      </p:sp>
      <p:sp>
        <p:nvSpPr>
          <p:cNvPr id="1312"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mn-ea"/>
            </a:endParaRPr>
          </a:p>
        </p:txBody>
      </p:sp>
      <p:sp>
        <p:nvSpPr>
          <p:cNvPr id="1313"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1314" name="Holder 6"/>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fontAlgn="auto">
              <a:spcBef>
                <a:spcPts val="0"/>
              </a:spcBef>
              <a:spcAft>
                <a:spcPts val="0"/>
              </a:spcAft>
            </a:pPr>
            <a:fld id="{B6F15528-21DE-4FAA-801E-634DDDAF4B2B}" type="slidenum">
              <a:rPr lang="en-US" altLang="ja-JP" smtClean="0">
                <a:solidFill>
                  <a:prstClr val="black">
                    <a:tint val="75000"/>
                  </a:prstClr>
                </a:solidFill>
                <a:latin typeface="Calibri"/>
                <a:ea typeface="+mn-ea"/>
              </a:rPr>
              <a:pPr fontAlgn="auto">
                <a:spcBef>
                  <a:spcPts val="0"/>
                </a:spcBef>
                <a:spcAft>
                  <a:spcPts val="0"/>
                </a:spcAft>
              </a:pPr>
              <a:t>‹#›</a:t>
            </a:fld>
            <a:endParaRPr lang="en-US" altLang="ja-JP">
              <a:solidFill>
                <a:prstClr val="black">
                  <a:tint val="75000"/>
                </a:prstClr>
              </a:solidFill>
              <a:latin typeface="Calibri"/>
              <a:ea typeface="+mn-ea"/>
            </a:endParaRPr>
          </a:p>
        </p:txBody>
      </p:sp>
    </p:spTree>
    <p:extLst>
      <p:ext uri="{BB962C8B-B14F-4D97-AF65-F5344CB8AC3E}">
        <p14:creationId xmlns:p14="http://schemas.microsoft.com/office/powerpoint/2010/main" val="1659312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316" name="Holder 2"/>
          <p:cNvSpPr>
            <a:spLocks noGrp="1"/>
          </p:cNvSpPr>
          <p:nvPr>
            <p:ph type="title"/>
          </p:nvPr>
        </p:nvSpPr>
        <p:spPr>
          <a:xfrm>
            <a:off x="457200" y="274320"/>
            <a:ext cx="8229600" cy="1097280"/>
          </a:xfrm>
          <a:prstGeom prst="rect">
            <a:avLst/>
          </a:prstGeom>
        </p:spPr>
        <p:txBody>
          <a:bodyPr lIns="0" tIns="0" rIns="0" bIns="0"/>
          <a:lstStyle>
            <a:lvl1pPr>
              <a:defRPr/>
            </a:lvl1pPr>
          </a:lstStyle>
          <a:p>
            <a:endParaRPr/>
          </a:p>
        </p:txBody>
      </p:sp>
      <p:sp>
        <p:nvSpPr>
          <p:cNvPr id="1317"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1318"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1319" name="Holder 5"/>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mn-ea"/>
            </a:endParaRPr>
          </a:p>
        </p:txBody>
      </p:sp>
      <p:sp>
        <p:nvSpPr>
          <p:cNvPr id="1320"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1321" name="Holder 7"/>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fontAlgn="auto">
              <a:spcBef>
                <a:spcPts val="0"/>
              </a:spcBef>
              <a:spcAft>
                <a:spcPts val="0"/>
              </a:spcAft>
            </a:pPr>
            <a:fld id="{B6F15528-21DE-4FAA-801E-634DDDAF4B2B}" type="slidenum">
              <a:rPr lang="en-US" altLang="ja-JP" smtClean="0">
                <a:solidFill>
                  <a:prstClr val="black">
                    <a:tint val="75000"/>
                  </a:prstClr>
                </a:solidFill>
                <a:latin typeface="Calibri"/>
                <a:ea typeface="+mn-ea"/>
              </a:rPr>
              <a:pPr fontAlgn="auto">
                <a:spcBef>
                  <a:spcPts val="0"/>
                </a:spcBef>
                <a:spcAft>
                  <a:spcPts val="0"/>
                </a:spcAft>
              </a:pPr>
              <a:t>‹#›</a:t>
            </a:fld>
            <a:endParaRPr lang="en-US" altLang="ja-JP">
              <a:solidFill>
                <a:prstClr val="black">
                  <a:tint val="75000"/>
                </a:prstClr>
              </a:solidFill>
              <a:latin typeface="Calibri"/>
              <a:ea typeface="+mn-ea"/>
            </a:endParaRPr>
          </a:p>
        </p:txBody>
      </p:sp>
    </p:spTree>
    <p:extLst>
      <p:ext uri="{BB962C8B-B14F-4D97-AF65-F5344CB8AC3E}">
        <p14:creationId xmlns:p14="http://schemas.microsoft.com/office/powerpoint/2010/main" val="3055621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323" name="Holder 2"/>
          <p:cNvSpPr>
            <a:spLocks noGrp="1"/>
          </p:cNvSpPr>
          <p:nvPr>
            <p:ph type="title"/>
          </p:nvPr>
        </p:nvSpPr>
        <p:spPr>
          <a:xfrm>
            <a:off x="457200" y="274320"/>
            <a:ext cx="8229600" cy="1097280"/>
          </a:xfrm>
          <a:prstGeom prst="rect">
            <a:avLst/>
          </a:prstGeom>
        </p:spPr>
        <p:txBody>
          <a:bodyPr lIns="0" tIns="0" rIns="0" bIns="0"/>
          <a:lstStyle>
            <a:lvl1pPr>
              <a:defRPr/>
            </a:lvl1pPr>
          </a:lstStyle>
          <a:p>
            <a:endParaRPr/>
          </a:p>
        </p:txBody>
      </p:sp>
      <p:sp>
        <p:nvSpPr>
          <p:cNvPr id="1324" name="Holder 3"/>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mn-ea"/>
            </a:endParaRPr>
          </a:p>
        </p:txBody>
      </p:sp>
      <p:sp>
        <p:nvSpPr>
          <p:cNvPr id="1325"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1326"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fontAlgn="auto">
              <a:spcBef>
                <a:spcPts val="0"/>
              </a:spcBef>
              <a:spcAft>
                <a:spcPts val="0"/>
              </a:spcAft>
            </a:pPr>
            <a:fld id="{B6F15528-21DE-4FAA-801E-634DDDAF4B2B}" type="slidenum">
              <a:rPr lang="en-US" altLang="ja-JP" smtClean="0">
                <a:solidFill>
                  <a:prstClr val="black">
                    <a:tint val="75000"/>
                  </a:prstClr>
                </a:solidFill>
                <a:latin typeface="Calibri"/>
                <a:ea typeface="+mn-ea"/>
              </a:rPr>
              <a:pPr fontAlgn="auto">
                <a:spcBef>
                  <a:spcPts val="0"/>
                </a:spcBef>
                <a:spcAft>
                  <a:spcPts val="0"/>
                </a:spcAft>
              </a:pPr>
              <a:t>‹#›</a:t>
            </a:fld>
            <a:endParaRPr lang="en-US" altLang="ja-JP">
              <a:solidFill>
                <a:prstClr val="black">
                  <a:tint val="75000"/>
                </a:prstClr>
              </a:solidFill>
              <a:latin typeface="Calibri"/>
              <a:ea typeface="+mn-ea"/>
            </a:endParaRPr>
          </a:p>
        </p:txBody>
      </p:sp>
    </p:spTree>
    <p:extLst>
      <p:ext uri="{BB962C8B-B14F-4D97-AF65-F5344CB8AC3E}">
        <p14:creationId xmlns:p14="http://schemas.microsoft.com/office/powerpoint/2010/main" val="87749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328"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mn-ea"/>
            </a:endParaRPr>
          </a:p>
        </p:txBody>
      </p:sp>
      <p:sp>
        <p:nvSpPr>
          <p:cNvPr id="1329"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1330"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pPr fontAlgn="auto">
              <a:spcBef>
                <a:spcPts val="0"/>
              </a:spcBef>
              <a:spcAft>
                <a:spcPts val="0"/>
              </a:spcAft>
            </a:pPr>
            <a:fld id="{B6F15528-21DE-4FAA-801E-634DDDAF4B2B}" type="slidenum">
              <a:rPr lang="en-US" altLang="ja-JP" smtClean="0">
                <a:solidFill>
                  <a:prstClr val="black">
                    <a:tint val="75000"/>
                  </a:prstClr>
                </a:solidFill>
                <a:latin typeface="Calibri"/>
                <a:ea typeface="+mn-ea"/>
              </a:rPr>
              <a:pPr fontAlgn="auto">
                <a:spcBef>
                  <a:spcPts val="0"/>
                </a:spcBef>
                <a:spcAft>
                  <a:spcPts val="0"/>
                </a:spcAft>
              </a:pPr>
              <a:t>‹#›</a:t>
            </a:fld>
            <a:endParaRPr lang="en-US" altLang="ja-JP">
              <a:solidFill>
                <a:prstClr val="black">
                  <a:tint val="75000"/>
                </a:prstClr>
              </a:solidFill>
              <a:latin typeface="Calibri"/>
              <a:ea typeface="+mn-ea"/>
            </a:endParaRPr>
          </a:p>
        </p:txBody>
      </p:sp>
    </p:spTree>
    <p:extLst>
      <p:ext uri="{BB962C8B-B14F-4D97-AF65-F5344CB8AC3E}">
        <p14:creationId xmlns:p14="http://schemas.microsoft.com/office/powerpoint/2010/main" val="592596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pic>
        <p:nvPicPr>
          <p:cNvPr id="1332"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a:noFill/>
          </a:ln>
        </p:spPr>
      </p:pic>
      <p:sp>
        <p:nvSpPr>
          <p:cNvPr id="1333" name="Rectangle 9"/>
          <p:cNvSpPr>
            <a:spLocks noChangeArrowheads="1"/>
          </p:cNvSpPr>
          <p:nvPr userDrawn="1"/>
        </p:nvSpPr>
        <p:spPr>
          <a:xfrm>
            <a:off x="1692275"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srgbClr val="000000"/>
              </a:solidFill>
            </a:endParaRPr>
          </a:p>
        </p:txBody>
      </p:sp>
      <p:pic>
        <p:nvPicPr>
          <p:cNvPr id="1334"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a:noFill/>
          </a:ln>
        </p:spPr>
      </p:pic>
      <p:sp>
        <p:nvSpPr>
          <p:cNvPr id="1335" name="Text Box 12"/>
          <p:cNvSpPr txBox="1">
            <a:spLocks noChangeArrowheads="1"/>
          </p:cNvSpPr>
          <p:nvPr userDrawn="1"/>
        </p:nvSpPr>
        <p:spPr>
          <a:xfrm>
            <a:off x="0" y="6524625"/>
            <a:ext cx="3636963" cy="27463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rgbClr val="FFFFFF"/>
                </a:solidFill>
                <a:latin typeface="Times New Roman" pitchFamily="18" charset="0"/>
              </a:rPr>
              <a:t>Ministry of Land, Infrastructure, Transport and Tourism</a:t>
            </a:r>
          </a:p>
        </p:txBody>
      </p:sp>
      <p:sp>
        <p:nvSpPr>
          <p:cNvPr id="1336" name="Rectangle 2"/>
          <p:cNvSpPr>
            <a:spLocks noGrp="1" noChangeArrowheads="1"/>
          </p:cNvSpPr>
          <p:nvPr>
            <p:ph type="ctrTitle"/>
          </p:nvPr>
        </p:nvSpPr>
        <p:spPr>
          <a:xfrm>
            <a:off x="1619250" y="2133600"/>
            <a:ext cx="7524750" cy="1470025"/>
          </a:xfrm>
          <a:prstGeom prst="rect">
            <a:avLst/>
          </a:prstGeom>
        </p:spPr>
        <p:txBody>
          <a:bodyPr/>
          <a:lstStyle>
            <a:lvl1pPr>
              <a:defRPr sz="4000"/>
            </a:lvl1pPr>
          </a:lstStyle>
          <a:p>
            <a:r>
              <a:rPr lang="ja-JP" altLang="en-US"/>
              <a:t>マスター タイトルの書式設定</a:t>
            </a:r>
          </a:p>
        </p:txBody>
      </p:sp>
      <p:sp>
        <p:nvSpPr>
          <p:cNvPr id="1337"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1338"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srgbClr val="000000"/>
              </a:solidFill>
            </a:endParaRPr>
          </a:p>
        </p:txBody>
      </p:sp>
      <p:sp>
        <p:nvSpPr>
          <p:cNvPr id="1339"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srgbClr val="000000"/>
              </a:solidFill>
            </a:endParaRPr>
          </a:p>
        </p:txBody>
      </p:sp>
      <p:sp>
        <p:nvSpPr>
          <p:cNvPr id="1340"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9534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355" name="Picture 7" descr="mlit_top"/>
          <p:cNvPicPr>
            <a:picLocks noChangeAspect="1" noChangeArrowheads="1"/>
          </p:cNvPicPr>
          <p:nvPr userDrawn="1"/>
        </p:nvPicPr>
        <p:blipFill>
          <a:blip r:embed="rId2"/>
          <a:srcRect t="62230"/>
          <a:stretch>
            <a:fillRect/>
          </a:stretch>
        </p:blipFill>
        <p:spPr>
          <a:xfrm>
            <a:off x="0" y="6524627"/>
            <a:ext cx="9144000" cy="333375"/>
          </a:xfrm>
          <a:prstGeom prst="rect">
            <a:avLst/>
          </a:prstGeom>
          <a:noFill/>
          <a:ln w="9525">
            <a:noFill/>
            <a:miter lim="800000"/>
            <a:headEnd/>
            <a:tailEnd/>
          </a:ln>
        </p:spPr>
      </p:pic>
      <p:sp>
        <p:nvSpPr>
          <p:cNvPr id="1356" name="Rectangle 9"/>
          <p:cNvSpPr>
            <a:spLocks noChangeArrowheads="1"/>
          </p:cNvSpPr>
          <p:nvPr userDrawn="1"/>
        </p:nvSpPr>
        <p:spPr>
          <a:xfrm>
            <a:off x="1692276" y="3284540"/>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latin typeface="Arial" charset="0"/>
              <a:ea typeface="ＭＳ Ｐゴシック" charset="-128"/>
            </a:endParaRPr>
          </a:p>
        </p:txBody>
      </p:sp>
      <p:pic>
        <p:nvPicPr>
          <p:cNvPr id="1357" name="Picture 11"/>
          <p:cNvPicPr>
            <a:picLocks noChangeAspect="1" noChangeArrowheads="1"/>
          </p:cNvPicPr>
          <p:nvPr userDrawn="1"/>
        </p:nvPicPr>
        <p:blipFill>
          <a:blip r:embed="rId3"/>
          <a:stretch>
            <a:fillRect/>
          </a:stretch>
        </p:blipFill>
        <p:spPr>
          <a:xfrm>
            <a:off x="1" y="6051552"/>
            <a:ext cx="2124075" cy="473075"/>
          </a:xfrm>
          <a:prstGeom prst="rect">
            <a:avLst/>
          </a:prstGeom>
          <a:noFill/>
          <a:ln w="9525">
            <a:noFill/>
            <a:miter lim="800000"/>
            <a:headEnd/>
            <a:tailEnd/>
          </a:ln>
        </p:spPr>
      </p:pic>
      <p:sp>
        <p:nvSpPr>
          <p:cNvPr id="1358" name="Text Box 12"/>
          <p:cNvSpPr txBox="1">
            <a:spLocks noChangeArrowheads="1"/>
          </p:cNvSpPr>
          <p:nvPr userDrawn="1"/>
        </p:nvSpPr>
        <p:spPr>
          <a:xfrm>
            <a:off x="1" y="6524626"/>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ＭＳ Ｐゴシック" charset="-128"/>
              </a:rPr>
              <a:t>Ministry of Land, Infrastructure, Transport and Tourism</a:t>
            </a:r>
          </a:p>
        </p:txBody>
      </p:sp>
      <p:sp>
        <p:nvSpPr>
          <p:cNvPr id="1359" name="Rectangle 2"/>
          <p:cNvSpPr>
            <a:spLocks noGrp="1" noChangeArrowheads="1"/>
          </p:cNvSpPr>
          <p:nvPr>
            <p:ph type="ctrTitle"/>
          </p:nvPr>
        </p:nvSpPr>
        <p:spPr>
          <a:xfrm>
            <a:off x="1619250" y="2133602"/>
            <a:ext cx="7524750" cy="1470025"/>
          </a:xfrm>
        </p:spPr>
        <p:txBody>
          <a:bodyPr/>
          <a:lstStyle>
            <a:lvl1pPr>
              <a:defRPr sz="4000"/>
            </a:lvl1pPr>
          </a:lstStyle>
          <a:p>
            <a:r>
              <a:rPr lang="ja-JP" altLang="en-US"/>
              <a:t>マスタ タイトルの書式設定</a:t>
            </a:r>
          </a:p>
        </p:txBody>
      </p:sp>
      <p:sp>
        <p:nvSpPr>
          <p:cNvPr id="1360"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361"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362"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363"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FAD711A4-B588-44F8-B1D0-17AEE83497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18901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365" name="タイトル 1"/>
          <p:cNvSpPr>
            <a:spLocks noGrp="1"/>
          </p:cNvSpPr>
          <p:nvPr>
            <p:ph type="title"/>
          </p:nvPr>
        </p:nvSpPr>
        <p:spPr/>
        <p:txBody>
          <a:bodyPr/>
          <a:lstStyle/>
          <a:p>
            <a:r>
              <a:rPr lang="ja-JP" altLang="en-US"/>
              <a:t>マスタ タイトルの書式設定</a:t>
            </a:r>
          </a:p>
        </p:txBody>
      </p:sp>
      <p:sp>
        <p:nvSpPr>
          <p:cNvPr id="1366"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6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6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69" name="Rectangle 6"/>
          <p:cNvSpPr>
            <a:spLocks noGrp="1" noChangeArrowheads="1"/>
          </p:cNvSpPr>
          <p:nvPr>
            <p:ph type="sldNum" sz="quarter" idx="12"/>
          </p:nvPr>
        </p:nvSpPr>
        <p:spPr>
          <a:ln/>
        </p:spPr>
        <p:txBody>
          <a:bodyPr/>
          <a:lstStyle>
            <a:lvl1pPr>
              <a:defRPr/>
            </a:lvl1pPr>
          </a:lstStyle>
          <a:p>
            <a:pPr>
              <a:defRPr/>
            </a:pPr>
            <a:fld id="{CB430CB5-60EC-446B-84B2-6DD45DFDBF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14501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371"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p>
        </p:txBody>
      </p:sp>
      <p:sp>
        <p:nvSpPr>
          <p:cNvPr id="1372"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37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7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75" name="Rectangle 6"/>
          <p:cNvSpPr>
            <a:spLocks noGrp="1" noChangeArrowheads="1"/>
          </p:cNvSpPr>
          <p:nvPr>
            <p:ph type="sldNum" sz="quarter" idx="12"/>
          </p:nvPr>
        </p:nvSpPr>
        <p:spPr>
          <a:ln/>
        </p:spPr>
        <p:txBody>
          <a:bodyPr/>
          <a:lstStyle>
            <a:lvl1pPr>
              <a:defRPr/>
            </a:lvl1pPr>
          </a:lstStyle>
          <a:p>
            <a:pPr>
              <a:defRPr/>
            </a:pPr>
            <a:fld id="{6533122A-169D-4268-B078-AFA67674B75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5716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6"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067"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8"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9"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0"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3" name="Rectangle 6"/>
          <p:cNvSpPr>
            <a:spLocks noGrp="1" noChangeArrowheads="1"/>
          </p:cNvSpPr>
          <p:nvPr>
            <p:ph type="sldNum" sz="quarter" idx="12"/>
          </p:nvPr>
        </p:nvSpPr>
        <p:spPr>
          <a:ln/>
        </p:spPr>
        <p:txBody>
          <a:bodyPr/>
          <a:lstStyle>
            <a:lvl1pPr>
              <a:defRPr/>
            </a:lvl1pPr>
          </a:lstStyle>
          <a:p>
            <a:pPr>
              <a:defRPr/>
            </a:pPr>
            <a:fld id="{700C43DF-D398-4438-9D84-72C1CFB11033}"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77" name="タイトル 1"/>
          <p:cNvSpPr>
            <a:spLocks noGrp="1"/>
          </p:cNvSpPr>
          <p:nvPr>
            <p:ph type="title"/>
          </p:nvPr>
        </p:nvSpPr>
        <p:spPr/>
        <p:txBody>
          <a:bodyPr/>
          <a:lstStyle/>
          <a:p>
            <a:r>
              <a:rPr lang="ja-JP" altLang="en-US"/>
              <a:t>マスタ タイトルの書式設定</a:t>
            </a:r>
          </a:p>
        </p:txBody>
      </p:sp>
      <p:sp>
        <p:nvSpPr>
          <p:cNvPr id="1378"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79"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8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82" name="Rectangle 6"/>
          <p:cNvSpPr>
            <a:spLocks noGrp="1" noChangeArrowheads="1"/>
          </p:cNvSpPr>
          <p:nvPr>
            <p:ph type="sldNum" sz="quarter" idx="12"/>
          </p:nvPr>
        </p:nvSpPr>
        <p:spPr>
          <a:ln/>
        </p:spPr>
        <p:txBody>
          <a:bodyPr/>
          <a:lstStyle>
            <a:lvl1pPr>
              <a:defRPr/>
            </a:lvl1pPr>
          </a:lstStyle>
          <a:p>
            <a:pPr>
              <a:defRPr/>
            </a:pPr>
            <a:fld id="{623044C9-7942-4458-ACF3-3C3D2A888F0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3049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84"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385"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386"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7"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388"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9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91" name="Rectangle 6"/>
          <p:cNvSpPr>
            <a:spLocks noGrp="1" noChangeArrowheads="1"/>
          </p:cNvSpPr>
          <p:nvPr>
            <p:ph type="sldNum" sz="quarter" idx="12"/>
          </p:nvPr>
        </p:nvSpPr>
        <p:spPr>
          <a:ln/>
        </p:spPr>
        <p:txBody>
          <a:bodyPr/>
          <a:lstStyle>
            <a:lvl1pPr>
              <a:defRPr/>
            </a:lvl1pPr>
          </a:lstStyle>
          <a:p>
            <a:pPr>
              <a:defRPr/>
            </a:pPr>
            <a:fld id="{E0562B1A-C20B-473D-BDFC-5FFCB02332E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3799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93" name="タイトル 1"/>
          <p:cNvSpPr>
            <a:spLocks noGrp="1"/>
          </p:cNvSpPr>
          <p:nvPr>
            <p:ph type="title"/>
          </p:nvPr>
        </p:nvSpPr>
        <p:spPr/>
        <p:txBody>
          <a:bodyPr/>
          <a:lstStyle/>
          <a:p>
            <a:r>
              <a:rPr lang="ja-JP" altLang="en-US"/>
              <a:t>マスタ タイトルの書式設定</a:t>
            </a:r>
          </a:p>
        </p:txBody>
      </p:sp>
      <p:sp>
        <p:nvSpPr>
          <p:cNvPr id="139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9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96" name="Rectangle 6"/>
          <p:cNvSpPr>
            <a:spLocks noGrp="1" noChangeArrowheads="1"/>
          </p:cNvSpPr>
          <p:nvPr>
            <p:ph type="sldNum" sz="quarter" idx="12"/>
          </p:nvPr>
        </p:nvSpPr>
        <p:spPr>
          <a:ln/>
        </p:spPr>
        <p:txBody>
          <a:bodyPr/>
          <a:lstStyle>
            <a:lvl1pPr>
              <a:defRPr/>
            </a:lvl1pPr>
          </a:lstStyle>
          <a:p>
            <a:pPr>
              <a:defRPr/>
            </a:pPr>
            <a:fld id="{02C567A9-852C-434A-8C96-AD101F9590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309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9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9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00" name="Rectangle 6"/>
          <p:cNvSpPr>
            <a:spLocks noGrp="1" noChangeArrowheads="1"/>
          </p:cNvSpPr>
          <p:nvPr>
            <p:ph type="sldNum" sz="quarter" idx="12"/>
          </p:nvPr>
        </p:nvSpPr>
        <p:spPr>
          <a:ln/>
        </p:spPr>
        <p:txBody>
          <a:bodyPr/>
          <a:lstStyle>
            <a:lvl1pPr>
              <a:defRPr/>
            </a:lvl1pPr>
          </a:lstStyle>
          <a:p>
            <a:pPr>
              <a:defRPr/>
            </a:pPr>
            <a:fld id="{314D433B-2BD6-4965-A91D-2AC3C937DC1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23242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40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40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0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40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0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07" name="Rectangle 6"/>
          <p:cNvSpPr>
            <a:spLocks noGrp="1" noChangeArrowheads="1"/>
          </p:cNvSpPr>
          <p:nvPr>
            <p:ph type="sldNum" sz="quarter" idx="12"/>
          </p:nvPr>
        </p:nvSpPr>
        <p:spPr>
          <a:ln/>
        </p:spPr>
        <p:txBody>
          <a:bodyPr/>
          <a:lstStyle>
            <a:lvl1pPr>
              <a:defRPr/>
            </a:lvl1pPr>
          </a:lstStyle>
          <a:p>
            <a:pPr>
              <a:defRPr/>
            </a:pPr>
            <a:fld id="{D0F8F69E-FB79-487C-9C2C-DA420DEBC63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94824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409"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410"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411"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4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14" name="Rectangle 6"/>
          <p:cNvSpPr>
            <a:spLocks noGrp="1" noChangeArrowheads="1"/>
          </p:cNvSpPr>
          <p:nvPr>
            <p:ph type="sldNum" sz="quarter" idx="12"/>
          </p:nvPr>
        </p:nvSpPr>
        <p:spPr>
          <a:ln/>
        </p:spPr>
        <p:txBody>
          <a:bodyPr/>
          <a:lstStyle>
            <a:lvl1pPr>
              <a:defRPr/>
            </a:lvl1pPr>
          </a:lstStyle>
          <a:p>
            <a:pPr>
              <a:defRPr/>
            </a:pPr>
            <a:fld id="{A34718A0-26AF-4ECB-8597-D15C7F14C1A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3018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416" name="タイトル 1"/>
          <p:cNvSpPr>
            <a:spLocks noGrp="1"/>
          </p:cNvSpPr>
          <p:nvPr>
            <p:ph type="title"/>
          </p:nvPr>
        </p:nvSpPr>
        <p:spPr/>
        <p:txBody>
          <a:bodyPr/>
          <a:lstStyle/>
          <a:p>
            <a:r>
              <a:rPr lang="ja-JP" altLang="en-US"/>
              <a:t>マスタ タイトルの書式設定</a:t>
            </a:r>
          </a:p>
        </p:txBody>
      </p:sp>
      <p:sp>
        <p:nvSpPr>
          <p:cNvPr id="1417"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1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0" name="Rectangle 6"/>
          <p:cNvSpPr>
            <a:spLocks noGrp="1" noChangeArrowheads="1"/>
          </p:cNvSpPr>
          <p:nvPr>
            <p:ph type="sldNum" sz="quarter" idx="12"/>
          </p:nvPr>
        </p:nvSpPr>
        <p:spPr>
          <a:ln/>
        </p:spPr>
        <p:txBody>
          <a:bodyPr/>
          <a:lstStyle>
            <a:lvl1pPr>
              <a:defRPr/>
            </a:lvl1pPr>
          </a:lstStyle>
          <a:p>
            <a:pPr>
              <a:defRPr/>
            </a:pPr>
            <a:fld id="{AD34A1F8-627D-4521-B262-E4ECF473F8B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8459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422" name="縦書きタイトル 1"/>
          <p:cNvSpPr>
            <a:spLocks noGrp="1"/>
          </p:cNvSpPr>
          <p:nvPr>
            <p:ph type="title" orient="vert"/>
          </p:nvPr>
        </p:nvSpPr>
        <p:spPr>
          <a:xfrm>
            <a:off x="6515100" y="2"/>
            <a:ext cx="2171700" cy="6126163"/>
          </a:xfrm>
        </p:spPr>
        <p:txBody>
          <a:bodyPr vert="eaVert"/>
          <a:lstStyle/>
          <a:p>
            <a:r>
              <a:rPr lang="ja-JP" altLang="en-US"/>
              <a:t>マスタ タイトルの書式設定</a:t>
            </a:r>
          </a:p>
        </p:txBody>
      </p:sp>
      <p:sp>
        <p:nvSpPr>
          <p:cNvPr id="1423" name="縦書きテキスト プレースホルダ 2"/>
          <p:cNvSpPr>
            <a:spLocks noGrp="1"/>
          </p:cNvSpPr>
          <p:nvPr>
            <p:ph type="body" orient="vert" idx="1"/>
          </p:nvPr>
        </p:nvSpPr>
        <p:spPr>
          <a:xfrm>
            <a:off x="0" y="2"/>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2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6" name="Rectangle 6"/>
          <p:cNvSpPr>
            <a:spLocks noGrp="1" noChangeArrowheads="1"/>
          </p:cNvSpPr>
          <p:nvPr>
            <p:ph type="sldNum" sz="quarter" idx="12"/>
          </p:nvPr>
        </p:nvSpPr>
        <p:spPr>
          <a:ln/>
        </p:spPr>
        <p:txBody>
          <a:bodyPr/>
          <a:lstStyle>
            <a:lvl1pPr>
              <a:defRPr/>
            </a:lvl1pPr>
          </a:lstStyle>
          <a:p>
            <a:pPr>
              <a:defRPr/>
            </a:pPr>
            <a:fld id="{09C3135D-7905-464C-867A-75F6E45048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38779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1428"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w="9525">
            <a:noFill/>
            <a:miter lim="800000"/>
            <a:headEnd/>
            <a:tailEnd/>
          </a:ln>
        </p:spPr>
      </p:pic>
      <p:sp>
        <p:nvSpPr>
          <p:cNvPr id="1429" name="Rectangle 9"/>
          <p:cNvSpPr>
            <a:spLocks noChangeArrowheads="1"/>
          </p:cNvSpPr>
          <p:nvPr userDrawn="1"/>
        </p:nvSpPr>
        <p:spPr>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ndParaRPr>
          </a:p>
        </p:txBody>
      </p:sp>
      <p:pic>
        <p:nvPicPr>
          <p:cNvPr id="1430"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w="9525">
            <a:noFill/>
            <a:miter lim="800000"/>
            <a:headEnd/>
            <a:tailEnd/>
          </a:ln>
        </p:spPr>
      </p:pic>
      <p:sp>
        <p:nvSpPr>
          <p:cNvPr id="1431" name="Text Box 12"/>
          <p:cNvSpPr txBox="1">
            <a:spLocks noChangeArrowheads="1"/>
          </p:cNvSpPr>
          <p:nvPr userDrawn="1"/>
        </p:nvSpPr>
        <p:spPr>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rPr>
              <a:t>Ministry of Land, Infrastructure, Transport and Tourism</a:t>
            </a:r>
          </a:p>
        </p:txBody>
      </p:sp>
      <p:sp>
        <p:nvSpPr>
          <p:cNvPr id="143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43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34"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435"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BF91863F-5E0B-4CBA-AD8E-E905D75D99A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6945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437"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1438"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9"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0"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3" name="Rectangle 6"/>
          <p:cNvSpPr>
            <a:spLocks noGrp="1" noChangeArrowheads="1"/>
          </p:cNvSpPr>
          <p:nvPr>
            <p:ph type="sldNum" sz="quarter" idx="12"/>
          </p:nvPr>
        </p:nvSpPr>
        <p:spPr>
          <a:ln/>
        </p:spPr>
        <p:txBody>
          <a:bodyPr/>
          <a:lstStyle>
            <a:lvl1pPr>
              <a:defRPr/>
            </a:lvl1pPr>
          </a:lstStyle>
          <a:p>
            <a:pPr>
              <a:defRPr/>
            </a:pPr>
            <a:fld id="{FF0BDFA4-7BFE-4B6D-87FE-2CAB0D9DDF4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7202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lang="ja-JP" altLang="en-US"/>
              <a:t>マスタ タイトルの書式設定</a:t>
            </a:r>
          </a:p>
        </p:txBody>
      </p:sp>
      <p:sp>
        <p:nvSpPr>
          <p:cNvPr id="107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8" name="Rectangle 6"/>
          <p:cNvSpPr>
            <a:spLocks noGrp="1" noChangeArrowheads="1"/>
          </p:cNvSpPr>
          <p:nvPr>
            <p:ph type="sldNum" sz="quarter" idx="12"/>
          </p:nvPr>
        </p:nvSpPr>
        <p:spPr>
          <a:ln/>
        </p:spPr>
        <p:txBody>
          <a:bodyPr/>
          <a:lstStyle>
            <a:lvl1pPr>
              <a:defRPr/>
            </a:lvl1pPr>
          </a:lstStyle>
          <a:p>
            <a:pPr>
              <a:defRPr/>
            </a:pPr>
            <a:fld id="{1A6EAB05-5071-4AF5-900D-91A29B0FFC22}"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445"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8" name="Rectangle 6"/>
          <p:cNvSpPr>
            <a:spLocks noGrp="1" noChangeArrowheads="1"/>
          </p:cNvSpPr>
          <p:nvPr>
            <p:ph type="sldNum" sz="quarter" idx="12"/>
          </p:nvPr>
        </p:nvSpPr>
        <p:spPr>
          <a:ln/>
        </p:spPr>
        <p:txBody>
          <a:bodyPr/>
          <a:lstStyle>
            <a:lvl1pPr>
              <a:defRPr/>
            </a:lvl1pPr>
          </a:lstStyle>
          <a:p>
            <a:pPr>
              <a:defRPr/>
            </a:pPr>
            <a:fld id="{105CA329-B056-41C4-94DA-7B34B7D1724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04261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56" name="タイトル 1"/>
          <p:cNvSpPr>
            <a:spLocks noGrp="1"/>
          </p:cNvSpPr>
          <p:nvPr>
            <p:ph type="ctrTitle"/>
          </p:nvPr>
        </p:nvSpPr>
        <p:spPr>
          <a:xfrm>
            <a:off x="1143000" y="1122363"/>
            <a:ext cx="6858000" cy="2387600"/>
          </a:xfrm>
        </p:spPr>
        <p:txBody>
          <a:bodyPr anchor="b"/>
          <a:lstStyle>
            <a:lvl1pPr algn="ctr">
              <a:defRPr sz="4266"/>
            </a:lvl1pPr>
          </a:lstStyle>
          <a:p>
            <a:r>
              <a:rPr kumimoji="1" lang="ja-JP" altLang="en-US"/>
              <a:t>マスター タイトルの書式設定</a:t>
            </a:r>
          </a:p>
        </p:txBody>
      </p:sp>
      <p:sp>
        <p:nvSpPr>
          <p:cNvPr id="1457" name="サブタイトル 2"/>
          <p:cNvSpPr>
            <a:spLocks noGrp="1"/>
          </p:cNvSpPr>
          <p:nvPr>
            <p:ph type="subTitle" idx="1"/>
          </p:nvPr>
        </p:nvSpPr>
        <p:spPr>
          <a:xfrm>
            <a:off x="1143000" y="3602038"/>
            <a:ext cx="6858000" cy="1655762"/>
          </a:xfrm>
        </p:spPr>
        <p:txBody>
          <a:bodyPr/>
          <a:lstStyle>
            <a:lvl1pPr marL="0" indent="0" algn="ctr">
              <a:buNone/>
              <a:defRPr sz="1706"/>
            </a:lvl1pPr>
            <a:lvl2pPr marL="325085" indent="0" algn="ctr">
              <a:buNone/>
              <a:defRPr sz="1422"/>
            </a:lvl2pPr>
            <a:lvl3pPr marL="650169" indent="0" algn="ctr">
              <a:buNone/>
              <a:defRPr sz="1280"/>
            </a:lvl3pPr>
            <a:lvl4pPr marL="975254" indent="0" algn="ctr">
              <a:buNone/>
              <a:defRPr sz="1138"/>
            </a:lvl4pPr>
            <a:lvl5pPr marL="1300339" indent="0" algn="ctr">
              <a:buNone/>
              <a:defRPr sz="1138"/>
            </a:lvl5pPr>
            <a:lvl6pPr marL="1625424" indent="0" algn="ctr">
              <a:buNone/>
              <a:defRPr sz="1138"/>
            </a:lvl6pPr>
            <a:lvl7pPr marL="1950508" indent="0" algn="ctr">
              <a:buNone/>
              <a:defRPr sz="1138"/>
            </a:lvl7pPr>
            <a:lvl8pPr marL="2275593" indent="0" algn="ctr">
              <a:buNone/>
              <a:defRPr sz="1138"/>
            </a:lvl8pPr>
            <a:lvl9pPr marL="2600678" indent="0" algn="ctr">
              <a:buNone/>
              <a:defRPr sz="1138"/>
            </a:lvl9pPr>
          </a:lstStyle>
          <a:p>
            <a:r>
              <a:rPr kumimoji="1" lang="ja-JP" altLang="en-US"/>
              <a:t>マスター サブタイトルの書式設定</a:t>
            </a:r>
          </a:p>
        </p:txBody>
      </p:sp>
      <p:sp>
        <p:nvSpPr>
          <p:cNvPr id="1458"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1459"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460" name="スライド番号プレースホルダー 5"/>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43170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62" name="タイトル 1"/>
          <p:cNvSpPr>
            <a:spLocks noGrp="1"/>
          </p:cNvSpPr>
          <p:nvPr>
            <p:ph type="title"/>
          </p:nvPr>
        </p:nvSpPr>
        <p:spPr/>
        <p:txBody>
          <a:bodyPr/>
          <a:lstStyle/>
          <a:p>
            <a:r>
              <a:rPr kumimoji="1" lang="ja-JP" altLang="en-US"/>
              <a:t>マスター タイトルの書式設定</a:t>
            </a:r>
          </a:p>
        </p:txBody>
      </p:sp>
      <p:sp>
        <p:nvSpPr>
          <p:cNvPr id="146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6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146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466" name="スライド番号プレースホルダー 5"/>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2461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468" name="タイトル 1"/>
          <p:cNvSpPr>
            <a:spLocks noGrp="1"/>
          </p:cNvSpPr>
          <p:nvPr>
            <p:ph type="title"/>
          </p:nvPr>
        </p:nvSpPr>
        <p:spPr>
          <a:xfrm>
            <a:off x="623888" y="1709739"/>
            <a:ext cx="7886700" cy="2852737"/>
          </a:xfrm>
        </p:spPr>
        <p:txBody>
          <a:bodyPr anchor="b"/>
          <a:lstStyle>
            <a:lvl1pPr>
              <a:defRPr sz="4266"/>
            </a:lvl1pPr>
          </a:lstStyle>
          <a:p>
            <a:r>
              <a:rPr kumimoji="1" lang="ja-JP" altLang="en-US"/>
              <a:t>マスター タイトルの書式設定</a:t>
            </a:r>
          </a:p>
        </p:txBody>
      </p:sp>
      <p:sp>
        <p:nvSpPr>
          <p:cNvPr id="1469" name="テキスト プレースホルダー 2"/>
          <p:cNvSpPr>
            <a:spLocks noGrp="1"/>
          </p:cNvSpPr>
          <p:nvPr>
            <p:ph type="body" idx="1"/>
          </p:nvPr>
        </p:nvSpPr>
        <p:spPr>
          <a:xfrm>
            <a:off x="623888" y="4589464"/>
            <a:ext cx="7886700" cy="1500187"/>
          </a:xfrm>
        </p:spPr>
        <p:txBody>
          <a:bodyPr/>
          <a:lstStyle>
            <a:lvl1pPr marL="0" indent="0">
              <a:buNone/>
              <a:defRPr sz="1706">
                <a:solidFill>
                  <a:schemeClr val="tx1">
                    <a:tint val="75000"/>
                  </a:schemeClr>
                </a:solidFill>
              </a:defRPr>
            </a:lvl1pPr>
            <a:lvl2pPr marL="325085" indent="0">
              <a:buNone/>
              <a:defRPr sz="1422">
                <a:solidFill>
                  <a:schemeClr val="tx1">
                    <a:tint val="75000"/>
                  </a:schemeClr>
                </a:solidFill>
              </a:defRPr>
            </a:lvl2pPr>
            <a:lvl3pPr marL="650169" indent="0">
              <a:buNone/>
              <a:defRPr sz="1280">
                <a:solidFill>
                  <a:schemeClr val="tx1">
                    <a:tint val="75000"/>
                  </a:schemeClr>
                </a:solidFill>
              </a:defRPr>
            </a:lvl3pPr>
            <a:lvl4pPr marL="975254" indent="0">
              <a:buNone/>
              <a:defRPr sz="1138">
                <a:solidFill>
                  <a:schemeClr val="tx1">
                    <a:tint val="75000"/>
                  </a:schemeClr>
                </a:solidFill>
              </a:defRPr>
            </a:lvl4pPr>
            <a:lvl5pPr marL="1300339" indent="0">
              <a:buNone/>
              <a:defRPr sz="1138">
                <a:solidFill>
                  <a:schemeClr val="tx1">
                    <a:tint val="75000"/>
                  </a:schemeClr>
                </a:solidFill>
              </a:defRPr>
            </a:lvl5pPr>
            <a:lvl6pPr marL="1625424" indent="0">
              <a:buNone/>
              <a:defRPr sz="1138">
                <a:solidFill>
                  <a:schemeClr val="tx1">
                    <a:tint val="75000"/>
                  </a:schemeClr>
                </a:solidFill>
              </a:defRPr>
            </a:lvl6pPr>
            <a:lvl7pPr marL="1950508" indent="0">
              <a:buNone/>
              <a:defRPr sz="1138">
                <a:solidFill>
                  <a:schemeClr val="tx1">
                    <a:tint val="75000"/>
                  </a:schemeClr>
                </a:solidFill>
              </a:defRPr>
            </a:lvl7pPr>
            <a:lvl8pPr marL="2275593" indent="0">
              <a:buNone/>
              <a:defRPr sz="1138">
                <a:solidFill>
                  <a:schemeClr val="tx1">
                    <a:tint val="75000"/>
                  </a:schemeClr>
                </a:solidFill>
              </a:defRPr>
            </a:lvl8pPr>
            <a:lvl9pPr marL="2600678" indent="0">
              <a:buNone/>
              <a:defRPr sz="1138">
                <a:solidFill>
                  <a:schemeClr val="tx1">
                    <a:tint val="75000"/>
                  </a:schemeClr>
                </a:solidFill>
              </a:defRPr>
            </a:lvl9pPr>
          </a:lstStyle>
          <a:p>
            <a:pPr lvl="0"/>
            <a:r>
              <a:rPr kumimoji="1" lang="ja-JP" altLang="en-US"/>
              <a:t>マスター テキストの書式設定</a:t>
            </a:r>
          </a:p>
        </p:txBody>
      </p:sp>
      <p:sp>
        <p:nvSpPr>
          <p:cNvPr id="1470"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1471"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472" name="スライド番号プレースホルダー 5"/>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8009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74" name="タイトル 1"/>
          <p:cNvSpPr>
            <a:spLocks noGrp="1"/>
          </p:cNvSpPr>
          <p:nvPr>
            <p:ph type="title"/>
          </p:nvPr>
        </p:nvSpPr>
        <p:spPr/>
        <p:txBody>
          <a:bodyPr/>
          <a:lstStyle/>
          <a:p>
            <a:r>
              <a:rPr kumimoji="1" lang="ja-JP" altLang="en-US"/>
              <a:t>マスター タイトルの書式設定</a:t>
            </a:r>
          </a:p>
        </p:txBody>
      </p:sp>
      <p:sp>
        <p:nvSpPr>
          <p:cNvPr id="1475"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76"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77"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1478"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1479" name="スライド番号プレースホルダー 6"/>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8798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481"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1482" name="テキスト プレースホルダー 2"/>
          <p:cNvSpPr>
            <a:spLocks noGrp="1"/>
          </p:cNvSpPr>
          <p:nvPr>
            <p:ph type="body" idx="1"/>
          </p:nvPr>
        </p:nvSpPr>
        <p:spPr>
          <a:xfrm>
            <a:off x="629842" y="1681164"/>
            <a:ext cx="3868340" cy="823912"/>
          </a:xfrm>
        </p:spPr>
        <p:txBody>
          <a:bodyPr anchor="b"/>
          <a:lstStyle>
            <a:lvl1pPr marL="0" indent="0">
              <a:buNone/>
              <a:defRPr sz="1706" b="1"/>
            </a:lvl1pPr>
            <a:lvl2pPr marL="325085" indent="0">
              <a:buNone/>
              <a:defRPr sz="1422" b="1"/>
            </a:lvl2pPr>
            <a:lvl3pPr marL="650169" indent="0">
              <a:buNone/>
              <a:defRPr sz="1280" b="1"/>
            </a:lvl3pPr>
            <a:lvl4pPr marL="975254" indent="0">
              <a:buNone/>
              <a:defRPr sz="1138" b="1"/>
            </a:lvl4pPr>
            <a:lvl5pPr marL="1300339" indent="0">
              <a:buNone/>
              <a:defRPr sz="1138" b="1"/>
            </a:lvl5pPr>
            <a:lvl6pPr marL="1625424" indent="0">
              <a:buNone/>
              <a:defRPr sz="1138" b="1"/>
            </a:lvl6pPr>
            <a:lvl7pPr marL="1950508" indent="0">
              <a:buNone/>
              <a:defRPr sz="1138" b="1"/>
            </a:lvl7pPr>
            <a:lvl8pPr marL="2275593" indent="0">
              <a:buNone/>
              <a:defRPr sz="1138" b="1"/>
            </a:lvl8pPr>
            <a:lvl9pPr marL="2600678" indent="0">
              <a:buNone/>
              <a:defRPr sz="1138" b="1"/>
            </a:lvl9pPr>
          </a:lstStyle>
          <a:p>
            <a:pPr lvl="0"/>
            <a:r>
              <a:rPr kumimoji="1" lang="ja-JP" altLang="en-US"/>
              <a:t>マスター テキストの書式設定</a:t>
            </a:r>
          </a:p>
        </p:txBody>
      </p:sp>
      <p:sp>
        <p:nvSpPr>
          <p:cNvPr id="1483"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84" name="テキスト プレースホルダー 4"/>
          <p:cNvSpPr>
            <a:spLocks noGrp="1"/>
          </p:cNvSpPr>
          <p:nvPr>
            <p:ph type="body" sz="quarter" idx="3"/>
          </p:nvPr>
        </p:nvSpPr>
        <p:spPr>
          <a:xfrm>
            <a:off x="4629150" y="1681164"/>
            <a:ext cx="3887391" cy="823912"/>
          </a:xfrm>
        </p:spPr>
        <p:txBody>
          <a:bodyPr anchor="b"/>
          <a:lstStyle>
            <a:lvl1pPr marL="0" indent="0">
              <a:buNone/>
              <a:defRPr sz="1706" b="1"/>
            </a:lvl1pPr>
            <a:lvl2pPr marL="325085" indent="0">
              <a:buNone/>
              <a:defRPr sz="1422" b="1"/>
            </a:lvl2pPr>
            <a:lvl3pPr marL="650169" indent="0">
              <a:buNone/>
              <a:defRPr sz="1280" b="1"/>
            </a:lvl3pPr>
            <a:lvl4pPr marL="975254" indent="0">
              <a:buNone/>
              <a:defRPr sz="1138" b="1"/>
            </a:lvl4pPr>
            <a:lvl5pPr marL="1300339" indent="0">
              <a:buNone/>
              <a:defRPr sz="1138" b="1"/>
            </a:lvl5pPr>
            <a:lvl6pPr marL="1625424" indent="0">
              <a:buNone/>
              <a:defRPr sz="1138" b="1"/>
            </a:lvl6pPr>
            <a:lvl7pPr marL="1950508" indent="0">
              <a:buNone/>
              <a:defRPr sz="1138" b="1"/>
            </a:lvl7pPr>
            <a:lvl8pPr marL="2275593" indent="0">
              <a:buNone/>
              <a:defRPr sz="1138" b="1"/>
            </a:lvl8pPr>
            <a:lvl9pPr marL="2600678" indent="0">
              <a:buNone/>
              <a:defRPr sz="1138" b="1"/>
            </a:lvl9pPr>
          </a:lstStyle>
          <a:p>
            <a:pPr lvl="0"/>
            <a:r>
              <a:rPr kumimoji="1" lang="ja-JP" altLang="en-US"/>
              <a:t>マスター テキストの書式設定</a:t>
            </a:r>
          </a:p>
        </p:txBody>
      </p:sp>
      <p:sp>
        <p:nvSpPr>
          <p:cNvPr id="1485"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86"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1487"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1488" name="スライド番号プレースホルダー 8"/>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7390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90" name="タイトル 1"/>
          <p:cNvSpPr>
            <a:spLocks noGrp="1"/>
          </p:cNvSpPr>
          <p:nvPr>
            <p:ph type="title"/>
          </p:nvPr>
        </p:nvSpPr>
        <p:spPr/>
        <p:txBody>
          <a:bodyPr/>
          <a:lstStyle/>
          <a:p>
            <a:r>
              <a:rPr kumimoji="1" lang="ja-JP" altLang="en-US"/>
              <a:t>マスター タイトルの書式設定</a:t>
            </a:r>
          </a:p>
        </p:txBody>
      </p:sp>
      <p:sp>
        <p:nvSpPr>
          <p:cNvPr id="1491"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1492"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1493" name="スライド番号プレースホルダー 4"/>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67221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95"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1496"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1497" name="スライド番号プレースホルダー 3"/>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9705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499" name="タイトル 1"/>
          <p:cNvSpPr>
            <a:spLocks noGrp="1"/>
          </p:cNvSpPr>
          <p:nvPr>
            <p:ph type="title"/>
          </p:nvPr>
        </p:nvSpPr>
        <p:spPr>
          <a:xfrm>
            <a:off x="629842" y="457200"/>
            <a:ext cx="2949178" cy="1600200"/>
          </a:xfrm>
        </p:spPr>
        <p:txBody>
          <a:bodyPr anchor="b"/>
          <a:lstStyle>
            <a:lvl1pPr>
              <a:defRPr sz="2276"/>
            </a:lvl1pPr>
          </a:lstStyle>
          <a:p>
            <a:r>
              <a:rPr kumimoji="1" lang="ja-JP" altLang="en-US"/>
              <a:t>マスター タイトルの書式設定</a:t>
            </a:r>
          </a:p>
        </p:txBody>
      </p:sp>
      <p:sp>
        <p:nvSpPr>
          <p:cNvPr id="1500" name="コンテンツ プレースホルダー 2"/>
          <p:cNvSpPr>
            <a:spLocks noGrp="1"/>
          </p:cNvSpPr>
          <p:nvPr>
            <p:ph idx="1"/>
          </p:nvPr>
        </p:nvSpPr>
        <p:spPr>
          <a:xfrm>
            <a:off x="3887391" y="987426"/>
            <a:ext cx="4629150" cy="4873625"/>
          </a:xfrm>
        </p:spPr>
        <p:txBody>
          <a:bodyPr/>
          <a:lstStyle>
            <a:lvl1pPr>
              <a:defRPr sz="2276"/>
            </a:lvl1pPr>
            <a:lvl2pPr>
              <a:defRPr sz="1991"/>
            </a:lvl2pPr>
            <a:lvl3pPr>
              <a:defRPr sz="1706"/>
            </a:lvl3pPr>
            <a:lvl4pPr>
              <a:defRPr sz="1422"/>
            </a:lvl4pPr>
            <a:lvl5pPr>
              <a:defRPr sz="1422"/>
            </a:lvl5pPr>
            <a:lvl6pPr>
              <a:defRPr sz="1422"/>
            </a:lvl6pPr>
            <a:lvl7pPr>
              <a:defRPr sz="1422"/>
            </a:lvl7pPr>
            <a:lvl8pPr>
              <a:defRPr sz="1422"/>
            </a:lvl8pPr>
            <a:lvl9pPr>
              <a:defRPr sz="142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01" name="テキスト プレースホルダー 3"/>
          <p:cNvSpPr>
            <a:spLocks noGrp="1"/>
          </p:cNvSpPr>
          <p:nvPr>
            <p:ph type="body" sz="half" idx="2"/>
          </p:nvPr>
        </p:nvSpPr>
        <p:spPr>
          <a:xfrm>
            <a:off x="629842" y="2057401"/>
            <a:ext cx="2949178" cy="3811588"/>
          </a:xfrm>
        </p:spPr>
        <p:txBody>
          <a:bodyPr/>
          <a:lstStyle>
            <a:lvl1pPr marL="0" indent="0">
              <a:buNone/>
              <a:defRPr sz="1138"/>
            </a:lvl1pPr>
            <a:lvl2pPr marL="325085" indent="0">
              <a:buNone/>
              <a:defRPr sz="995"/>
            </a:lvl2pPr>
            <a:lvl3pPr marL="650169" indent="0">
              <a:buNone/>
              <a:defRPr sz="853"/>
            </a:lvl3pPr>
            <a:lvl4pPr marL="975254" indent="0">
              <a:buNone/>
              <a:defRPr sz="711"/>
            </a:lvl4pPr>
            <a:lvl5pPr marL="1300339" indent="0">
              <a:buNone/>
              <a:defRPr sz="711"/>
            </a:lvl5pPr>
            <a:lvl6pPr marL="1625424" indent="0">
              <a:buNone/>
              <a:defRPr sz="711"/>
            </a:lvl6pPr>
            <a:lvl7pPr marL="1950508" indent="0">
              <a:buNone/>
              <a:defRPr sz="711"/>
            </a:lvl7pPr>
            <a:lvl8pPr marL="2275593" indent="0">
              <a:buNone/>
              <a:defRPr sz="711"/>
            </a:lvl8pPr>
            <a:lvl9pPr marL="2600678" indent="0">
              <a:buNone/>
              <a:defRPr sz="711"/>
            </a:lvl9pPr>
          </a:lstStyle>
          <a:p>
            <a:pPr lvl="0"/>
            <a:r>
              <a:rPr kumimoji="1" lang="ja-JP" altLang="en-US"/>
              <a:t>マスター テキストの書式設定</a:t>
            </a:r>
          </a:p>
        </p:txBody>
      </p:sp>
      <p:sp>
        <p:nvSpPr>
          <p:cNvPr id="1502"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1503"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1504" name="スライド番号プレースホルダー 6"/>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7125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506" name="タイトル 1"/>
          <p:cNvSpPr>
            <a:spLocks noGrp="1"/>
          </p:cNvSpPr>
          <p:nvPr>
            <p:ph type="title"/>
          </p:nvPr>
        </p:nvSpPr>
        <p:spPr>
          <a:xfrm>
            <a:off x="629842" y="457200"/>
            <a:ext cx="2949178" cy="1600200"/>
          </a:xfrm>
        </p:spPr>
        <p:txBody>
          <a:bodyPr anchor="b"/>
          <a:lstStyle>
            <a:lvl1pPr>
              <a:defRPr sz="2276"/>
            </a:lvl1pPr>
          </a:lstStyle>
          <a:p>
            <a:r>
              <a:rPr kumimoji="1" lang="ja-JP" altLang="en-US"/>
              <a:t>マスター タイトルの書式設定</a:t>
            </a:r>
          </a:p>
        </p:txBody>
      </p:sp>
      <p:sp>
        <p:nvSpPr>
          <p:cNvPr id="1507" name="図プレースホルダー 2"/>
          <p:cNvSpPr>
            <a:spLocks noGrp="1"/>
          </p:cNvSpPr>
          <p:nvPr>
            <p:ph type="pic" idx="1"/>
          </p:nvPr>
        </p:nvSpPr>
        <p:spPr>
          <a:xfrm>
            <a:off x="3887391" y="987426"/>
            <a:ext cx="4629150" cy="4873625"/>
          </a:xfrm>
        </p:spPr>
        <p:txBody>
          <a:bodyPr/>
          <a:lstStyle>
            <a:lvl1pPr marL="0" indent="0">
              <a:buNone/>
              <a:defRPr sz="2276"/>
            </a:lvl1pPr>
            <a:lvl2pPr marL="325085" indent="0">
              <a:buNone/>
              <a:defRPr sz="1991"/>
            </a:lvl2pPr>
            <a:lvl3pPr marL="650169" indent="0">
              <a:buNone/>
              <a:defRPr sz="1706"/>
            </a:lvl3pPr>
            <a:lvl4pPr marL="975254" indent="0">
              <a:buNone/>
              <a:defRPr sz="1422"/>
            </a:lvl4pPr>
            <a:lvl5pPr marL="1300339" indent="0">
              <a:buNone/>
              <a:defRPr sz="1422"/>
            </a:lvl5pPr>
            <a:lvl6pPr marL="1625424" indent="0">
              <a:buNone/>
              <a:defRPr sz="1422"/>
            </a:lvl6pPr>
            <a:lvl7pPr marL="1950508" indent="0">
              <a:buNone/>
              <a:defRPr sz="1422"/>
            </a:lvl7pPr>
            <a:lvl8pPr marL="2275593" indent="0">
              <a:buNone/>
              <a:defRPr sz="1422"/>
            </a:lvl8pPr>
            <a:lvl9pPr marL="2600678" indent="0">
              <a:buNone/>
              <a:defRPr sz="1422"/>
            </a:lvl9pPr>
          </a:lstStyle>
          <a:p>
            <a:endParaRPr kumimoji="1" lang="ja-JP" altLang="en-US"/>
          </a:p>
        </p:txBody>
      </p:sp>
      <p:sp>
        <p:nvSpPr>
          <p:cNvPr id="1508" name="テキスト プレースホルダー 3"/>
          <p:cNvSpPr>
            <a:spLocks noGrp="1"/>
          </p:cNvSpPr>
          <p:nvPr>
            <p:ph type="body" sz="half" idx="2"/>
          </p:nvPr>
        </p:nvSpPr>
        <p:spPr>
          <a:xfrm>
            <a:off x="629842" y="2057401"/>
            <a:ext cx="2949178" cy="3811588"/>
          </a:xfrm>
        </p:spPr>
        <p:txBody>
          <a:bodyPr/>
          <a:lstStyle>
            <a:lvl1pPr marL="0" indent="0">
              <a:buNone/>
              <a:defRPr sz="1138"/>
            </a:lvl1pPr>
            <a:lvl2pPr marL="325085" indent="0">
              <a:buNone/>
              <a:defRPr sz="995"/>
            </a:lvl2pPr>
            <a:lvl3pPr marL="650169" indent="0">
              <a:buNone/>
              <a:defRPr sz="853"/>
            </a:lvl3pPr>
            <a:lvl4pPr marL="975254" indent="0">
              <a:buNone/>
              <a:defRPr sz="711"/>
            </a:lvl4pPr>
            <a:lvl5pPr marL="1300339" indent="0">
              <a:buNone/>
              <a:defRPr sz="711"/>
            </a:lvl5pPr>
            <a:lvl6pPr marL="1625424" indent="0">
              <a:buNone/>
              <a:defRPr sz="711"/>
            </a:lvl6pPr>
            <a:lvl7pPr marL="1950508" indent="0">
              <a:buNone/>
              <a:defRPr sz="711"/>
            </a:lvl7pPr>
            <a:lvl8pPr marL="2275593" indent="0">
              <a:buNone/>
              <a:defRPr sz="711"/>
            </a:lvl8pPr>
            <a:lvl9pPr marL="2600678" indent="0">
              <a:buNone/>
              <a:defRPr sz="711"/>
            </a:lvl9pPr>
          </a:lstStyle>
          <a:p>
            <a:pPr lvl="0"/>
            <a:r>
              <a:rPr kumimoji="1" lang="ja-JP" altLang="en-US"/>
              <a:t>マスター テキストの書式設定</a:t>
            </a:r>
          </a:p>
        </p:txBody>
      </p:sp>
      <p:sp>
        <p:nvSpPr>
          <p:cNvPr id="1509"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1510"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1511" name="スライド番号プレースホルダー 6"/>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576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2" name="Rectangle 6"/>
          <p:cNvSpPr>
            <a:spLocks noGrp="1" noChangeArrowheads="1"/>
          </p:cNvSpPr>
          <p:nvPr>
            <p:ph type="sldNum" sz="quarter" idx="12"/>
          </p:nvPr>
        </p:nvSpPr>
        <p:spPr>
          <a:ln/>
        </p:spPr>
        <p:txBody>
          <a:bodyPr/>
          <a:lstStyle>
            <a:lvl1pPr>
              <a:defRPr/>
            </a:lvl1pPr>
          </a:lstStyle>
          <a:p>
            <a:pPr>
              <a:defRPr/>
            </a:pPr>
            <a:fld id="{213FCDB3-8F86-4B9F-9314-1365B74A9193}"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513" name="タイトル 1"/>
          <p:cNvSpPr>
            <a:spLocks noGrp="1"/>
          </p:cNvSpPr>
          <p:nvPr>
            <p:ph type="title"/>
          </p:nvPr>
        </p:nvSpPr>
        <p:spPr/>
        <p:txBody>
          <a:bodyPr/>
          <a:lstStyle/>
          <a:p>
            <a:r>
              <a:rPr kumimoji="1" lang="ja-JP" altLang="en-US"/>
              <a:t>マスター タイトルの書式設定</a:t>
            </a:r>
          </a:p>
        </p:txBody>
      </p:sp>
      <p:sp>
        <p:nvSpPr>
          <p:cNvPr id="1514"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15"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1516"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517" name="スライド番号プレースホルダー 5"/>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3552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519" name="縦書きタイトル 1"/>
          <p:cNvSpPr>
            <a:spLocks noGrp="1"/>
          </p:cNvSpPr>
          <p:nvPr>
            <p:ph type="title" orient="vert"/>
          </p:nvPr>
        </p:nvSpPr>
        <p:spPr>
          <a:xfrm>
            <a:off x="6543676" y="365126"/>
            <a:ext cx="1971675" cy="5811838"/>
          </a:xfrm>
        </p:spPr>
        <p:txBody>
          <a:bodyPr vert="eaVert"/>
          <a:lstStyle/>
          <a:p>
            <a:r>
              <a:rPr kumimoji="1" lang="ja-JP" altLang="en-US"/>
              <a:t>マスター タイトルの書式設定</a:t>
            </a:r>
          </a:p>
        </p:txBody>
      </p:sp>
      <p:sp>
        <p:nvSpPr>
          <p:cNvPr id="1520" name="縦書きテキスト プレースホルダー 2"/>
          <p:cNvSpPr>
            <a:spLocks noGrp="1"/>
          </p:cNvSpPr>
          <p:nvPr>
            <p:ph type="body" orient="vert" idx="1"/>
          </p:nvPr>
        </p:nvSpPr>
        <p:spPr>
          <a:xfrm>
            <a:off x="628650" y="365126"/>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21"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1522"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523" name="スライド番号プレースホルダー 5"/>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1938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538" name="Picture 7" descr="mlit_top"/>
          <p:cNvPicPr>
            <a:picLocks noChangeAspect="1" noChangeArrowheads="1"/>
          </p:cNvPicPr>
          <p:nvPr userDrawn="1"/>
        </p:nvPicPr>
        <p:blipFill>
          <a:blip r:embed="rId2"/>
          <a:srcRect t="62230"/>
          <a:stretch>
            <a:fillRect/>
          </a:stretch>
        </p:blipFill>
        <p:spPr>
          <a:xfrm>
            <a:off x="0" y="6524626"/>
            <a:ext cx="9144000" cy="333375"/>
          </a:xfrm>
          <a:prstGeom prst="rect">
            <a:avLst/>
          </a:prstGeom>
          <a:noFill/>
          <a:ln>
            <a:noFill/>
          </a:ln>
        </p:spPr>
      </p:pic>
      <p:sp>
        <p:nvSpPr>
          <p:cNvPr id="1539" name="Rectangle 9"/>
          <p:cNvSpPr>
            <a:spLocks noChangeArrowheads="1"/>
          </p:cNvSpPr>
          <p:nvPr userDrawn="1"/>
        </p:nvSpPr>
        <p:spPr>
          <a:xfrm>
            <a:off x="1692276"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706">
              <a:solidFill>
                <a:srgbClr val="000000"/>
              </a:solidFill>
            </a:endParaRPr>
          </a:p>
        </p:txBody>
      </p:sp>
      <p:pic>
        <p:nvPicPr>
          <p:cNvPr id="1540" name="Picture 11"/>
          <p:cNvPicPr>
            <a:picLocks noChangeAspect="1" noChangeArrowheads="1"/>
          </p:cNvPicPr>
          <p:nvPr userDrawn="1"/>
        </p:nvPicPr>
        <p:blipFill>
          <a:blip r:embed="rId3"/>
          <a:stretch>
            <a:fillRect/>
          </a:stretch>
        </p:blipFill>
        <p:spPr>
          <a:xfrm>
            <a:off x="1" y="6051551"/>
            <a:ext cx="2124075" cy="473075"/>
          </a:xfrm>
          <a:prstGeom prst="rect">
            <a:avLst/>
          </a:prstGeom>
          <a:noFill/>
          <a:ln>
            <a:noFill/>
          </a:ln>
        </p:spPr>
      </p:pic>
      <p:sp>
        <p:nvSpPr>
          <p:cNvPr id="1541" name="Text Box 12"/>
          <p:cNvSpPr txBox="1">
            <a:spLocks noChangeArrowheads="1"/>
          </p:cNvSpPr>
          <p:nvPr userDrawn="1"/>
        </p:nvSpPr>
        <p:spPr>
          <a:xfrm>
            <a:off x="0" y="6524626"/>
            <a:ext cx="3498073" cy="267446"/>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38" i="1">
                <a:solidFill>
                  <a:srgbClr val="FFFFFF"/>
                </a:solidFill>
                <a:latin typeface="Times New Roman" pitchFamily="18" charset="0"/>
              </a:rPr>
              <a:t>Ministry of Land, Infrastructure, Transport and Tourism</a:t>
            </a:r>
          </a:p>
        </p:txBody>
      </p:sp>
      <p:sp>
        <p:nvSpPr>
          <p:cNvPr id="1542" name="Rectangle 2"/>
          <p:cNvSpPr>
            <a:spLocks noGrp="1" noChangeArrowheads="1"/>
          </p:cNvSpPr>
          <p:nvPr>
            <p:ph type="ctrTitle"/>
          </p:nvPr>
        </p:nvSpPr>
        <p:spPr>
          <a:xfrm>
            <a:off x="1619250" y="2133601"/>
            <a:ext cx="7524750" cy="1470025"/>
          </a:xfrm>
        </p:spPr>
        <p:txBody>
          <a:bodyPr/>
          <a:lstStyle>
            <a:lvl1pPr>
              <a:defRPr sz="3792"/>
            </a:lvl1pPr>
          </a:lstStyle>
          <a:p>
            <a:r>
              <a:rPr lang="ja-JP" altLang="en-US"/>
              <a:t>マスター タイトルの書式設定</a:t>
            </a:r>
          </a:p>
        </p:txBody>
      </p:sp>
      <p:sp>
        <p:nvSpPr>
          <p:cNvPr id="15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154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54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54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42373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548" name="タイトル 1"/>
          <p:cNvSpPr>
            <a:spLocks noGrp="1"/>
          </p:cNvSpPr>
          <p:nvPr>
            <p:ph type="title"/>
          </p:nvPr>
        </p:nvSpPr>
        <p:spPr/>
        <p:txBody>
          <a:bodyPr/>
          <a:lstStyle/>
          <a:p>
            <a:r>
              <a:rPr lang="ja-JP" altLang="en-US"/>
              <a:t>マスター タイトルの書式設定</a:t>
            </a:r>
          </a:p>
        </p:txBody>
      </p:sp>
      <p:sp>
        <p:nvSpPr>
          <p:cNvPr id="1549"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52"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51245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554" name="タイトル 1"/>
          <p:cNvSpPr>
            <a:spLocks noGrp="1"/>
          </p:cNvSpPr>
          <p:nvPr>
            <p:ph type="title"/>
          </p:nvPr>
        </p:nvSpPr>
        <p:spPr>
          <a:xfrm>
            <a:off x="722313" y="4406900"/>
            <a:ext cx="7772400" cy="1362075"/>
          </a:xfrm>
        </p:spPr>
        <p:txBody>
          <a:bodyPr anchor="t"/>
          <a:lstStyle>
            <a:lvl1pPr algn="l">
              <a:defRPr sz="3792" b="1" cap="all"/>
            </a:lvl1pPr>
          </a:lstStyle>
          <a:p>
            <a:r>
              <a:rPr lang="ja-JP" altLang="en-US"/>
              <a:t>マスター タイトルの書式設定</a:t>
            </a:r>
          </a:p>
        </p:txBody>
      </p:sp>
      <p:sp>
        <p:nvSpPr>
          <p:cNvPr id="1555" name="テキスト プレースホルダ 2"/>
          <p:cNvSpPr>
            <a:spLocks noGrp="1"/>
          </p:cNvSpPr>
          <p:nvPr>
            <p:ph type="body" idx="1"/>
          </p:nvPr>
        </p:nvSpPr>
        <p:spPr>
          <a:xfrm>
            <a:off x="722313" y="2906714"/>
            <a:ext cx="7772400" cy="1500187"/>
          </a:xfrm>
        </p:spPr>
        <p:txBody>
          <a:bodyPr anchor="b"/>
          <a:lstStyle>
            <a:lvl1pPr marL="0" indent="0">
              <a:buNone/>
              <a:defRPr sz="1896"/>
            </a:lvl1pPr>
            <a:lvl2pPr marL="433452" indent="0">
              <a:buNone/>
              <a:defRPr sz="1706"/>
            </a:lvl2pPr>
            <a:lvl3pPr marL="866903" indent="0">
              <a:buNone/>
              <a:defRPr sz="1517"/>
            </a:lvl3pPr>
            <a:lvl4pPr marL="1300355" indent="0">
              <a:buNone/>
              <a:defRPr sz="1327"/>
            </a:lvl4pPr>
            <a:lvl5pPr marL="1733807" indent="0">
              <a:buNone/>
              <a:defRPr sz="1327"/>
            </a:lvl5pPr>
            <a:lvl6pPr marL="2167259" indent="0">
              <a:buNone/>
              <a:defRPr sz="1327"/>
            </a:lvl6pPr>
            <a:lvl7pPr marL="2600710" indent="0">
              <a:buNone/>
              <a:defRPr sz="1327"/>
            </a:lvl7pPr>
            <a:lvl8pPr marL="3034162" indent="0">
              <a:buNone/>
              <a:defRPr sz="1327"/>
            </a:lvl8pPr>
            <a:lvl9pPr marL="3467614" indent="0">
              <a:buNone/>
              <a:defRPr sz="1327"/>
            </a:lvl9pPr>
          </a:lstStyle>
          <a:p>
            <a:pPr lvl="0"/>
            <a:r>
              <a:rPr lang="ja-JP" altLang="en-US"/>
              <a:t>マスター テキストの書式設定</a:t>
            </a:r>
          </a:p>
        </p:txBody>
      </p:sp>
      <p:sp>
        <p:nvSpPr>
          <p:cNvPr id="155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5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58"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86099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560" name="タイトル 1"/>
          <p:cNvSpPr>
            <a:spLocks noGrp="1"/>
          </p:cNvSpPr>
          <p:nvPr>
            <p:ph type="title"/>
          </p:nvPr>
        </p:nvSpPr>
        <p:spPr/>
        <p:txBody>
          <a:bodyPr/>
          <a:lstStyle/>
          <a:p>
            <a:r>
              <a:rPr lang="ja-JP" altLang="en-US"/>
              <a:t>マスター タイトルの書式設定</a:t>
            </a:r>
          </a:p>
        </p:txBody>
      </p:sp>
      <p:sp>
        <p:nvSpPr>
          <p:cNvPr id="1561" name="コンテンツ プレースホルダ 2"/>
          <p:cNvSpPr>
            <a:spLocks noGrp="1"/>
          </p:cNvSpPr>
          <p:nvPr>
            <p:ph sz="half" idx="1"/>
          </p:nvPr>
        </p:nvSpPr>
        <p:spPr>
          <a:xfrm>
            <a:off x="457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62" name="コンテンツ プレースホルダ 3"/>
          <p:cNvSpPr>
            <a:spLocks noGrp="1"/>
          </p:cNvSpPr>
          <p:nvPr>
            <p:ph sz="half" idx="2"/>
          </p:nvPr>
        </p:nvSpPr>
        <p:spPr>
          <a:xfrm>
            <a:off x="4648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6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65"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1020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567" name="タイトル 1"/>
          <p:cNvSpPr>
            <a:spLocks noGrp="1"/>
          </p:cNvSpPr>
          <p:nvPr>
            <p:ph type="title"/>
          </p:nvPr>
        </p:nvSpPr>
        <p:spPr>
          <a:xfrm>
            <a:off x="457200" y="274639"/>
            <a:ext cx="8229600" cy="1143000"/>
          </a:xfrm>
        </p:spPr>
        <p:txBody>
          <a:bodyPr/>
          <a:lstStyle>
            <a:lvl1pPr>
              <a:defRPr/>
            </a:lvl1pPr>
          </a:lstStyle>
          <a:p>
            <a:r>
              <a:rPr lang="ja-JP" altLang="en-US"/>
              <a:t>マスター タイトルの書式設定</a:t>
            </a:r>
          </a:p>
        </p:txBody>
      </p:sp>
      <p:sp>
        <p:nvSpPr>
          <p:cNvPr id="1568" name="テキスト プレースホルダ 2"/>
          <p:cNvSpPr>
            <a:spLocks noGrp="1"/>
          </p:cNvSpPr>
          <p:nvPr>
            <p:ph type="body" idx="1"/>
          </p:nvPr>
        </p:nvSpPr>
        <p:spPr>
          <a:xfrm>
            <a:off x="457200" y="1535113"/>
            <a:ext cx="4040188"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a:t>マスター テキストの書式設定</a:t>
            </a:r>
          </a:p>
        </p:txBody>
      </p:sp>
      <p:sp>
        <p:nvSpPr>
          <p:cNvPr id="1569" name="コンテンツ プレースホルダ 3"/>
          <p:cNvSpPr>
            <a:spLocks noGrp="1"/>
          </p:cNvSpPr>
          <p:nvPr>
            <p:ph sz="half" idx="2"/>
          </p:nvPr>
        </p:nvSpPr>
        <p:spPr>
          <a:xfrm>
            <a:off x="457200" y="2174875"/>
            <a:ext cx="4040188"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70" name="テキスト プレースホルダ 4"/>
          <p:cNvSpPr>
            <a:spLocks noGrp="1"/>
          </p:cNvSpPr>
          <p:nvPr>
            <p:ph type="body" sz="quarter" idx="3"/>
          </p:nvPr>
        </p:nvSpPr>
        <p:spPr>
          <a:xfrm>
            <a:off x="4645026" y="1535113"/>
            <a:ext cx="4041775"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a:t>マスター テキストの書式設定</a:t>
            </a:r>
          </a:p>
        </p:txBody>
      </p:sp>
      <p:sp>
        <p:nvSpPr>
          <p:cNvPr id="1571" name="コンテンツ プレースホルダ 5"/>
          <p:cNvSpPr>
            <a:spLocks noGrp="1"/>
          </p:cNvSpPr>
          <p:nvPr>
            <p:ph sz="quarter" idx="4"/>
          </p:nvPr>
        </p:nvSpPr>
        <p:spPr>
          <a:xfrm>
            <a:off x="4645026" y="2174875"/>
            <a:ext cx="4041775"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7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7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74"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5114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576" name="タイトル 1"/>
          <p:cNvSpPr>
            <a:spLocks noGrp="1"/>
          </p:cNvSpPr>
          <p:nvPr>
            <p:ph type="title"/>
          </p:nvPr>
        </p:nvSpPr>
        <p:spPr/>
        <p:txBody>
          <a:bodyPr/>
          <a:lstStyle/>
          <a:p>
            <a:r>
              <a:rPr lang="ja-JP" altLang="en-US"/>
              <a:t>マスター タイトルの書式設定</a:t>
            </a:r>
          </a:p>
        </p:txBody>
      </p:sp>
      <p:sp>
        <p:nvSpPr>
          <p:cNvPr id="157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7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79"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692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58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8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83"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4288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585" name="タイトル 1"/>
          <p:cNvSpPr>
            <a:spLocks noGrp="1"/>
          </p:cNvSpPr>
          <p:nvPr>
            <p:ph type="title"/>
          </p:nvPr>
        </p:nvSpPr>
        <p:spPr>
          <a:xfrm>
            <a:off x="457201" y="273050"/>
            <a:ext cx="3008313" cy="1162050"/>
          </a:xfrm>
        </p:spPr>
        <p:txBody>
          <a:bodyPr anchor="b"/>
          <a:lstStyle>
            <a:lvl1pPr algn="l">
              <a:defRPr sz="1896" b="1"/>
            </a:lvl1pPr>
          </a:lstStyle>
          <a:p>
            <a:r>
              <a:rPr lang="ja-JP" altLang="en-US"/>
              <a:t>マスター タイトルの書式設定</a:t>
            </a:r>
          </a:p>
        </p:txBody>
      </p:sp>
      <p:sp>
        <p:nvSpPr>
          <p:cNvPr id="1586" name="コンテンツ プレースホルダ 2"/>
          <p:cNvSpPr>
            <a:spLocks noGrp="1"/>
          </p:cNvSpPr>
          <p:nvPr>
            <p:ph idx="1"/>
          </p:nvPr>
        </p:nvSpPr>
        <p:spPr>
          <a:xfrm>
            <a:off x="3575050" y="273051"/>
            <a:ext cx="5111750" cy="5853113"/>
          </a:xfrm>
        </p:spPr>
        <p:txBody>
          <a:bodyPr/>
          <a:lstStyle>
            <a:lvl1pPr>
              <a:defRPr sz="3034"/>
            </a:lvl1pPr>
            <a:lvl2pPr>
              <a:defRPr sz="2655"/>
            </a:lvl2pPr>
            <a:lvl3pPr>
              <a:defRPr sz="2276"/>
            </a:lvl3pPr>
            <a:lvl4pPr>
              <a:defRPr sz="1896"/>
            </a:lvl4pPr>
            <a:lvl5pPr>
              <a:defRPr sz="1896"/>
            </a:lvl5pPr>
            <a:lvl6pPr>
              <a:defRPr sz="1896"/>
            </a:lvl6pPr>
            <a:lvl7pPr>
              <a:defRPr sz="1896"/>
            </a:lvl7pPr>
            <a:lvl8pPr>
              <a:defRPr sz="1896"/>
            </a:lvl8pPr>
            <a:lvl9pPr>
              <a:defRPr sz="189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87" name="テキスト プレースホルダ 3"/>
          <p:cNvSpPr>
            <a:spLocks noGrp="1"/>
          </p:cNvSpPr>
          <p:nvPr>
            <p:ph type="body" sz="half" idx="2"/>
          </p:nvPr>
        </p:nvSpPr>
        <p:spPr>
          <a:xfrm>
            <a:off x="457201" y="1435101"/>
            <a:ext cx="3008313" cy="4691063"/>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a:t>マスター テキストの書式設定</a:t>
            </a:r>
          </a:p>
        </p:txBody>
      </p:sp>
      <p:sp>
        <p:nvSpPr>
          <p:cNvPr id="158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8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90"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820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4"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085"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6"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9" name="Rectangle 6"/>
          <p:cNvSpPr>
            <a:spLocks noGrp="1" noChangeArrowheads="1"/>
          </p:cNvSpPr>
          <p:nvPr>
            <p:ph type="sldNum" sz="quarter" idx="12"/>
          </p:nvPr>
        </p:nvSpPr>
        <p:spPr>
          <a:ln/>
        </p:spPr>
        <p:txBody>
          <a:bodyPr/>
          <a:lstStyle>
            <a:lvl1pPr>
              <a:defRPr/>
            </a:lvl1pPr>
          </a:lstStyle>
          <a:p>
            <a:pPr>
              <a:defRPr/>
            </a:pPr>
            <a:fld id="{0CBEE9A2-DE81-449E-80EE-AAB2C22BCBED}"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592" name="タイトル 1"/>
          <p:cNvSpPr>
            <a:spLocks noGrp="1"/>
          </p:cNvSpPr>
          <p:nvPr>
            <p:ph type="title"/>
          </p:nvPr>
        </p:nvSpPr>
        <p:spPr>
          <a:xfrm>
            <a:off x="1792288" y="4800600"/>
            <a:ext cx="5486400" cy="566738"/>
          </a:xfrm>
        </p:spPr>
        <p:txBody>
          <a:bodyPr anchor="b"/>
          <a:lstStyle>
            <a:lvl1pPr algn="l">
              <a:defRPr sz="1896" b="1"/>
            </a:lvl1pPr>
          </a:lstStyle>
          <a:p>
            <a:r>
              <a:rPr lang="ja-JP" altLang="en-US"/>
              <a:t>マスター タイトルの書式設定</a:t>
            </a:r>
          </a:p>
        </p:txBody>
      </p:sp>
      <p:sp>
        <p:nvSpPr>
          <p:cNvPr id="1593" name="図プレースホルダ 2"/>
          <p:cNvSpPr>
            <a:spLocks noGrp="1"/>
          </p:cNvSpPr>
          <p:nvPr>
            <p:ph type="pic" idx="1"/>
          </p:nvPr>
        </p:nvSpPr>
        <p:spPr>
          <a:xfrm>
            <a:off x="1792288" y="612775"/>
            <a:ext cx="5486400" cy="4114800"/>
          </a:xfrm>
        </p:spPr>
        <p:txBody>
          <a:bodyPr/>
          <a:lstStyle>
            <a:lvl1pPr marL="0" indent="0">
              <a:buNone/>
              <a:defRPr sz="3034"/>
            </a:lvl1pPr>
            <a:lvl2pPr marL="433452" indent="0">
              <a:buNone/>
              <a:defRPr sz="2655"/>
            </a:lvl2pPr>
            <a:lvl3pPr marL="866903" indent="0">
              <a:buNone/>
              <a:defRPr sz="2276"/>
            </a:lvl3pPr>
            <a:lvl4pPr marL="1300355" indent="0">
              <a:buNone/>
              <a:defRPr sz="1896"/>
            </a:lvl4pPr>
            <a:lvl5pPr marL="1733807" indent="0">
              <a:buNone/>
              <a:defRPr sz="1896"/>
            </a:lvl5pPr>
            <a:lvl6pPr marL="2167259" indent="0">
              <a:buNone/>
              <a:defRPr sz="1896"/>
            </a:lvl6pPr>
            <a:lvl7pPr marL="2600710" indent="0">
              <a:buNone/>
              <a:defRPr sz="1896"/>
            </a:lvl7pPr>
            <a:lvl8pPr marL="3034162" indent="0">
              <a:buNone/>
              <a:defRPr sz="1896"/>
            </a:lvl8pPr>
            <a:lvl9pPr marL="3467614" indent="0">
              <a:buNone/>
              <a:defRPr sz="1896"/>
            </a:lvl9pPr>
          </a:lstStyle>
          <a:p>
            <a:pPr lvl="0"/>
            <a:r>
              <a:rPr lang="ja-JP" altLang="en-US" noProof="0"/>
              <a:t>図を追加</a:t>
            </a:r>
          </a:p>
        </p:txBody>
      </p:sp>
      <p:sp>
        <p:nvSpPr>
          <p:cNvPr id="1594" name="テキスト プレースホルダ 3"/>
          <p:cNvSpPr>
            <a:spLocks noGrp="1"/>
          </p:cNvSpPr>
          <p:nvPr>
            <p:ph type="body" sz="half" idx="2"/>
          </p:nvPr>
        </p:nvSpPr>
        <p:spPr>
          <a:xfrm>
            <a:off x="1792288" y="5367338"/>
            <a:ext cx="5486400" cy="804862"/>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a:t>マスター テキストの書式設定</a:t>
            </a:r>
          </a:p>
        </p:txBody>
      </p:sp>
      <p:sp>
        <p:nvSpPr>
          <p:cNvPr id="159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59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59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07399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599" name="タイトル 1"/>
          <p:cNvSpPr>
            <a:spLocks noGrp="1"/>
          </p:cNvSpPr>
          <p:nvPr>
            <p:ph type="title"/>
          </p:nvPr>
        </p:nvSpPr>
        <p:spPr/>
        <p:txBody>
          <a:bodyPr/>
          <a:lstStyle/>
          <a:p>
            <a:r>
              <a:rPr lang="ja-JP" altLang="en-US"/>
              <a:t>マスター タイトルの書式設定</a:t>
            </a:r>
          </a:p>
        </p:txBody>
      </p:sp>
      <p:sp>
        <p:nvSpPr>
          <p:cNvPr id="1600"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0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0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03"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13834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605" name="縦書きタイトル 1"/>
          <p:cNvSpPr>
            <a:spLocks noGrp="1"/>
          </p:cNvSpPr>
          <p:nvPr>
            <p:ph type="title" orient="vert"/>
          </p:nvPr>
        </p:nvSpPr>
        <p:spPr>
          <a:xfrm>
            <a:off x="6515100" y="1"/>
            <a:ext cx="2171700" cy="6126163"/>
          </a:xfrm>
        </p:spPr>
        <p:txBody>
          <a:bodyPr vert="eaVert"/>
          <a:lstStyle/>
          <a:p>
            <a:r>
              <a:rPr lang="ja-JP" altLang="en-US"/>
              <a:t>マスター タイトルの書式設定</a:t>
            </a:r>
          </a:p>
        </p:txBody>
      </p:sp>
      <p:sp>
        <p:nvSpPr>
          <p:cNvPr id="1606" name="縦書きテキスト プレースホルダ 2"/>
          <p:cNvSpPr>
            <a:spLocks noGrp="1"/>
          </p:cNvSpPr>
          <p:nvPr>
            <p:ph type="body" orient="vert" idx="1"/>
          </p:nvPr>
        </p:nvSpPr>
        <p:spPr>
          <a:xfrm>
            <a:off x="0" y="1"/>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0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0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09"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124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611" name="コンテンツ プレースホルダ 1"/>
          <p:cNvSpPr>
            <a:spLocks noGrp="1"/>
          </p:cNvSpPr>
          <p:nvPr>
            <p:ph/>
          </p:nvPr>
        </p:nvSpPr>
        <p:spPr>
          <a:xfrm>
            <a:off x="457200" y="274639"/>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14" name="Rectangle 6"/>
          <p:cNvSpPr>
            <a:spLocks noGrp="1" noChangeArrowheads="1"/>
          </p:cNvSpPr>
          <p:nvPr>
            <p:ph type="sldNum" sz="quarter" idx="12"/>
          </p:nvPr>
        </p:nvSpPr>
        <p:spPr>
          <a:ln/>
        </p:spPr>
        <p:txBody>
          <a:bodyPr/>
          <a:lstStyle>
            <a:lvl1pPr>
              <a:defRPr/>
            </a:lvl1pPr>
          </a:lstStyle>
          <a:p>
            <a:pPr>
              <a:defRPr/>
            </a:pPr>
            <a:fld id="{3A4BCE5B-B127-4F0B-820E-3C3E5DDCC5B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23985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1616" name="日付プレースホルダ 2"/>
          <p:cNvSpPr>
            <a:spLocks noGrp="1"/>
          </p:cNvSpPr>
          <p:nvPr>
            <p:ph type="dt" sz="half" idx="10"/>
          </p:nvPr>
        </p:nvSpPr>
        <p:spPr>
          <a:xfrm>
            <a:off x="457200" y="6356351"/>
            <a:ext cx="2133600" cy="365125"/>
          </a:xfrm>
        </p:spPr>
        <p:txBody>
          <a:bodyPr/>
          <a:lstStyle>
            <a:lvl1pPr fontAlgn="auto">
              <a:spcBef>
                <a:spcPts val="0"/>
              </a:spcBef>
              <a:spcAft>
                <a:spcPts val="0"/>
              </a:spcAft>
              <a:defRPr>
                <a:latin typeface="+mn-lt"/>
                <a:ea typeface="+mn-ea"/>
                <a:cs typeface="+mn-cs"/>
              </a:defRPr>
            </a:lvl1pPr>
          </a:lstStyle>
          <a:p>
            <a:pPr>
              <a:defRPr/>
            </a:pPr>
            <a:endParaRPr lang="ja-JP" altLang="en-US">
              <a:solidFill>
                <a:srgbClr val="000000"/>
              </a:solidFill>
            </a:endParaRPr>
          </a:p>
        </p:txBody>
      </p:sp>
      <p:sp>
        <p:nvSpPr>
          <p:cNvPr id="1617" name="フッター プレースホルダ 3"/>
          <p:cNvSpPr>
            <a:spLocks noGrp="1"/>
          </p:cNvSpPr>
          <p:nvPr>
            <p:ph type="ftr" sz="quarter" idx="11"/>
          </p:nvPr>
        </p:nvSpPr>
        <p:spPr>
          <a:xfrm>
            <a:off x="3124201" y="6356351"/>
            <a:ext cx="2895600" cy="365125"/>
          </a:xfrm>
        </p:spPr>
        <p:txBody>
          <a:bodyPr/>
          <a:lstStyle>
            <a:lvl1pPr fontAlgn="auto">
              <a:spcBef>
                <a:spcPts val="0"/>
              </a:spcBef>
              <a:spcAft>
                <a:spcPts val="0"/>
              </a:spcAft>
              <a:defRPr>
                <a:latin typeface="+mn-lt"/>
                <a:ea typeface="+mn-ea"/>
                <a:cs typeface="+mn-cs"/>
              </a:defRPr>
            </a:lvl1pPr>
          </a:lstStyle>
          <a:p>
            <a:pPr>
              <a:defRPr/>
            </a:pPr>
            <a:endParaRPr lang="ja-JP" altLang="en-US">
              <a:solidFill>
                <a:srgbClr val="000000"/>
              </a:solidFill>
            </a:endParaRPr>
          </a:p>
        </p:txBody>
      </p:sp>
      <p:sp>
        <p:nvSpPr>
          <p:cNvPr id="1618" name="Rectangle 8"/>
          <p:cNvSpPr>
            <a:spLocks noGrp="1" noChangeArrowheads="1"/>
          </p:cNvSpPr>
          <p:nvPr>
            <p:ph type="sldNum" sz="quarter" idx="12"/>
          </p:nvPr>
        </p:nvSpPr>
        <p:spPr>
          <a:xfrm>
            <a:off x="8677275" y="6602414"/>
            <a:ext cx="438150" cy="255587"/>
          </a:xfrm>
        </p:spPr>
        <p:txBody>
          <a:bodyPr/>
          <a:lstStyle>
            <a:lvl1pPr>
              <a:defRPr sz="853">
                <a:latin typeface="Univers 45 Light" pitchFamily="2" charset="0"/>
              </a:defRPr>
            </a:lvl1pPr>
          </a:lstStyle>
          <a:p>
            <a:pPr>
              <a:defRPr/>
            </a:pPr>
            <a:fld id="{0568B454-81C3-4322-B39F-F56ABCE037D8}" type="slidenum">
              <a:rPr lang="ja-JP" altLang="en-GB">
                <a:solidFill>
                  <a:srgbClr val="000000"/>
                </a:solidFill>
              </a:rPr>
              <a:pPr>
                <a:defRPr/>
              </a:pPr>
              <a:t>‹#›</a:t>
            </a:fld>
            <a:endParaRPr lang="en-GB" altLang="ja-JP">
              <a:solidFill>
                <a:srgbClr val="000000"/>
              </a:solidFill>
            </a:endParaRPr>
          </a:p>
        </p:txBody>
      </p:sp>
    </p:spTree>
    <p:extLst>
      <p:ext uri="{BB962C8B-B14F-4D97-AF65-F5344CB8AC3E}">
        <p14:creationId xmlns:p14="http://schemas.microsoft.com/office/powerpoint/2010/main" val="3355689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633" name="Picture 7" descr="mlit_top"/>
          <p:cNvPicPr>
            <a:picLocks noChangeAspect="1" noChangeArrowheads="1"/>
          </p:cNvPicPr>
          <p:nvPr userDrawn="1"/>
        </p:nvPicPr>
        <p:blipFill>
          <a:blip r:embed="rId2"/>
          <a:srcRect t="62230"/>
          <a:stretch>
            <a:fillRect/>
          </a:stretch>
        </p:blipFill>
        <p:spPr>
          <a:xfrm>
            <a:off x="0" y="6524626"/>
            <a:ext cx="9144000" cy="333375"/>
          </a:xfrm>
          <a:prstGeom prst="rect">
            <a:avLst/>
          </a:prstGeom>
          <a:noFill/>
          <a:ln>
            <a:noFill/>
          </a:ln>
        </p:spPr>
      </p:pic>
      <p:sp>
        <p:nvSpPr>
          <p:cNvPr id="1634" name="Rectangle 9"/>
          <p:cNvSpPr>
            <a:spLocks noChangeArrowheads="1"/>
          </p:cNvSpPr>
          <p:nvPr userDrawn="1"/>
        </p:nvSpPr>
        <p:spPr>
          <a:xfrm>
            <a:off x="1692276"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706">
              <a:solidFill>
                <a:srgbClr val="000000"/>
              </a:solidFill>
            </a:endParaRPr>
          </a:p>
        </p:txBody>
      </p:sp>
      <p:pic>
        <p:nvPicPr>
          <p:cNvPr id="1635" name="Picture 11"/>
          <p:cNvPicPr>
            <a:picLocks noChangeAspect="1" noChangeArrowheads="1"/>
          </p:cNvPicPr>
          <p:nvPr userDrawn="1"/>
        </p:nvPicPr>
        <p:blipFill>
          <a:blip r:embed="rId3"/>
          <a:stretch>
            <a:fillRect/>
          </a:stretch>
        </p:blipFill>
        <p:spPr>
          <a:xfrm>
            <a:off x="1" y="6051551"/>
            <a:ext cx="2124075" cy="473075"/>
          </a:xfrm>
          <a:prstGeom prst="rect">
            <a:avLst/>
          </a:prstGeom>
          <a:noFill/>
          <a:ln>
            <a:noFill/>
          </a:ln>
        </p:spPr>
      </p:pic>
      <p:sp>
        <p:nvSpPr>
          <p:cNvPr id="1636" name="Text Box 12"/>
          <p:cNvSpPr txBox="1">
            <a:spLocks noChangeArrowheads="1"/>
          </p:cNvSpPr>
          <p:nvPr userDrawn="1"/>
        </p:nvSpPr>
        <p:spPr>
          <a:xfrm>
            <a:off x="0" y="6524626"/>
            <a:ext cx="3498073" cy="267446"/>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38" i="1">
                <a:solidFill>
                  <a:srgbClr val="FFFFFF"/>
                </a:solidFill>
                <a:latin typeface="Times New Roman" pitchFamily="18" charset="0"/>
              </a:rPr>
              <a:t>Ministry of Land, Infrastructure, Transport and Tourism</a:t>
            </a:r>
          </a:p>
        </p:txBody>
      </p:sp>
      <p:sp>
        <p:nvSpPr>
          <p:cNvPr id="1637" name="Rectangle 2"/>
          <p:cNvSpPr>
            <a:spLocks noGrp="1" noChangeArrowheads="1"/>
          </p:cNvSpPr>
          <p:nvPr>
            <p:ph type="ctrTitle"/>
          </p:nvPr>
        </p:nvSpPr>
        <p:spPr>
          <a:xfrm>
            <a:off x="1619250" y="2133601"/>
            <a:ext cx="7524750" cy="1470025"/>
          </a:xfrm>
        </p:spPr>
        <p:txBody>
          <a:bodyPr/>
          <a:lstStyle>
            <a:lvl1pPr>
              <a:defRPr sz="3792"/>
            </a:lvl1pPr>
          </a:lstStyle>
          <a:p>
            <a:r>
              <a:rPr lang="ja-JP" altLang="en-US"/>
              <a:t>マスター タイトルの書式設定</a:t>
            </a:r>
          </a:p>
        </p:txBody>
      </p:sp>
      <p:sp>
        <p:nvSpPr>
          <p:cNvPr id="1638"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1639"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64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641"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86393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643" name="タイトル 1"/>
          <p:cNvSpPr>
            <a:spLocks noGrp="1"/>
          </p:cNvSpPr>
          <p:nvPr>
            <p:ph type="title"/>
          </p:nvPr>
        </p:nvSpPr>
        <p:spPr/>
        <p:txBody>
          <a:bodyPr/>
          <a:lstStyle/>
          <a:p>
            <a:r>
              <a:rPr lang="ja-JP" altLang="en-US"/>
              <a:t>マスター タイトルの書式設定</a:t>
            </a:r>
          </a:p>
        </p:txBody>
      </p:sp>
      <p:sp>
        <p:nvSpPr>
          <p:cNvPr id="1644"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4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4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47"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70656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649" name="タイトル 1"/>
          <p:cNvSpPr>
            <a:spLocks noGrp="1"/>
          </p:cNvSpPr>
          <p:nvPr>
            <p:ph type="title"/>
          </p:nvPr>
        </p:nvSpPr>
        <p:spPr>
          <a:xfrm>
            <a:off x="722313" y="4406900"/>
            <a:ext cx="7772400" cy="1362075"/>
          </a:xfrm>
        </p:spPr>
        <p:txBody>
          <a:bodyPr anchor="t"/>
          <a:lstStyle>
            <a:lvl1pPr algn="l">
              <a:defRPr sz="3792" b="1" cap="all"/>
            </a:lvl1pPr>
          </a:lstStyle>
          <a:p>
            <a:r>
              <a:rPr lang="ja-JP" altLang="en-US"/>
              <a:t>マスター タイトルの書式設定</a:t>
            </a:r>
          </a:p>
        </p:txBody>
      </p:sp>
      <p:sp>
        <p:nvSpPr>
          <p:cNvPr id="1650" name="テキスト プレースホルダ 2"/>
          <p:cNvSpPr>
            <a:spLocks noGrp="1"/>
          </p:cNvSpPr>
          <p:nvPr>
            <p:ph type="body" idx="1"/>
          </p:nvPr>
        </p:nvSpPr>
        <p:spPr>
          <a:xfrm>
            <a:off x="722313" y="2906714"/>
            <a:ext cx="7772400" cy="1500187"/>
          </a:xfrm>
        </p:spPr>
        <p:txBody>
          <a:bodyPr anchor="b"/>
          <a:lstStyle>
            <a:lvl1pPr marL="0" indent="0">
              <a:buNone/>
              <a:defRPr sz="1896"/>
            </a:lvl1pPr>
            <a:lvl2pPr marL="433452" indent="0">
              <a:buNone/>
              <a:defRPr sz="1706"/>
            </a:lvl2pPr>
            <a:lvl3pPr marL="866903" indent="0">
              <a:buNone/>
              <a:defRPr sz="1517"/>
            </a:lvl3pPr>
            <a:lvl4pPr marL="1300355" indent="0">
              <a:buNone/>
              <a:defRPr sz="1327"/>
            </a:lvl4pPr>
            <a:lvl5pPr marL="1733807" indent="0">
              <a:buNone/>
              <a:defRPr sz="1327"/>
            </a:lvl5pPr>
            <a:lvl6pPr marL="2167259" indent="0">
              <a:buNone/>
              <a:defRPr sz="1327"/>
            </a:lvl6pPr>
            <a:lvl7pPr marL="2600710" indent="0">
              <a:buNone/>
              <a:defRPr sz="1327"/>
            </a:lvl7pPr>
            <a:lvl8pPr marL="3034162" indent="0">
              <a:buNone/>
              <a:defRPr sz="1327"/>
            </a:lvl8pPr>
            <a:lvl9pPr marL="3467614" indent="0">
              <a:buNone/>
              <a:defRPr sz="1327"/>
            </a:lvl9pPr>
          </a:lstStyle>
          <a:p>
            <a:pPr lvl="0"/>
            <a:r>
              <a:rPr lang="ja-JP" altLang="en-US"/>
              <a:t>マスター テキストの書式設定</a:t>
            </a:r>
          </a:p>
        </p:txBody>
      </p:sp>
      <p:sp>
        <p:nvSpPr>
          <p:cNvPr id="165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5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53"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89064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655" name="タイトル 1"/>
          <p:cNvSpPr>
            <a:spLocks noGrp="1"/>
          </p:cNvSpPr>
          <p:nvPr>
            <p:ph type="title"/>
          </p:nvPr>
        </p:nvSpPr>
        <p:spPr/>
        <p:txBody>
          <a:bodyPr/>
          <a:lstStyle/>
          <a:p>
            <a:r>
              <a:rPr lang="ja-JP" altLang="en-US"/>
              <a:t>マスター タイトルの書式設定</a:t>
            </a:r>
          </a:p>
        </p:txBody>
      </p:sp>
      <p:sp>
        <p:nvSpPr>
          <p:cNvPr id="1656" name="コンテンツ プレースホルダ 2"/>
          <p:cNvSpPr>
            <a:spLocks noGrp="1"/>
          </p:cNvSpPr>
          <p:nvPr>
            <p:ph sz="half" idx="1"/>
          </p:nvPr>
        </p:nvSpPr>
        <p:spPr>
          <a:xfrm>
            <a:off x="457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57" name="コンテンツ プレースホルダ 3"/>
          <p:cNvSpPr>
            <a:spLocks noGrp="1"/>
          </p:cNvSpPr>
          <p:nvPr>
            <p:ph sz="half" idx="2"/>
          </p:nvPr>
        </p:nvSpPr>
        <p:spPr>
          <a:xfrm>
            <a:off x="4648200" y="1600201"/>
            <a:ext cx="4038600" cy="4525963"/>
          </a:xfrm>
        </p:spPr>
        <p:txBody>
          <a:bodyPr/>
          <a:lstStyle>
            <a:lvl1pPr>
              <a:defRPr sz="2655"/>
            </a:lvl1pPr>
            <a:lvl2pPr>
              <a:defRPr sz="2276"/>
            </a:lvl2pPr>
            <a:lvl3pPr>
              <a:defRPr sz="1896"/>
            </a:lvl3pPr>
            <a:lvl4pPr>
              <a:defRPr sz="1706"/>
            </a:lvl4pPr>
            <a:lvl5pPr>
              <a:defRPr sz="1706"/>
            </a:lvl5pPr>
            <a:lvl6pPr>
              <a:defRPr sz="1706"/>
            </a:lvl6pPr>
            <a:lvl7pPr>
              <a:defRPr sz="1706"/>
            </a:lvl7pPr>
            <a:lvl8pPr>
              <a:defRPr sz="1706"/>
            </a:lvl8pPr>
            <a:lvl9pPr>
              <a:defRPr sz="17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5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5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60"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2077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662" name="タイトル 1"/>
          <p:cNvSpPr>
            <a:spLocks noGrp="1"/>
          </p:cNvSpPr>
          <p:nvPr>
            <p:ph type="title"/>
          </p:nvPr>
        </p:nvSpPr>
        <p:spPr>
          <a:xfrm>
            <a:off x="457200" y="274639"/>
            <a:ext cx="8229600" cy="1143000"/>
          </a:xfrm>
        </p:spPr>
        <p:txBody>
          <a:bodyPr/>
          <a:lstStyle>
            <a:lvl1pPr>
              <a:defRPr/>
            </a:lvl1pPr>
          </a:lstStyle>
          <a:p>
            <a:r>
              <a:rPr lang="ja-JP" altLang="en-US"/>
              <a:t>マスター タイトルの書式設定</a:t>
            </a:r>
          </a:p>
        </p:txBody>
      </p:sp>
      <p:sp>
        <p:nvSpPr>
          <p:cNvPr id="1663" name="テキスト プレースホルダ 2"/>
          <p:cNvSpPr>
            <a:spLocks noGrp="1"/>
          </p:cNvSpPr>
          <p:nvPr>
            <p:ph type="body" idx="1"/>
          </p:nvPr>
        </p:nvSpPr>
        <p:spPr>
          <a:xfrm>
            <a:off x="457200" y="1535113"/>
            <a:ext cx="4040188"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a:t>マスター テキストの書式設定</a:t>
            </a:r>
          </a:p>
        </p:txBody>
      </p:sp>
      <p:sp>
        <p:nvSpPr>
          <p:cNvPr id="1664" name="コンテンツ プレースホルダ 3"/>
          <p:cNvSpPr>
            <a:spLocks noGrp="1"/>
          </p:cNvSpPr>
          <p:nvPr>
            <p:ph sz="half" idx="2"/>
          </p:nvPr>
        </p:nvSpPr>
        <p:spPr>
          <a:xfrm>
            <a:off x="457200" y="2174875"/>
            <a:ext cx="4040188"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65" name="テキスト プレースホルダ 4"/>
          <p:cNvSpPr>
            <a:spLocks noGrp="1"/>
          </p:cNvSpPr>
          <p:nvPr>
            <p:ph type="body" sz="quarter" idx="3"/>
          </p:nvPr>
        </p:nvSpPr>
        <p:spPr>
          <a:xfrm>
            <a:off x="4645026" y="1535113"/>
            <a:ext cx="4041775" cy="639762"/>
          </a:xfrm>
        </p:spPr>
        <p:txBody>
          <a:bodyPr anchor="b"/>
          <a:lstStyle>
            <a:lvl1pPr marL="0" indent="0">
              <a:buNone/>
              <a:defRPr sz="2276" b="1"/>
            </a:lvl1pPr>
            <a:lvl2pPr marL="433452" indent="0">
              <a:buNone/>
              <a:defRPr sz="1896" b="1"/>
            </a:lvl2pPr>
            <a:lvl3pPr marL="866903" indent="0">
              <a:buNone/>
              <a:defRPr sz="1706" b="1"/>
            </a:lvl3pPr>
            <a:lvl4pPr marL="1300355" indent="0">
              <a:buNone/>
              <a:defRPr sz="1517" b="1"/>
            </a:lvl4pPr>
            <a:lvl5pPr marL="1733807" indent="0">
              <a:buNone/>
              <a:defRPr sz="1517" b="1"/>
            </a:lvl5pPr>
            <a:lvl6pPr marL="2167259" indent="0">
              <a:buNone/>
              <a:defRPr sz="1517" b="1"/>
            </a:lvl6pPr>
            <a:lvl7pPr marL="2600710" indent="0">
              <a:buNone/>
              <a:defRPr sz="1517" b="1"/>
            </a:lvl7pPr>
            <a:lvl8pPr marL="3034162" indent="0">
              <a:buNone/>
              <a:defRPr sz="1517" b="1"/>
            </a:lvl8pPr>
            <a:lvl9pPr marL="3467614" indent="0">
              <a:buNone/>
              <a:defRPr sz="1517" b="1"/>
            </a:lvl9pPr>
          </a:lstStyle>
          <a:p>
            <a:pPr lvl="0"/>
            <a:r>
              <a:rPr lang="ja-JP" altLang="en-US"/>
              <a:t>マスター テキストの書式設定</a:t>
            </a:r>
          </a:p>
        </p:txBody>
      </p:sp>
      <p:sp>
        <p:nvSpPr>
          <p:cNvPr id="1666" name="コンテンツ プレースホルダ 5"/>
          <p:cNvSpPr>
            <a:spLocks noGrp="1"/>
          </p:cNvSpPr>
          <p:nvPr>
            <p:ph sz="quarter" idx="4"/>
          </p:nvPr>
        </p:nvSpPr>
        <p:spPr>
          <a:xfrm>
            <a:off x="4645026" y="2174875"/>
            <a:ext cx="4041775" cy="3951288"/>
          </a:xfrm>
        </p:spPr>
        <p:txBody>
          <a:bodyPr/>
          <a:lstStyle>
            <a:lvl1pPr>
              <a:defRPr sz="2276"/>
            </a:lvl1pPr>
            <a:lvl2pPr>
              <a:defRPr sz="1896"/>
            </a:lvl2pPr>
            <a:lvl3pPr>
              <a:defRPr sz="1706"/>
            </a:lvl3pPr>
            <a:lvl4pPr>
              <a:defRPr sz="1517"/>
            </a:lvl4pPr>
            <a:lvl5pPr>
              <a:defRPr sz="1517"/>
            </a:lvl5pPr>
            <a:lvl6pPr>
              <a:defRPr sz="1517"/>
            </a:lvl6pPr>
            <a:lvl7pPr>
              <a:defRPr sz="1517"/>
            </a:lvl7pPr>
            <a:lvl8pPr>
              <a:defRPr sz="1517"/>
            </a:lvl8pPr>
            <a:lvl9pPr>
              <a:defRPr sz="151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6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6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6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1162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1"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092"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3"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6"/>
          <p:cNvSpPr>
            <a:spLocks noGrp="1" noChangeArrowheads="1"/>
          </p:cNvSpPr>
          <p:nvPr>
            <p:ph type="sldNum" sz="quarter" idx="12"/>
          </p:nvPr>
        </p:nvSpPr>
        <p:spPr>
          <a:ln/>
        </p:spPr>
        <p:txBody>
          <a:bodyPr/>
          <a:lstStyle>
            <a:lvl1pPr>
              <a:defRPr/>
            </a:lvl1pPr>
          </a:lstStyle>
          <a:p>
            <a:pPr>
              <a:defRPr/>
            </a:pPr>
            <a:fld id="{7F5CAB16-3F79-4C33-8BA5-8E3B012BBAF0}"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671" name="タイトル 1"/>
          <p:cNvSpPr>
            <a:spLocks noGrp="1"/>
          </p:cNvSpPr>
          <p:nvPr>
            <p:ph type="title"/>
          </p:nvPr>
        </p:nvSpPr>
        <p:spPr/>
        <p:txBody>
          <a:bodyPr/>
          <a:lstStyle/>
          <a:p>
            <a:r>
              <a:rPr lang="ja-JP" altLang="en-US"/>
              <a:t>マスター タイトルの書式設定</a:t>
            </a:r>
          </a:p>
        </p:txBody>
      </p:sp>
      <p:sp>
        <p:nvSpPr>
          <p:cNvPr id="167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7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74"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53868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67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7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78"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48535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680" name="タイトル 1"/>
          <p:cNvSpPr>
            <a:spLocks noGrp="1"/>
          </p:cNvSpPr>
          <p:nvPr>
            <p:ph type="title"/>
          </p:nvPr>
        </p:nvSpPr>
        <p:spPr>
          <a:xfrm>
            <a:off x="457201" y="273050"/>
            <a:ext cx="3008313" cy="1162050"/>
          </a:xfrm>
        </p:spPr>
        <p:txBody>
          <a:bodyPr anchor="b"/>
          <a:lstStyle>
            <a:lvl1pPr algn="l">
              <a:defRPr sz="1896" b="1"/>
            </a:lvl1pPr>
          </a:lstStyle>
          <a:p>
            <a:r>
              <a:rPr lang="ja-JP" altLang="en-US"/>
              <a:t>マスター タイトルの書式設定</a:t>
            </a:r>
          </a:p>
        </p:txBody>
      </p:sp>
      <p:sp>
        <p:nvSpPr>
          <p:cNvPr id="1681" name="コンテンツ プレースホルダ 2"/>
          <p:cNvSpPr>
            <a:spLocks noGrp="1"/>
          </p:cNvSpPr>
          <p:nvPr>
            <p:ph idx="1"/>
          </p:nvPr>
        </p:nvSpPr>
        <p:spPr>
          <a:xfrm>
            <a:off x="3575050" y="273051"/>
            <a:ext cx="5111750" cy="5853113"/>
          </a:xfrm>
        </p:spPr>
        <p:txBody>
          <a:bodyPr/>
          <a:lstStyle>
            <a:lvl1pPr>
              <a:defRPr sz="3034"/>
            </a:lvl1pPr>
            <a:lvl2pPr>
              <a:defRPr sz="2655"/>
            </a:lvl2pPr>
            <a:lvl3pPr>
              <a:defRPr sz="2276"/>
            </a:lvl3pPr>
            <a:lvl4pPr>
              <a:defRPr sz="1896"/>
            </a:lvl4pPr>
            <a:lvl5pPr>
              <a:defRPr sz="1896"/>
            </a:lvl5pPr>
            <a:lvl6pPr>
              <a:defRPr sz="1896"/>
            </a:lvl6pPr>
            <a:lvl7pPr>
              <a:defRPr sz="1896"/>
            </a:lvl7pPr>
            <a:lvl8pPr>
              <a:defRPr sz="1896"/>
            </a:lvl8pPr>
            <a:lvl9pPr>
              <a:defRPr sz="189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82" name="テキスト プレースホルダ 3"/>
          <p:cNvSpPr>
            <a:spLocks noGrp="1"/>
          </p:cNvSpPr>
          <p:nvPr>
            <p:ph type="body" sz="half" idx="2"/>
          </p:nvPr>
        </p:nvSpPr>
        <p:spPr>
          <a:xfrm>
            <a:off x="457201" y="1435101"/>
            <a:ext cx="3008313" cy="4691063"/>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a:t>マスター テキストの書式設定</a:t>
            </a:r>
          </a:p>
        </p:txBody>
      </p:sp>
      <p:sp>
        <p:nvSpPr>
          <p:cNvPr id="168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8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85"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08699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687" name="タイトル 1"/>
          <p:cNvSpPr>
            <a:spLocks noGrp="1"/>
          </p:cNvSpPr>
          <p:nvPr>
            <p:ph type="title"/>
          </p:nvPr>
        </p:nvSpPr>
        <p:spPr>
          <a:xfrm>
            <a:off x="1792288" y="4800600"/>
            <a:ext cx="5486400" cy="566738"/>
          </a:xfrm>
        </p:spPr>
        <p:txBody>
          <a:bodyPr anchor="b"/>
          <a:lstStyle>
            <a:lvl1pPr algn="l">
              <a:defRPr sz="1896" b="1"/>
            </a:lvl1pPr>
          </a:lstStyle>
          <a:p>
            <a:r>
              <a:rPr lang="ja-JP" altLang="en-US"/>
              <a:t>マスター タイトルの書式設定</a:t>
            </a:r>
          </a:p>
        </p:txBody>
      </p:sp>
      <p:sp>
        <p:nvSpPr>
          <p:cNvPr id="1688" name="図プレースホルダ 2"/>
          <p:cNvSpPr>
            <a:spLocks noGrp="1"/>
          </p:cNvSpPr>
          <p:nvPr>
            <p:ph type="pic" idx="1"/>
          </p:nvPr>
        </p:nvSpPr>
        <p:spPr>
          <a:xfrm>
            <a:off x="1792288" y="612775"/>
            <a:ext cx="5486400" cy="4114800"/>
          </a:xfrm>
        </p:spPr>
        <p:txBody>
          <a:bodyPr/>
          <a:lstStyle>
            <a:lvl1pPr marL="0" indent="0">
              <a:buNone/>
              <a:defRPr sz="3034"/>
            </a:lvl1pPr>
            <a:lvl2pPr marL="433452" indent="0">
              <a:buNone/>
              <a:defRPr sz="2655"/>
            </a:lvl2pPr>
            <a:lvl3pPr marL="866903" indent="0">
              <a:buNone/>
              <a:defRPr sz="2276"/>
            </a:lvl3pPr>
            <a:lvl4pPr marL="1300355" indent="0">
              <a:buNone/>
              <a:defRPr sz="1896"/>
            </a:lvl4pPr>
            <a:lvl5pPr marL="1733807" indent="0">
              <a:buNone/>
              <a:defRPr sz="1896"/>
            </a:lvl5pPr>
            <a:lvl6pPr marL="2167259" indent="0">
              <a:buNone/>
              <a:defRPr sz="1896"/>
            </a:lvl6pPr>
            <a:lvl7pPr marL="2600710" indent="0">
              <a:buNone/>
              <a:defRPr sz="1896"/>
            </a:lvl7pPr>
            <a:lvl8pPr marL="3034162" indent="0">
              <a:buNone/>
              <a:defRPr sz="1896"/>
            </a:lvl8pPr>
            <a:lvl9pPr marL="3467614" indent="0">
              <a:buNone/>
              <a:defRPr sz="1896"/>
            </a:lvl9pPr>
          </a:lstStyle>
          <a:p>
            <a:pPr lvl="0"/>
            <a:r>
              <a:rPr lang="ja-JP" altLang="en-US" noProof="0"/>
              <a:t>図を追加</a:t>
            </a:r>
          </a:p>
        </p:txBody>
      </p:sp>
      <p:sp>
        <p:nvSpPr>
          <p:cNvPr id="1689" name="テキスト プレースホルダ 3"/>
          <p:cNvSpPr>
            <a:spLocks noGrp="1"/>
          </p:cNvSpPr>
          <p:nvPr>
            <p:ph type="body" sz="half" idx="2"/>
          </p:nvPr>
        </p:nvSpPr>
        <p:spPr>
          <a:xfrm>
            <a:off x="1792288" y="5367338"/>
            <a:ext cx="5486400" cy="804862"/>
          </a:xfrm>
        </p:spPr>
        <p:txBody>
          <a:bodyPr/>
          <a:lstStyle>
            <a:lvl1pPr marL="0" indent="0">
              <a:buNone/>
              <a:defRPr sz="1327"/>
            </a:lvl1pPr>
            <a:lvl2pPr marL="433452" indent="0">
              <a:buNone/>
              <a:defRPr sz="1138"/>
            </a:lvl2pPr>
            <a:lvl3pPr marL="866903" indent="0">
              <a:buNone/>
              <a:defRPr sz="948"/>
            </a:lvl3pPr>
            <a:lvl4pPr marL="1300355" indent="0">
              <a:buNone/>
              <a:defRPr sz="853"/>
            </a:lvl4pPr>
            <a:lvl5pPr marL="1733807" indent="0">
              <a:buNone/>
              <a:defRPr sz="853"/>
            </a:lvl5pPr>
            <a:lvl6pPr marL="2167259" indent="0">
              <a:buNone/>
              <a:defRPr sz="853"/>
            </a:lvl6pPr>
            <a:lvl7pPr marL="2600710" indent="0">
              <a:buNone/>
              <a:defRPr sz="853"/>
            </a:lvl7pPr>
            <a:lvl8pPr marL="3034162" indent="0">
              <a:buNone/>
              <a:defRPr sz="853"/>
            </a:lvl8pPr>
            <a:lvl9pPr marL="3467614" indent="0">
              <a:buNone/>
              <a:defRPr sz="853"/>
            </a:lvl9pPr>
          </a:lstStyle>
          <a:p>
            <a:pPr lvl="0"/>
            <a:r>
              <a:rPr lang="ja-JP" altLang="en-US"/>
              <a:t>マスター テキストの書式設定</a:t>
            </a:r>
          </a:p>
        </p:txBody>
      </p:sp>
      <p:sp>
        <p:nvSpPr>
          <p:cNvPr id="169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9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92"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2394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694" name="タイトル 1"/>
          <p:cNvSpPr>
            <a:spLocks noGrp="1"/>
          </p:cNvSpPr>
          <p:nvPr>
            <p:ph type="title"/>
          </p:nvPr>
        </p:nvSpPr>
        <p:spPr/>
        <p:txBody>
          <a:bodyPr/>
          <a:lstStyle/>
          <a:p>
            <a:r>
              <a:rPr lang="ja-JP" altLang="en-US"/>
              <a:t>マスター タイトルの書式設定</a:t>
            </a:r>
          </a:p>
        </p:txBody>
      </p:sp>
      <p:sp>
        <p:nvSpPr>
          <p:cNvPr id="1695"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9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69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698"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719260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00" name="縦書きタイトル 1"/>
          <p:cNvSpPr>
            <a:spLocks noGrp="1"/>
          </p:cNvSpPr>
          <p:nvPr>
            <p:ph type="title" orient="vert"/>
          </p:nvPr>
        </p:nvSpPr>
        <p:spPr>
          <a:xfrm>
            <a:off x="6515100" y="1"/>
            <a:ext cx="2171700" cy="6126163"/>
          </a:xfrm>
        </p:spPr>
        <p:txBody>
          <a:bodyPr vert="eaVert"/>
          <a:lstStyle/>
          <a:p>
            <a:r>
              <a:rPr lang="ja-JP" altLang="en-US"/>
              <a:t>マスター タイトルの書式設定</a:t>
            </a:r>
          </a:p>
        </p:txBody>
      </p:sp>
      <p:sp>
        <p:nvSpPr>
          <p:cNvPr id="1701" name="縦書きテキスト プレースホルダ 2"/>
          <p:cNvSpPr>
            <a:spLocks noGrp="1"/>
          </p:cNvSpPr>
          <p:nvPr>
            <p:ph type="body" orient="vert" idx="1"/>
          </p:nvPr>
        </p:nvSpPr>
        <p:spPr>
          <a:xfrm>
            <a:off x="0" y="1"/>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0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0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04"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21627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706" name="コンテンツ プレースホルダ 1"/>
          <p:cNvSpPr>
            <a:spLocks noGrp="1"/>
          </p:cNvSpPr>
          <p:nvPr>
            <p:ph/>
          </p:nvPr>
        </p:nvSpPr>
        <p:spPr>
          <a:xfrm>
            <a:off x="457200" y="274639"/>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0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0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09" name="Rectangle 6"/>
          <p:cNvSpPr>
            <a:spLocks noGrp="1" noChangeArrowheads="1"/>
          </p:cNvSpPr>
          <p:nvPr>
            <p:ph type="sldNum" sz="quarter" idx="12"/>
          </p:nvPr>
        </p:nvSpPr>
        <p:spPr>
          <a:ln/>
        </p:spPr>
        <p:txBody>
          <a:bodyPr/>
          <a:lstStyle>
            <a:lvl1pPr>
              <a:defRPr/>
            </a:lvl1pPr>
          </a:lstStyle>
          <a:p>
            <a:pPr>
              <a:defRPr/>
            </a:pPr>
            <a:fld id="{3A4BCE5B-B127-4F0B-820E-3C3E5DDCC5B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94089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711" name="タイトル 1"/>
          <p:cNvSpPr>
            <a:spLocks noGrp="1"/>
          </p:cNvSpPr>
          <p:nvPr>
            <p:ph type="title"/>
          </p:nvPr>
        </p:nvSpPr>
        <p:spPr>
          <a:xfrm>
            <a:off x="457200" y="274639"/>
            <a:ext cx="8229600" cy="1143000"/>
          </a:xfrm>
        </p:spPr>
        <p:txBody>
          <a:bodyPr/>
          <a:lstStyle/>
          <a:p>
            <a:r>
              <a:rPr lang="ja-JP" altLang="en-US"/>
              <a:t>マスタ タイトルの書式設定</a:t>
            </a:r>
          </a:p>
        </p:txBody>
      </p:sp>
      <p:sp>
        <p:nvSpPr>
          <p:cNvPr id="1712" name="コンテンツ プレースホルダ 2"/>
          <p:cNvSpPr>
            <a:spLocks noGrp="1"/>
          </p:cNvSpPr>
          <p:nvPr>
            <p:ph sz="half" idx="1"/>
          </p:nvPr>
        </p:nvSpPr>
        <p:spPr>
          <a:xfrm>
            <a:off x="457200" y="1600201"/>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3"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4" name="コンテンツ プレースホルダ 4"/>
          <p:cNvSpPr>
            <a:spLocks noGrp="1"/>
          </p:cNvSpPr>
          <p:nvPr>
            <p:ph sz="quarter" idx="3"/>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1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17" name="Rectangle 6"/>
          <p:cNvSpPr>
            <a:spLocks noGrp="1" noChangeArrowheads="1"/>
          </p:cNvSpPr>
          <p:nvPr>
            <p:ph type="sldNum" sz="quarter" idx="12"/>
          </p:nvPr>
        </p:nvSpPr>
        <p:spPr>
          <a:ln/>
        </p:spPr>
        <p:txBody>
          <a:bodyPr/>
          <a:lstStyle>
            <a:lvl1pPr>
              <a:defRPr/>
            </a:lvl1pPr>
          </a:lstStyle>
          <a:p>
            <a:pPr>
              <a:defRPr/>
            </a:pPr>
            <a:fld id="{5372F668-8B21-4AB7-B9CA-33ECCBAEBEE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994121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726"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7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72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72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730"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A2D2BE86-573E-4938-84D3-6718CE00464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2021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32" name="タイトル 1"/>
          <p:cNvSpPr>
            <a:spLocks noGrp="1"/>
          </p:cNvSpPr>
          <p:nvPr>
            <p:ph type="title"/>
          </p:nvPr>
        </p:nvSpPr>
        <p:spPr/>
        <p:txBody>
          <a:bodyPr/>
          <a:lstStyle/>
          <a:p>
            <a:r>
              <a:rPr lang="ja-JP" altLang="en-US"/>
              <a:t>マスタ タイトルの書式設定</a:t>
            </a:r>
          </a:p>
        </p:txBody>
      </p:sp>
      <p:sp>
        <p:nvSpPr>
          <p:cNvPr id="173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7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36" name="Rectangle 6"/>
          <p:cNvSpPr>
            <a:spLocks noGrp="1" noChangeArrowheads="1"/>
          </p:cNvSpPr>
          <p:nvPr>
            <p:ph type="sldNum" sz="quarter" idx="12"/>
          </p:nvPr>
        </p:nvSpPr>
        <p:spPr>
          <a:ln/>
        </p:spPr>
        <p:txBody>
          <a:bodyPr/>
          <a:lstStyle>
            <a:lvl1pPr>
              <a:defRPr/>
            </a:lvl1pPr>
          </a:lstStyle>
          <a:p>
            <a:pPr>
              <a:defRPr/>
            </a:pPr>
            <a:fld id="{54EFAAAB-A4CF-4E89-A40D-EA13C75DB9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74021238"/>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theme/theme1.xml" Type="http://schemas.openxmlformats.org/officeDocument/2006/relationships/theme"/><Relationship Id="rId18" Target="../media/image1.png" Type="http://schemas.openxmlformats.org/officeDocument/2006/relationships/image"/><Relationship Id="rId19" Target="../media/image2.png" Type="http://schemas.openxmlformats.org/officeDocument/2006/relationships/image"/><Relationship Id="rId2" Target="../slideLayouts/slideLayout2.xml" Type="http://schemas.openxmlformats.org/officeDocument/2006/relationships/slideLayout"/><Relationship Id="rId20" Target="../media/image3.png" Type="http://schemas.openxmlformats.org/officeDocument/2006/relationships/image"/><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109.xml" Type="http://schemas.openxmlformats.org/officeDocument/2006/relationships/slideLayout"/><Relationship Id="rId10" Target="../slideLayouts/slideLayout118.xml" Type="http://schemas.openxmlformats.org/officeDocument/2006/relationships/slideLayout"/><Relationship Id="rId11" Target="../slideLayouts/slideLayout119.xml" Type="http://schemas.openxmlformats.org/officeDocument/2006/relationships/slideLayout"/><Relationship Id="rId12" Target="../slideLayouts/slideLayout120.xml" Type="http://schemas.openxmlformats.org/officeDocument/2006/relationships/slideLayout"/><Relationship Id="rId13" Target="../theme/theme10.xml" Type="http://schemas.openxmlformats.org/officeDocument/2006/relationships/theme"/><Relationship Id="rId14" Target="../media/image4.wmf" Type="http://schemas.openxmlformats.org/officeDocument/2006/relationships/image"/><Relationship Id="rId2" Target="../slideLayouts/slideLayout110.xml" Type="http://schemas.openxmlformats.org/officeDocument/2006/relationships/slideLayout"/><Relationship Id="rId3" Target="../slideLayouts/slideLayout111.xml" Type="http://schemas.openxmlformats.org/officeDocument/2006/relationships/slideLayout"/><Relationship Id="rId4" Target="../slideLayouts/slideLayout112.xml" Type="http://schemas.openxmlformats.org/officeDocument/2006/relationships/slideLayout"/><Relationship Id="rId5" Target="../slideLayouts/slideLayout113.xml" Type="http://schemas.openxmlformats.org/officeDocument/2006/relationships/slideLayout"/><Relationship Id="rId6" Target="../slideLayouts/slideLayout114.xml" Type="http://schemas.openxmlformats.org/officeDocument/2006/relationships/slideLayout"/><Relationship Id="rId7" Target="../slideLayouts/slideLayout115.xml" Type="http://schemas.openxmlformats.org/officeDocument/2006/relationships/slideLayout"/><Relationship Id="rId8" Target="../slideLayouts/slideLayout116.xml" Type="http://schemas.openxmlformats.org/officeDocument/2006/relationships/slideLayout"/><Relationship Id="rId9" Target="../slideLayouts/slideLayout117.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121.xml" Type="http://schemas.openxmlformats.org/officeDocument/2006/relationships/slideLayout"/><Relationship Id="rId10" Target="../slideLayouts/slideLayout130.xml" Type="http://schemas.openxmlformats.org/officeDocument/2006/relationships/slideLayout"/><Relationship Id="rId11" Target="../slideLayouts/slideLayout131.xml" Type="http://schemas.openxmlformats.org/officeDocument/2006/relationships/slideLayout"/><Relationship Id="rId12" Target="../slideLayouts/slideLayout132.xml" Type="http://schemas.openxmlformats.org/officeDocument/2006/relationships/slideLayout"/><Relationship Id="rId13" Target="../slideLayouts/slideLayout133.xml" Type="http://schemas.openxmlformats.org/officeDocument/2006/relationships/slideLayout"/><Relationship Id="rId14" Target="../theme/theme11.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122.xml" Type="http://schemas.openxmlformats.org/officeDocument/2006/relationships/slideLayout"/><Relationship Id="rId3" Target="../slideLayouts/slideLayout123.xml" Type="http://schemas.openxmlformats.org/officeDocument/2006/relationships/slideLayout"/><Relationship Id="rId4" Target="../slideLayouts/slideLayout124.xml" Type="http://schemas.openxmlformats.org/officeDocument/2006/relationships/slideLayout"/><Relationship Id="rId5" Target="../slideLayouts/slideLayout125.xml" Type="http://schemas.openxmlformats.org/officeDocument/2006/relationships/slideLayout"/><Relationship Id="rId6" Target="../slideLayouts/slideLayout126.xml" Type="http://schemas.openxmlformats.org/officeDocument/2006/relationships/slideLayout"/><Relationship Id="rId7" Target="../slideLayouts/slideLayout127.xml" Type="http://schemas.openxmlformats.org/officeDocument/2006/relationships/slideLayout"/><Relationship Id="rId8" Target="../slideLayouts/slideLayout128.xml" Type="http://schemas.openxmlformats.org/officeDocument/2006/relationships/slideLayout"/><Relationship Id="rId9" Target="../slideLayouts/slideLayout129.xml" Type="http://schemas.openxmlformats.org/officeDocument/2006/relationships/slideLayout"/></Relationships>
</file>

<file path=ppt/slideMasters/_rels/slideMaster12.xml.rels><?xml version="1.0" encoding="UTF-8" standalone="yes"?><Relationships xmlns="http://schemas.openxmlformats.org/package/2006/relationships"><Relationship Id="rId1" Target="../slideLayouts/slideLayout134.xml" Type="http://schemas.openxmlformats.org/officeDocument/2006/relationships/slideLayout"/><Relationship Id="rId2" Target="../slideLayouts/slideLayout135.xml" Type="http://schemas.openxmlformats.org/officeDocument/2006/relationships/slideLayout"/><Relationship Id="rId3" Target="../slideLayouts/slideLayout136.xml" Type="http://schemas.openxmlformats.org/officeDocument/2006/relationships/slideLayout"/><Relationship Id="rId4" Target="../slideLayouts/slideLayout137.xml" Type="http://schemas.openxmlformats.org/officeDocument/2006/relationships/slideLayout"/><Relationship Id="rId5" Target="../slideLayouts/slideLayout138.xml" Type="http://schemas.openxmlformats.org/officeDocument/2006/relationships/slideLayout"/><Relationship Id="rId6" Target="../theme/theme12.xml" Type="http://schemas.openxmlformats.org/officeDocument/2006/relationships/theme"/></Relationships>
</file>

<file path=ppt/slideMasters/_rels/slideMaster13.xml.rels><?xml version="1.0" encoding="UTF-8" standalone="yes"?><Relationships xmlns="http://schemas.openxmlformats.org/package/2006/relationships"><Relationship Id="rId1" Target="../slideLayouts/slideLayout139.xml" Type="http://schemas.openxmlformats.org/officeDocument/2006/relationships/slideLayout"/><Relationship Id="rId10" Target="../slideLayouts/slideLayout148.xml" Type="http://schemas.openxmlformats.org/officeDocument/2006/relationships/slideLayout"/><Relationship Id="rId11" Target="../slideLayouts/slideLayout149.xml" Type="http://schemas.openxmlformats.org/officeDocument/2006/relationships/slideLayout"/><Relationship Id="rId12" Target="../slideLayouts/slideLayout150.xml" Type="http://schemas.openxmlformats.org/officeDocument/2006/relationships/slideLayout"/><Relationship Id="rId13" Target="../slideLayouts/slideLayout151.xml" Type="http://schemas.openxmlformats.org/officeDocument/2006/relationships/slideLayout"/><Relationship Id="rId14" Target="../theme/theme13.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140.xml" Type="http://schemas.openxmlformats.org/officeDocument/2006/relationships/slideLayout"/><Relationship Id="rId3" Target="../slideLayouts/slideLayout141.xml" Type="http://schemas.openxmlformats.org/officeDocument/2006/relationships/slideLayout"/><Relationship Id="rId4" Target="../slideLayouts/slideLayout142.xml" Type="http://schemas.openxmlformats.org/officeDocument/2006/relationships/slideLayout"/><Relationship Id="rId5" Target="../slideLayouts/slideLayout143.xml" Type="http://schemas.openxmlformats.org/officeDocument/2006/relationships/slideLayout"/><Relationship Id="rId6" Target="../slideLayouts/slideLayout144.xml" Type="http://schemas.openxmlformats.org/officeDocument/2006/relationships/slideLayout"/><Relationship Id="rId7" Target="../slideLayouts/slideLayout145.xml" Type="http://schemas.openxmlformats.org/officeDocument/2006/relationships/slideLayout"/><Relationship Id="rId8" Target="../slideLayouts/slideLayout146.xml" Type="http://schemas.openxmlformats.org/officeDocument/2006/relationships/slideLayout"/><Relationship Id="rId9" Target="../slideLayouts/slideLayout147.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7.xml" Type="http://schemas.openxmlformats.org/officeDocument/2006/relationships/slideLayout"/><Relationship Id="rId10" Target="../slideLayouts/slideLayout26.xml" Type="http://schemas.openxmlformats.org/officeDocument/2006/relationships/slideLayout"/><Relationship Id="rId11" Target="../slideLayouts/slideLayout27.xml" Type="http://schemas.openxmlformats.org/officeDocument/2006/relationships/slideLayout"/><Relationship Id="rId12" Target="../slideLayouts/slideLayout28.xml" Type="http://schemas.openxmlformats.org/officeDocument/2006/relationships/slideLayout"/><Relationship Id="rId13" Target="../theme/theme2.xml" Type="http://schemas.openxmlformats.org/officeDocument/2006/relationships/theme"/><Relationship Id="rId2" Target="../slideLayouts/slideLayout18.xml" Type="http://schemas.openxmlformats.org/officeDocument/2006/relationships/slideLayout"/><Relationship Id="rId3" Target="../slideLayouts/slideLayout19.xml" Type="http://schemas.openxmlformats.org/officeDocument/2006/relationships/slideLayout"/><Relationship Id="rId4" Target="../slideLayouts/slideLayout20.xml" Type="http://schemas.openxmlformats.org/officeDocument/2006/relationships/slideLayout"/><Relationship Id="rId5" Target="../slideLayouts/slideLayout21.xml" Type="http://schemas.openxmlformats.org/officeDocument/2006/relationships/slideLayout"/><Relationship Id="rId6" Target="../slideLayouts/slideLayout22.xml" Type="http://schemas.openxmlformats.org/officeDocument/2006/relationships/slideLayout"/><Relationship Id="rId7" Target="../slideLayouts/slideLayout23.xml" Type="http://schemas.openxmlformats.org/officeDocument/2006/relationships/slideLayout"/><Relationship Id="rId8" Target="../slideLayouts/slideLayout24.xml" Type="http://schemas.openxmlformats.org/officeDocument/2006/relationships/slideLayout"/><Relationship Id="rId9" Target="../slideLayouts/slideLayout25.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9.xml" Type="http://schemas.openxmlformats.org/officeDocument/2006/relationships/slideLayout"/><Relationship Id="rId10" Target="../slideLayouts/slideLayout38.xml" Type="http://schemas.openxmlformats.org/officeDocument/2006/relationships/slideLayout"/><Relationship Id="rId11" Target="../slideLayouts/slideLayout39.xml" Type="http://schemas.openxmlformats.org/officeDocument/2006/relationships/slideLayout"/><Relationship Id="rId12" Target="../slideLayouts/slideLayout40.xml" Type="http://schemas.openxmlformats.org/officeDocument/2006/relationships/slideLayout"/><Relationship Id="rId13" Target="../theme/theme3.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30.xml" Type="http://schemas.openxmlformats.org/officeDocument/2006/relationships/slideLayout"/><Relationship Id="rId3" Target="../slideLayouts/slideLayout31.xml" Type="http://schemas.openxmlformats.org/officeDocument/2006/relationships/slideLayout"/><Relationship Id="rId4" Target="../slideLayouts/slideLayout32.xml" Type="http://schemas.openxmlformats.org/officeDocument/2006/relationships/slideLayout"/><Relationship Id="rId5" Target="../slideLayouts/slideLayout33.xml" Type="http://schemas.openxmlformats.org/officeDocument/2006/relationships/slideLayout"/><Relationship Id="rId6" Target="../slideLayouts/slideLayout34.xml" Type="http://schemas.openxmlformats.org/officeDocument/2006/relationships/slideLayout"/><Relationship Id="rId7" Target="../slideLayouts/slideLayout35.xml" Type="http://schemas.openxmlformats.org/officeDocument/2006/relationships/slideLayout"/><Relationship Id="rId8" Target="../slideLayouts/slideLayout36.xml" Type="http://schemas.openxmlformats.org/officeDocument/2006/relationships/slideLayout"/><Relationship Id="rId9" Target="../slideLayouts/slideLayout37.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41.xml" Type="http://schemas.openxmlformats.org/officeDocument/2006/relationships/slideLayout"/><Relationship Id="rId2" Target="../slideLayouts/slideLayout42.xml" Type="http://schemas.openxmlformats.org/officeDocument/2006/relationships/slideLayout"/><Relationship Id="rId3" Target="../slideLayouts/slideLayout43.xml" Type="http://schemas.openxmlformats.org/officeDocument/2006/relationships/slideLayout"/><Relationship Id="rId4" Target="../slideLayouts/slideLayout44.xml" Type="http://schemas.openxmlformats.org/officeDocument/2006/relationships/slideLayout"/><Relationship Id="rId5" Target="../slideLayouts/slideLayout45.xml" Type="http://schemas.openxmlformats.org/officeDocument/2006/relationships/slideLayout"/><Relationship Id="rId6" Target="../slideLayouts/slideLayout46.xml" Type="http://schemas.openxmlformats.org/officeDocument/2006/relationships/slideLayout"/><Relationship Id="rId7" Target="../theme/theme4.xml" Type="http://schemas.openxmlformats.org/officeDocument/2006/relationships/theme"/></Relationships>
</file>

<file path=ppt/slideMasters/_rels/slideMaster5.xml.rels><?xml version="1.0" encoding="UTF-8" standalone="yes"?><Relationships xmlns="http://schemas.openxmlformats.org/package/2006/relationships"><Relationship Id="rId1" Target="../slideLayouts/slideLayout47.xml" Type="http://schemas.openxmlformats.org/officeDocument/2006/relationships/slideLayout"/><Relationship Id="rId10" Target="../slideLayouts/slideLayout56.xml" Type="http://schemas.openxmlformats.org/officeDocument/2006/relationships/slideLayout"/><Relationship Id="rId11" Target="../slideLayouts/slideLayout57.xml" Type="http://schemas.openxmlformats.org/officeDocument/2006/relationships/slideLayout"/><Relationship Id="rId12" Target="../slideLayouts/slideLayout58.xml" Type="http://schemas.openxmlformats.org/officeDocument/2006/relationships/slideLayout"/><Relationship Id="rId13" Target="../slideLayouts/slideLayout59.xml" Type="http://schemas.openxmlformats.org/officeDocument/2006/relationships/slideLayout"/><Relationship Id="rId14" Target="../slideLayouts/slideLayout60.xml" Type="http://schemas.openxmlformats.org/officeDocument/2006/relationships/slideLayout"/><Relationship Id="rId15" Target="../theme/theme5.xml" Type="http://schemas.openxmlformats.org/officeDocument/2006/relationships/theme"/><Relationship Id="rId16" Target="../media/image1.png" Type="http://schemas.openxmlformats.org/officeDocument/2006/relationships/image"/><Relationship Id="rId17" Target="../media/image2.png" Type="http://schemas.openxmlformats.org/officeDocument/2006/relationships/image"/><Relationship Id="rId18" Target="../media/image3.png" Type="http://schemas.openxmlformats.org/officeDocument/2006/relationships/image"/><Relationship Id="rId19" Target="../media/image4.wmf" Type="http://schemas.openxmlformats.org/officeDocument/2006/relationships/image"/><Relationship Id="rId2" Target="../slideLayouts/slideLayout48.xml" Type="http://schemas.openxmlformats.org/officeDocument/2006/relationships/slideLayout"/><Relationship Id="rId3" Target="../slideLayouts/slideLayout49.xml" Type="http://schemas.openxmlformats.org/officeDocument/2006/relationships/slideLayout"/><Relationship Id="rId4" Target="../slideLayouts/slideLayout50.xml" Type="http://schemas.openxmlformats.org/officeDocument/2006/relationships/slideLayout"/><Relationship Id="rId5" Target="../slideLayouts/slideLayout51.xml" Type="http://schemas.openxmlformats.org/officeDocument/2006/relationships/slideLayout"/><Relationship Id="rId6" Target="../slideLayouts/slideLayout52.xml" Type="http://schemas.openxmlformats.org/officeDocument/2006/relationships/slideLayout"/><Relationship Id="rId7" Target="../slideLayouts/slideLayout53.xml" Type="http://schemas.openxmlformats.org/officeDocument/2006/relationships/slideLayout"/><Relationship Id="rId8" Target="../slideLayouts/slideLayout54.xml" Type="http://schemas.openxmlformats.org/officeDocument/2006/relationships/slideLayout"/><Relationship Id="rId9" Target="../slideLayouts/slideLayout55.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1.xml" Type="http://schemas.openxmlformats.org/officeDocument/2006/relationships/slideLayout"/><Relationship Id="rId10" Target="../slideLayouts/slideLayout70.xml" Type="http://schemas.openxmlformats.org/officeDocument/2006/relationships/slideLayout"/><Relationship Id="rId11" Target="../slideLayouts/slideLayout71.xml" Type="http://schemas.openxmlformats.org/officeDocument/2006/relationships/slideLayout"/><Relationship Id="rId12" Target="../theme/theme6.xml" Type="http://schemas.openxmlformats.org/officeDocument/2006/relationships/theme"/><Relationship Id="rId2" Target="../slideLayouts/slideLayout62.xml" Type="http://schemas.openxmlformats.org/officeDocument/2006/relationships/slideLayout"/><Relationship Id="rId3" Target="../slideLayouts/slideLayout63.xml" Type="http://schemas.openxmlformats.org/officeDocument/2006/relationships/slideLayout"/><Relationship Id="rId4" Target="../slideLayouts/slideLayout64.xml" Type="http://schemas.openxmlformats.org/officeDocument/2006/relationships/slideLayout"/><Relationship Id="rId5" Target="../slideLayouts/slideLayout65.xml" Type="http://schemas.openxmlformats.org/officeDocument/2006/relationships/slideLayout"/><Relationship Id="rId6" Target="../slideLayouts/slideLayout66.xml" Type="http://schemas.openxmlformats.org/officeDocument/2006/relationships/slideLayout"/><Relationship Id="rId7" Target="../slideLayouts/slideLayout67.xml" Type="http://schemas.openxmlformats.org/officeDocument/2006/relationships/slideLayout"/><Relationship Id="rId8" Target="../slideLayouts/slideLayout68.xml" Type="http://schemas.openxmlformats.org/officeDocument/2006/relationships/slideLayout"/><Relationship Id="rId9" Target="../slideLayouts/slideLayout69.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72.xml" Type="http://schemas.openxmlformats.org/officeDocument/2006/relationships/slideLayout"/><Relationship Id="rId10" Target="../slideLayouts/slideLayout81.xml" Type="http://schemas.openxmlformats.org/officeDocument/2006/relationships/slideLayout"/><Relationship Id="rId11" Target="../slideLayouts/slideLayout82.xml" Type="http://schemas.openxmlformats.org/officeDocument/2006/relationships/slideLayout"/><Relationship Id="rId12" Target="../slideLayouts/slideLayout83.xml" Type="http://schemas.openxmlformats.org/officeDocument/2006/relationships/slideLayout"/><Relationship Id="rId13" Target="../slideLayouts/slideLayout84.xml" Type="http://schemas.openxmlformats.org/officeDocument/2006/relationships/slideLayout"/><Relationship Id="rId14" Target="../theme/theme7.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73.xml" Type="http://schemas.openxmlformats.org/officeDocument/2006/relationships/slideLayout"/><Relationship Id="rId3" Target="../slideLayouts/slideLayout74.xml" Type="http://schemas.openxmlformats.org/officeDocument/2006/relationships/slideLayout"/><Relationship Id="rId4" Target="../slideLayouts/slideLayout75.xml" Type="http://schemas.openxmlformats.org/officeDocument/2006/relationships/slideLayout"/><Relationship Id="rId5" Target="../slideLayouts/slideLayout76.xml" Type="http://schemas.openxmlformats.org/officeDocument/2006/relationships/slideLayout"/><Relationship Id="rId6" Target="../slideLayouts/slideLayout77.xml" Type="http://schemas.openxmlformats.org/officeDocument/2006/relationships/slideLayout"/><Relationship Id="rId7" Target="../slideLayouts/slideLayout78.xml" Type="http://schemas.openxmlformats.org/officeDocument/2006/relationships/slideLayout"/><Relationship Id="rId8" Target="../slideLayouts/slideLayout79.xml" Type="http://schemas.openxmlformats.org/officeDocument/2006/relationships/slideLayout"/><Relationship Id="rId9" Target="../slideLayouts/slideLayout80.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85.xml" Type="http://schemas.openxmlformats.org/officeDocument/2006/relationships/slideLayout"/><Relationship Id="rId10" Target="../slideLayouts/slideLayout94.xml" Type="http://schemas.openxmlformats.org/officeDocument/2006/relationships/slideLayout"/><Relationship Id="rId11" Target="../slideLayouts/slideLayout95.xml" Type="http://schemas.openxmlformats.org/officeDocument/2006/relationships/slideLayout"/><Relationship Id="rId12" Target="../slideLayouts/slideLayout96.xml" Type="http://schemas.openxmlformats.org/officeDocument/2006/relationships/slideLayout"/><Relationship Id="rId13" Target="../slideLayouts/slideLayout97.xml" Type="http://schemas.openxmlformats.org/officeDocument/2006/relationships/slideLayout"/><Relationship Id="rId14" Target="../theme/theme8.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86.xml" Type="http://schemas.openxmlformats.org/officeDocument/2006/relationships/slideLayout"/><Relationship Id="rId3" Target="../slideLayouts/slideLayout87.xml" Type="http://schemas.openxmlformats.org/officeDocument/2006/relationships/slideLayout"/><Relationship Id="rId4" Target="../slideLayouts/slideLayout88.xml" Type="http://schemas.openxmlformats.org/officeDocument/2006/relationships/slideLayout"/><Relationship Id="rId5" Target="../slideLayouts/slideLayout89.xml" Type="http://schemas.openxmlformats.org/officeDocument/2006/relationships/slideLayout"/><Relationship Id="rId6" Target="../slideLayouts/slideLayout90.xml" Type="http://schemas.openxmlformats.org/officeDocument/2006/relationships/slideLayout"/><Relationship Id="rId7" Target="../slideLayouts/slideLayout91.xml" Type="http://schemas.openxmlformats.org/officeDocument/2006/relationships/slideLayout"/><Relationship Id="rId8" Target="../slideLayouts/slideLayout92.xml" Type="http://schemas.openxmlformats.org/officeDocument/2006/relationships/slideLayout"/><Relationship Id="rId9" Target="../slideLayouts/slideLayout93.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98.xml" Type="http://schemas.openxmlformats.org/officeDocument/2006/relationships/slideLayout"/><Relationship Id="rId10" Target="../slideLayouts/slideLayout107.xml" Type="http://schemas.openxmlformats.org/officeDocument/2006/relationships/slideLayout"/><Relationship Id="rId11" Target="../slideLayouts/slideLayout108.xml" Type="http://schemas.openxmlformats.org/officeDocument/2006/relationships/slideLayout"/><Relationship Id="rId12" Target="../theme/theme9.xml" Type="http://schemas.openxmlformats.org/officeDocument/2006/relationships/theme"/><Relationship Id="rId13" Target="../media/image4.wmf" Type="http://schemas.openxmlformats.org/officeDocument/2006/relationships/image"/><Relationship Id="rId2" Target="../slideLayouts/slideLayout99.xml" Type="http://schemas.openxmlformats.org/officeDocument/2006/relationships/slideLayout"/><Relationship Id="rId3" Target="../slideLayouts/slideLayout100.xml" Type="http://schemas.openxmlformats.org/officeDocument/2006/relationships/slideLayout"/><Relationship Id="rId4" Target="../slideLayouts/slideLayout101.xml" Type="http://schemas.openxmlformats.org/officeDocument/2006/relationships/slideLayout"/><Relationship Id="rId5" Target="../slideLayouts/slideLayout102.xml" Type="http://schemas.openxmlformats.org/officeDocument/2006/relationships/slideLayout"/><Relationship Id="rId6" Target="../slideLayouts/slideLayout103.xml" Type="http://schemas.openxmlformats.org/officeDocument/2006/relationships/slideLayout"/><Relationship Id="rId7" Target="../slideLayouts/slideLayout104.xml" Type="http://schemas.openxmlformats.org/officeDocument/2006/relationships/slideLayout"/><Relationship Id="rId8" Target="../slideLayouts/slideLayout105.xml" Type="http://schemas.openxmlformats.org/officeDocument/2006/relationships/slideLayout"/><Relationship Id="rId9" Target="../slideLayouts/slideLayout106.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p>
        </p:txBody>
      </p:sp>
      <p:sp>
        <p:nvSpPr>
          <p:cNvPr id="102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99ABE3BC-5A42-4B9F-A49F-0064CAD263B0}" type="slidenum">
              <a:rPr lang="en-US" altLang="ja-JP"/>
              <a:pPr>
                <a:defRPr/>
              </a:pPr>
              <a:t>‹#›</a:t>
            </a:fld>
            <a:endParaRPr lang="en-US" altLang="ja-JP"/>
          </a:p>
        </p:txBody>
      </p:sp>
      <p:grpSp>
        <p:nvGrpSpPr>
          <p:cNvPr id="1029" name="Group 18"/>
          <p:cNvGrpSpPr/>
          <p:nvPr userDrawn="1"/>
        </p:nvGrpSpPr>
        <p:grpSpPr>
          <a:xfrm>
            <a:off x="0" y="0"/>
            <a:ext cx="9144000" cy="546100"/>
            <a:chOff x="0" y="0"/>
            <a:chExt cx="5760" cy="344"/>
          </a:xfrm>
        </p:grpSpPr>
        <p:pic>
          <p:nvPicPr>
            <p:cNvPr id="1030" name="Picture 9" descr="mlit_top"/>
            <p:cNvPicPr>
              <a:picLocks noChangeAspect="1" noChangeArrowheads="1"/>
            </p:cNvPicPr>
            <p:nvPr userDrawn="1"/>
          </p:nvPicPr>
          <p:blipFill>
            <a:blip r:embed="rId18"/>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9"/>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20"/>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20"/>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4865" r:id="rId1"/>
    <p:sldLayoutId id="2147484866"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68" r:id="rId12"/>
    <p:sldLayoutId id="2147484883" r:id="rId13"/>
    <p:sldLayoutId id="2147484884" r:id="rId14"/>
    <p:sldLayoutId id="2147485924" r:id="rId15"/>
    <p:sldLayoutId id="2147485945" r:id="rId16"/>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95"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796"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97"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798"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799"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692E0D9-5660-4205-8CFE-0A72BA303558}" type="slidenum">
              <a:rPr lang="en-US" altLang="ja-JP">
                <a:solidFill>
                  <a:srgbClr val="000000"/>
                </a:solidFill>
              </a:rPr>
              <a:pPr>
                <a:defRPr/>
              </a:pPr>
              <a:t>‹#›</a:t>
            </a:fld>
            <a:endParaRPr lang="en-US" altLang="ja-JP">
              <a:solidFill>
                <a:srgbClr val="000000"/>
              </a:solidFill>
            </a:endParaRPr>
          </a:p>
        </p:txBody>
      </p:sp>
      <p:pic>
        <p:nvPicPr>
          <p:cNvPr id="1800" name="Picture 14"/>
          <p:cNvPicPr>
            <a:picLocks noChangeAspect="1" noChangeArrowheads="1"/>
          </p:cNvPicPr>
          <p:nvPr userDrawn="1"/>
        </p:nvPicPr>
        <p:blipFill>
          <a:blip r:embed="rId14"/>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439916555"/>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 id="2147485767" r:id="rId12"/>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9" name="Rectangle 3"/>
          <p:cNvSpPr>
            <a:spLocks noGrp="1" noChangeArrowheads="1"/>
          </p:cNvSpPr>
          <p:nvPr>
            <p:ph type="body" idx="1"/>
          </p:nvPr>
        </p:nvSpPr>
        <p:spPr>
          <a:xfrm>
            <a:off x="457200" y="1600201"/>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80"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27">
                <a:ea typeface="ＭＳ Ｐゴシック" pitchFamily="50" charset="-128"/>
              </a:defRPr>
            </a:lvl1pPr>
          </a:lstStyle>
          <a:p>
            <a:pPr>
              <a:defRPr/>
            </a:pPr>
            <a:endParaRPr lang="en-US" altLang="ja-JP" dirty="0">
              <a:solidFill>
                <a:srgbClr val="000000"/>
              </a:solidFill>
              <a:latin typeface="Arial"/>
            </a:endParaRPr>
          </a:p>
        </p:txBody>
      </p:sp>
      <p:sp>
        <p:nvSpPr>
          <p:cNvPr id="1881" name="Rectangle 5"/>
          <p:cNvSpPr>
            <a:spLocks noGrp="1" noChangeArrowheads="1"/>
          </p:cNvSpPr>
          <p:nvPr>
            <p:ph type="ftr" sz="quarter" idx="3"/>
          </p:nvPr>
        </p:nvSpPr>
        <p:spPr>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27">
                <a:ea typeface="ＭＳ Ｐゴシック" pitchFamily="50" charset="-128"/>
              </a:defRPr>
            </a:lvl1pPr>
          </a:lstStyle>
          <a:p>
            <a:pPr>
              <a:defRPr/>
            </a:pPr>
            <a:endParaRPr lang="en-US" altLang="ja-JP" dirty="0">
              <a:solidFill>
                <a:srgbClr val="000000"/>
              </a:solidFill>
              <a:latin typeface="Arial"/>
            </a:endParaRPr>
          </a:p>
        </p:txBody>
      </p:sp>
      <p:sp>
        <p:nvSpPr>
          <p:cNvPr id="1882"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27">
                <a:ea typeface="ＭＳ Ｐゴシック" pitchFamily="50" charset="-128"/>
              </a:defRPr>
            </a:lvl1pPr>
          </a:lstStyle>
          <a:p>
            <a:pPr>
              <a:defRPr/>
            </a:pPr>
            <a:fld id="{FFDCE21E-3BF4-4A13-BE4A-B95BE9787BE2}" type="slidenum">
              <a:rPr lang="en-US" altLang="ja-JP">
                <a:solidFill>
                  <a:srgbClr val="000000"/>
                </a:solidFill>
                <a:latin typeface="Arial"/>
              </a:rPr>
              <a:pPr>
                <a:defRPr/>
              </a:pPr>
              <a:t>‹#›</a:t>
            </a:fld>
            <a:endParaRPr lang="en-US" altLang="ja-JP" dirty="0">
              <a:solidFill>
                <a:srgbClr val="000000"/>
              </a:solidFill>
              <a:latin typeface="Arial"/>
            </a:endParaRPr>
          </a:p>
        </p:txBody>
      </p:sp>
      <p:grpSp>
        <p:nvGrpSpPr>
          <p:cNvPr id="1883" name="Group 18"/>
          <p:cNvGrpSpPr/>
          <p:nvPr userDrawn="1"/>
        </p:nvGrpSpPr>
        <p:grpSpPr>
          <a:xfrm>
            <a:off x="0" y="0"/>
            <a:ext cx="9144000" cy="546100"/>
            <a:chOff x="0" y="0"/>
            <a:chExt cx="5760" cy="344"/>
          </a:xfrm>
        </p:grpSpPr>
        <p:pic>
          <p:nvPicPr>
            <p:cNvPr id="1884"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a:noFill/>
            </a:ln>
          </p:spPr>
        </p:pic>
        <p:grpSp>
          <p:nvGrpSpPr>
            <p:cNvPr id="1885" name="Group 17"/>
            <p:cNvGrpSpPr/>
            <p:nvPr userDrawn="1"/>
          </p:nvGrpSpPr>
          <p:grpSpPr>
            <a:xfrm>
              <a:off x="0" y="0"/>
              <a:ext cx="5760" cy="318"/>
              <a:chOff x="0" y="0"/>
              <a:chExt cx="5760" cy="318"/>
            </a:xfrm>
          </p:grpSpPr>
          <p:pic>
            <p:nvPicPr>
              <p:cNvPr id="1886"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887"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888"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889" name="Rectangle 2"/>
          <p:cNvSpPr>
            <a:spLocks noGrp="1" noChangeArrowheads="1"/>
          </p:cNvSpPr>
          <p:nvPr>
            <p:ph type="title"/>
          </p:nvPr>
        </p:nvSpPr>
        <p:spPr>
          <a:xfrm>
            <a:off x="1" y="0"/>
            <a:ext cx="493236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890" name="Picture 14"/>
          <p:cNvPicPr>
            <a:picLocks noChangeAspect="1" noChangeArrowheads="1"/>
          </p:cNvPicPr>
          <p:nvPr userDrawn="1"/>
        </p:nvPicPr>
        <p:blipFill>
          <a:blip r:embed="rId18"/>
          <a:srcRect t="3670"/>
          <a:stretch>
            <a:fillRect/>
          </a:stretch>
        </p:blipFill>
        <p:spPr>
          <a:xfrm>
            <a:off x="7593013" y="1"/>
            <a:ext cx="1550987" cy="333375"/>
          </a:xfrm>
          <a:prstGeom prst="rect">
            <a:avLst/>
          </a:prstGeom>
          <a:noFill/>
          <a:ln>
            <a:noFill/>
          </a:ln>
        </p:spPr>
      </p:pic>
    </p:spTree>
    <p:extLst>
      <p:ext uri="{BB962C8B-B14F-4D97-AF65-F5344CB8AC3E}">
        <p14:creationId xmlns:p14="http://schemas.microsoft.com/office/powerpoint/2010/main" val="3837158932"/>
      </p:ext>
    </p:extLst>
  </p:cSld>
  <p:clrMap bg1="lt1" tx1="dk1" bg2="lt2" tx2="dk2" accent1="accent1" accent2="accent2" accent3="accent3" accent4="accent4" accent5="accent5" accent6="accent6" hlink="hlink" folHlink="folHlink"/>
  <p:sldLayoutIdLst>
    <p:sldLayoutId id="2147485885" r:id="rId1"/>
    <p:sldLayoutId id="2147485886" r:id="rId2"/>
    <p:sldLayoutId id="2147485887" r:id="rId3"/>
    <p:sldLayoutId id="2147485888" r:id="rId4"/>
    <p:sldLayoutId id="2147485889" r:id="rId5"/>
    <p:sldLayoutId id="2147485890" r:id="rId6"/>
    <p:sldLayoutId id="2147485891" r:id="rId7"/>
    <p:sldLayoutId id="2147485892" r:id="rId8"/>
    <p:sldLayoutId id="2147485893" r:id="rId9"/>
    <p:sldLayoutId id="2147485894" r:id="rId10"/>
    <p:sldLayoutId id="2147485895" r:id="rId11"/>
    <p:sldLayoutId id="2147485896" r:id="rId12"/>
    <p:sldLayoutId id="2147485897" r:id="rId13"/>
  </p:sldLayoutIdLst>
  <p:hf hdr="0" ftr="0" dt="0"/>
  <p:txStyles>
    <p:titleStyle>
      <a:lvl1pPr algn="l" rtl="0" eaLnBrk="1" fontAlgn="base" hangingPunct="1">
        <a:spcBef>
          <a:spcPct val="0"/>
        </a:spcBef>
        <a:spcAft>
          <a:spcPct val="0"/>
        </a:spcAft>
        <a:defRPr kumimoji="1" sz="2655">
          <a:solidFill>
            <a:srgbClr val="4087C8"/>
          </a:solidFill>
          <a:latin typeface="+mj-lt"/>
          <a:ea typeface="+mj-ea"/>
          <a:cs typeface="+mj-cs"/>
        </a:defRPr>
      </a:lvl1pPr>
      <a:lvl2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5pPr>
      <a:lvl6pPr marL="433452"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6pPr>
      <a:lvl7pPr marL="866903"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7pPr>
      <a:lvl8pPr marL="1300355"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8pPr>
      <a:lvl9pPr marL="1733807"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9pPr>
    </p:titleStyle>
    <p:bodyStyle>
      <a:lvl1pPr marL="325089" indent="-325089" algn="l" rtl="0" eaLnBrk="1" fontAlgn="base" hangingPunct="1">
        <a:spcBef>
          <a:spcPct val="20000"/>
        </a:spcBef>
        <a:spcAft>
          <a:spcPct val="0"/>
        </a:spcAft>
        <a:buChar char="•"/>
        <a:defRPr kumimoji="1" sz="3034">
          <a:solidFill>
            <a:schemeClr val="tx1"/>
          </a:solidFill>
          <a:latin typeface="+mn-lt"/>
          <a:ea typeface="+mn-ea"/>
          <a:cs typeface="+mn-cs"/>
        </a:defRPr>
      </a:lvl1pPr>
      <a:lvl2pPr marL="704359" indent="-270908" algn="l" rtl="0" eaLnBrk="1" fontAlgn="base" hangingPunct="1">
        <a:spcBef>
          <a:spcPct val="20000"/>
        </a:spcBef>
        <a:spcAft>
          <a:spcPct val="0"/>
        </a:spcAft>
        <a:buChar char="–"/>
        <a:defRPr kumimoji="1" sz="2655">
          <a:solidFill>
            <a:schemeClr val="tx1"/>
          </a:solidFill>
          <a:latin typeface="+mn-lt"/>
          <a:ea typeface="+mn-ea"/>
        </a:defRPr>
      </a:lvl2pPr>
      <a:lvl3pPr marL="1083629" indent="-216726" algn="l" rtl="0" eaLnBrk="1" fontAlgn="base" hangingPunct="1">
        <a:spcBef>
          <a:spcPct val="20000"/>
        </a:spcBef>
        <a:spcAft>
          <a:spcPct val="0"/>
        </a:spcAft>
        <a:buChar char="•"/>
        <a:defRPr kumimoji="1" sz="2276">
          <a:solidFill>
            <a:schemeClr val="tx1"/>
          </a:solidFill>
          <a:latin typeface="+mn-lt"/>
          <a:ea typeface="+mn-ea"/>
        </a:defRPr>
      </a:lvl3pPr>
      <a:lvl4pPr marL="1517081" indent="-216726" algn="l" rtl="0" eaLnBrk="1" fontAlgn="base" hangingPunct="1">
        <a:spcBef>
          <a:spcPct val="20000"/>
        </a:spcBef>
        <a:spcAft>
          <a:spcPct val="0"/>
        </a:spcAft>
        <a:buChar char="–"/>
        <a:defRPr kumimoji="1" sz="1896">
          <a:solidFill>
            <a:schemeClr val="tx1"/>
          </a:solidFill>
          <a:latin typeface="+mn-lt"/>
          <a:ea typeface="+mn-ea"/>
        </a:defRPr>
      </a:lvl4pPr>
      <a:lvl5pPr marL="1950533" indent="-216726" algn="l" rtl="0" eaLnBrk="1" fontAlgn="base" hangingPunct="1">
        <a:spcBef>
          <a:spcPct val="20000"/>
        </a:spcBef>
        <a:spcAft>
          <a:spcPct val="0"/>
        </a:spcAft>
        <a:buChar char="»"/>
        <a:defRPr kumimoji="1" sz="1896">
          <a:solidFill>
            <a:schemeClr val="tx1"/>
          </a:solidFill>
          <a:latin typeface="+mn-lt"/>
          <a:ea typeface="+mn-ea"/>
        </a:defRPr>
      </a:lvl5pPr>
      <a:lvl6pPr marL="2383985" indent="-216726" algn="l" rtl="0" eaLnBrk="1" fontAlgn="base" hangingPunct="1">
        <a:spcBef>
          <a:spcPct val="20000"/>
        </a:spcBef>
        <a:spcAft>
          <a:spcPct val="0"/>
        </a:spcAft>
        <a:buChar char="»"/>
        <a:defRPr kumimoji="1" sz="1896">
          <a:solidFill>
            <a:schemeClr val="tx1"/>
          </a:solidFill>
          <a:latin typeface="+mn-lt"/>
          <a:ea typeface="+mn-ea"/>
        </a:defRPr>
      </a:lvl6pPr>
      <a:lvl7pPr marL="2817436" indent="-216726" algn="l" rtl="0" eaLnBrk="1" fontAlgn="base" hangingPunct="1">
        <a:spcBef>
          <a:spcPct val="20000"/>
        </a:spcBef>
        <a:spcAft>
          <a:spcPct val="0"/>
        </a:spcAft>
        <a:buChar char="»"/>
        <a:defRPr kumimoji="1" sz="1896">
          <a:solidFill>
            <a:schemeClr val="tx1"/>
          </a:solidFill>
          <a:latin typeface="+mn-lt"/>
          <a:ea typeface="+mn-ea"/>
        </a:defRPr>
      </a:lvl7pPr>
      <a:lvl8pPr marL="3250888" indent="-216726" algn="l" rtl="0" eaLnBrk="1" fontAlgn="base" hangingPunct="1">
        <a:spcBef>
          <a:spcPct val="20000"/>
        </a:spcBef>
        <a:spcAft>
          <a:spcPct val="0"/>
        </a:spcAft>
        <a:buChar char="»"/>
        <a:defRPr kumimoji="1" sz="1896">
          <a:solidFill>
            <a:schemeClr val="tx1"/>
          </a:solidFill>
          <a:latin typeface="+mn-lt"/>
          <a:ea typeface="+mn-ea"/>
        </a:defRPr>
      </a:lvl8pPr>
      <a:lvl9pPr marL="3684340" indent="-216726" algn="l" rtl="0" eaLnBrk="1" fontAlgn="base" hangingPunct="1">
        <a:spcBef>
          <a:spcPct val="20000"/>
        </a:spcBef>
        <a:spcAft>
          <a:spcPct val="0"/>
        </a:spcAft>
        <a:buChar char="»"/>
        <a:defRPr kumimoji="1" sz="1896">
          <a:solidFill>
            <a:schemeClr val="tx1"/>
          </a:solidFill>
          <a:latin typeface="+mn-lt"/>
          <a:ea typeface="+mn-ea"/>
        </a:defRPr>
      </a:lvl9pPr>
    </p:bodyStyle>
    <p:otherStyle>
      <a:defPPr>
        <a:defRPr lang="ja-JP"/>
      </a:defPPr>
      <a:lvl1pPr marL="0" algn="l" defTabSz="866903" rtl="0" eaLnBrk="1" latinLnBrk="0" hangingPunct="1">
        <a:defRPr kumimoji="1" sz="1706" kern="1200">
          <a:solidFill>
            <a:schemeClr val="tx1"/>
          </a:solidFill>
          <a:latin typeface="+mn-lt"/>
          <a:ea typeface="+mn-ea"/>
          <a:cs typeface="+mn-cs"/>
        </a:defRPr>
      </a:lvl1pPr>
      <a:lvl2pPr marL="433452" algn="l" defTabSz="866903" rtl="0" eaLnBrk="1" latinLnBrk="0" hangingPunct="1">
        <a:defRPr kumimoji="1" sz="1706" kern="1200">
          <a:solidFill>
            <a:schemeClr val="tx1"/>
          </a:solidFill>
          <a:latin typeface="+mn-lt"/>
          <a:ea typeface="+mn-ea"/>
          <a:cs typeface="+mn-cs"/>
        </a:defRPr>
      </a:lvl2pPr>
      <a:lvl3pPr marL="866903" algn="l" defTabSz="866903" rtl="0" eaLnBrk="1" latinLnBrk="0" hangingPunct="1">
        <a:defRPr kumimoji="1" sz="1706" kern="1200">
          <a:solidFill>
            <a:schemeClr val="tx1"/>
          </a:solidFill>
          <a:latin typeface="+mn-lt"/>
          <a:ea typeface="+mn-ea"/>
          <a:cs typeface="+mn-cs"/>
        </a:defRPr>
      </a:lvl3pPr>
      <a:lvl4pPr marL="1300355" algn="l" defTabSz="866903" rtl="0" eaLnBrk="1" latinLnBrk="0" hangingPunct="1">
        <a:defRPr kumimoji="1" sz="1706" kern="1200">
          <a:solidFill>
            <a:schemeClr val="tx1"/>
          </a:solidFill>
          <a:latin typeface="+mn-lt"/>
          <a:ea typeface="+mn-ea"/>
          <a:cs typeface="+mn-cs"/>
        </a:defRPr>
      </a:lvl4pPr>
      <a:lvl5pPr marL="1733807" algn="l" defTabSz="866903" rtl="0" eaLnBrk="1" latinLnBrk="0" hangingPunct="1">
        <a:defRPr kumimoji="1" sz="1706" kern="1200">
          <a:solidFill>
            <a:schemeClr val="tx1"/>
          </a:solidFill>
          <a:latin typeface="+mn-lt"/>
          <a:ea typeface="+mn-ea"/>
          <a:cs typeface="+mn-cs"/>
        </a:defRPr>
      </a:lvl5pPr>
      <a:lvl6pPr marL="2167259" algn="l" defTabSz="866903" rtl="0" eaLnBrk="1" latinLnBrk="0" hangingPunct="1">
        <a:defRPr kumimoji="1" sz="1706" kern="1200">
          <a:solidFill>
            <a:schemeClr val="tx1"/>
          </a:solidFill>
          <a:latin typeface="+mn-lt"/>
          <a:ea typeface="+mn-ea"/>
          <a:cs typeface="+mn-cs"/>
        </a:defRPr>
      </a:lvl6pPr>
      <a:lvl7pPr marL="2600710" algn="l" defTabSz="866903" rtl="0" eaLnBrk="1" latinLnBrk="0" hangingPunct="1">
        <a:defRPr kumimoji="1" sz="1706" kern="1200">
          <a:solidFill>
            <a:schemeClr val="tx1"/>
          </a:solidFill>
          <a:latin typeface="+mn-lt"/>
          <a:ea typeface="+mn-ea"/>
          <a:cs typeface="+mn-cs"/>
        </a:defRPr>
      </a:lvl7pPr>
      <a:lvl8pPr marL="3034162" algn="l" defTabSz="866903" rtl="0" eaLnBrk="1" latinLnBrk="0" hangingPunct="1">
        <a:defRPr kumimoji="1" sz="1706" kern="1200">
          <a:solidFill>
            <a:schemeClr val="tx1"/>
          </a:solidFill>
          <a:latin typeface="+mn-lt"/>
          <a:ea typeface="+mn-ea"/>
          <a:cs typeface="+mn-cs"/>
        </a:defRPr>
      </a:lvl8pPr>
      <a:lvl9pPr marL="3467614" algn="l" defTabSz="866903" rtl="0" eaLnBrk="1" latinLnBrk="0" hangingPunct="1">
        <a:defRPr kumimoji="1" sz="170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058862"/>
      </p:ext>
    </p:extLst>
  </p:cSld>
  <p:clrMap bg1="lt1" tx1="dk1" bg2="lt2" tx2="dk2" accent1="accent1" accent2="accent2" accent3="accent3" accent4="accent4" accent5="accent5" accent6="accent6" hlink="hlink" folHlink="folHlink"/>
  <p:sldLayoutIdLst>
    <p:sldLayoutId id="2147485926" r:id="rId1"/>
    <p:sldLayoutId id="2147485927" r:id="rId2"/>
    <p:sldLayoutId id="2147485928" r:id="rId3"/>
    <p:sldLayoutId id="2147485929" r:id="rId4"/>
    <p:sldLayoutId id="2147485930" r:id="rId5"/>
  </p:sldLayoutIdLst>
  <p:txStyles>
    <p:titleStyle>
      <a:lvl1pPr>
        <a:defRPr>
          <a:latin typeface="+mj-lt"/>
          <a:ea typeface="+mj-ea"/>
          <a:cs typeface="+mj-cs"/>
        </a:defRPr>
      </a:lvl1pPr>
    </p:titleStyle>
    <p:bodyStyle>
      <a:lvl1pPr marL="0">
        <a:defRPr>
          <a:latin typeface="+mn-lt"/>
          <a:ea typeface="+mn-ea"/>
          <a:cs typeface="+mn-cs"/>
        </a:defRPr>
      </a:lvl1pPr>
      <a:lvl2pPr marL="272491">
        <a:defRPr>
          <a:latin typeface="+mn-lt"/>
          <a:ea typeface="+mn-ea"/>
          <a:cs typeface="+mn-cs"/>
        </a:defRPr>
      </a:lvl2pPr>
      <a:lvl3pPr marL="544982">
        <a:defRPr>
          <a:latin typeface="+mn-lt"/>
          <a:ea typeface="+mn-ea"/>
          <a:cs typeface="+mn-cs"/>
        </a:defRPr>
      </a:lvl3pPr>
      <a:lvl4pPr marL="817474">
        <a:defRPr>
          <a:latin typeface="+mn-lt"/>
          <a:ea typeface="+mn-ea"/>
          <a:cs typeface="+mn-cs"/>
        </a:defRPr>
      </a:lvl4pPr>
      <a:lvl5pPr marL="1089965">
        <a:defRPr>
          <a:latin typeface="+mn-lt"/>
          <a:ea typeface="+mn-ea"/>
          <a:cs typeface="+mn-cs"/>
        </a:defRPr>
      </a:lvl5pPr>
      <a:lvl6pPr marL="1362456">
        <a:defRPr>
          <a:latin typeface="+mn-lt"/>
          <a:ea typeface="+mn-ea"/>
          <a:cs typeface="+mn-cs"/>
        </a:defRPr>
      </a:lvl6pPr>
      <a:lvl7pPr marL="1634947">
        <a:defRPr>
          <a:latin typeface="+mn-lt"/>
          <a:ea typeface="+mn-ea"/>
          <a:cs typeface="+mn-cs"/>
        </a:defRPr>
      </a:lvl7pPr>
      <a:lvl8pPr marL="1907438">
        <a:defRPr>
          <a:latin typeface="+mn-lt"/>
          <a:ea typeface="+mn-ea"/>
          <a:cs typeface="+mn-cs"/>
        </a:defRPr>
      </a:lvl8pPr>
      <a:lvl9pPr marL="2179930">
        <a:defRPr>
          <a:latin typeface="+mn-lt"/>
          <a:ea typeface="+mn-ea"/>
          <a:cs typeface="+mn-cs"/>
        </a:defRPr>
      </a:lvl9pPr>
    </p:bodyStyle>
    <p:otherStyle>
      <a:lvl1pPr marL="0">
        <a:defRPr>
          <a:latin typeface="+mn-lt"/>
          <a:ea typeface="+mn-ea"/>
          <a:cs typeface="+mn-cs"/>
        </a:defRPr>
      </a:lvl1pPr>
      <a:lvl2pPr marL="272491">
        <a:defRPr>
          <a:latin typeface="+mn-lt"/>
          <a:ea typeface="+mn-ea"/>
          <a:cs typeface="+mn-cs"/>
        </a:defRPr>
      </a:lvl2pPr>
      <a:lvl3pPr marL="544982">
        <a:defRPr>
          <a:latin typeface="+mn-lt"/>
          <a:ea typeface="+mn-ea"/>
          <a:cs typeface="+mn-cs"/>
        </a:defRPr>
      </a:lvl3pPr>
      <a:lvl4pPr marL="817474">
        <a:defRPr>
          <a:latin typeface="+mn-lt"/>
          <a:ea typeface="+mn-ea"/>
          <a:cs typeface="+mn-cs"/>
        </a:defRPr>
      </a:lvl4pPr>
      <a:lvl5pPr marL="1089965">
        <a:defRPr>
          <a:latin typeface="+mn-lt"/>
          <a:ea typeface="+mn-ea"/>
          <a:cs typeface="+mn-cs"/>
        </a:defRPr>
      </a:lvl5pPr>
      <a:lvl6pPr marL="1362456">
        <a:defRPr>
          <a:latin typeface="+mn-lt"/>
          <a:ea typeface="+mn-ea"/>
          <a:cs typeface="+mn-cs"/>
        </a:defRPr>
      </a:lvl6pPr>
      <a:lvl7pPr marL="1634947">
        <a:defRPr>
          <a:latin typeface="+mn-lt"/>
          <a:ea typeface="+mn-ea"/>
          <a:cs typeface="+mn-cs"/>
        </a:defRPr>
      </a:lvl7pPr>
      <a:lvl8pPr marL="1907438">
        <a:defRPr>
          <a:latin typeface="+mn-lt"/>
          <a:ea typeface="+mn-ea"/>
          <a:cs typeface="+mn-cs"/>
        </a:defRPr>
      </a:lvl8pPr>
      <a:lvl9pPr marL="217993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 name="Rectangle 3"/>
          <p:cNvSpPr>
            <a:spLocks noGrp="1" noChangeArrowheads="1"/>
          </p:cNvSpPr>
          <p:nvPr>
            <p:ph type="body" idx="1"/>
          </p:nvPr>
        </p:nvSpPr>
        <p:spPr>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08"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ea typeface="ＭＳ Ｐゴシック" pitchFamily="50" charset="-128"/>
              </a:defRPr>
            </a:lvl1pPr>
          </a:lstStyle>
          <a:p>
            <a:pPr defTabSz="779164">
              <a:defRPr/>
            </a:pPr>
            <a:fld id="{E4A9AC43-74A2-489B-AD94-3CEB5FF81184}" type="datetime1">
              <a:rPr lang="ja-JP" altLang="en-US" smtClean="0">
                <a:solidFill>
                  <a:srgbClr val="000000"/>
                </a:solidFill>
                <a:latin typeface="Arial"/>
              </a:rPr>
              <a:pPr defTabSz="779164">
                <a:defRPr/>
              </a:pPr>
              <a:t>2025/2/26</a:t>
            </a:fld>
            <a:endParaRPr lang="en-US" altLang="ja-JP" dirty="0">
              <a:solidFill>
                <a:srgbClr val="000000"/>
              </a:solidFill>
              <a:latin typeface="Arial"/>
            </a:endParaRPr>
          </a:p>
        </p:txBody>
      </p:sp>
      <p:sp>
        <p:nvSpPr>
          <p:cNvPr id="2009"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ea typeface="ＭＳ Ｐゴシック" pitchFamily="50" charset="-128"/>
              </a:defRPr>
            </a:lvl1pPr>
          </a:lstStyle>
          <a:p>
            <a:pPr defTabSz="779164">
              <a:defRPr/>
            </a:pPr>
            <a:endParaRPr lang="en-US" altLang="ja-JP" dirty="0">
              <a:solidFill>
                <a:srgbClr val="000000"/>
              </a:solidFill>
              <a:latin typeface="Arial"/>
            </a:endParaRPr>
          </a:p>
        </p:txBody>
      </p:sp>
      <p:sp>
        <p:nvSpPr>
          <p:cNvPr id="2010"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ea typeface="ＭＳ Ｐゴシック" pitchFamily="50" charset="-128"/>
              </a:defRPr>
            </a:lvl1pPr>
          </a:lstStyle>
          <a:p>
            <a:pPr defTabSz="779164">
              <a:defRPr/>
            </a:pPr>
            <a:fld id="{5CFE5BCC-A89D-4EA5-A26E-F6BA739F5BAB}" type="slidenum">
              <a:rPr lang="en-US" altLang="ja-JP" smtClean="0">
                <a:solidFill>
                  <a:srgbClr val="000000"/>
                </a:solidFill>
                <a:latin typeface="Arial"/>
              </a:rPr>
              <a:pPr defTabSz="779164">
                <a:defRPr/>
              </a:pPr>
              <a:t>‹#›</a:t>
            </a:fld>
            <a:endParaRPr lang="en-US" altLang="ja-JP" dirty="0">
              <a:solidFill>
                <a:srgbClr val="000000"/>
              </a:solidFill>
              <a:latin typeface="Arial"/>
            </a:endParaRPr>
          </a:p>
        </p:txBody>
      </p:sp>
      <p:grpSp>
        <p:nvGrpSpPr>
          <p:cNvPr id="2011" name="Group 18"/>
          <p:cNvGrpSpPr/>
          <p:nvPr userDrawn="1"/>
        </p:nvGrpSpPr>
        <p:grpSpPr>
          <a:xfrm>
            <a:off x="0" y="0"/>
            <a:ext cx="9144000" cy="546100"/>
            <a:chOff x="0" y="0"/>
            <a:chExt cx="5760" cy="344"/>
          </a:xfrm>
        </p:grpSpPr>
        <p:pic>
          <p:nvPicPr>
            <p:cNvPr id="2012"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w="9525">
              <a:noFill/>
              <a:miter lim="800000"/>
              <a:headEnd/>
              <a:tailEnd/>
            </a:ln>
          </p:spPr>
        </p:pic>
        <p:grpSp>
          <p:nvGrpSpPr>
            <p:cNvPr id="2013" name="Group 17"/>
            <p:cNvGrpSpPr/>
            <p:nvPr userDrawn="1"/>
          </p:nvGrpSpPr>
          <p:grpSpPr>
            <a:xfrm>
              <a:off x="0" y="0"/>
              <a:ext cx="5760" cy="318"/>
              <a:chOff x="0" y="0"/>
              <a:chExt cx="5760" cy="318"/>
            </a:xfrm>
          </p:grpSpPr>
          <p:pic>
            <p:nvPicPr>
              <p:cNvPr id="2014"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w="9525">
                <a:noFill/>
                <a:miter lim="800000"/>
                <a:headEnd/>
                <a:tailEnd/>
              </a:ln>
            </p:spPr>
          </p:pic>
          <p:pic>
            <p:nvPicPr>
              <p:cNvPr id="2015"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w="9525">
                <a:noFill/>
                <a:miter lim="800000"/>
                <a:headEnd/>
                <a:tailEnd/>
              </a:ln>
            </p:spPr>
          </p:pic>
          <p:pic>
            <p:nvPicPr>
              <p:cNvPr id="2016"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w="9525">
                <a:noFill/>
                <a:miter lim="800000"/>
                <a:headEnd/>
                <a:tailEnd/>
              </a:ln>
            </p:spPr>
          </p:pic>
        </p:grpSp>
      </p:grpSp>
      <p:sp>
        <p:nvSpPr>
          <p:cNvPr id="2017" name="Rectangle 2"/>
          <p:cNvSpPr>
            <a:spLocks noGrp="1" noChangeArrowheads="1"/>
          </p:cNvSpPr>
          <p:nvPr>
            <p:ph type="title"/>
          </p:nvPr>
        </p:nvSpPr>
        <p:spPr>
          <a:xfrm>
            <a:off x="3" y="0"/>
            <a:ext cx="7020658"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018" name="Picture 14"/>
          <p:cNvPicPr>
            <a:picLocks noChangeAspect="1" noChangeArrowheads="1"/>
          </p:cNvPicPr>
          <p:nvPr userDrawn="1"/>
        </p:nvPicPr>
        <p:blipFill>
          <a:blip r:embed="rId18"/>
          <a:srcRect t="3670"/>
          <a:stretch>
            <a:fillRect/>
          </a:stretch>
        </p:blipFill>
        <p:spPr>
          <a:xfrm>
            <a:off x="7595568" y="-719"/>
            <a:ext cx="1550377" cy="333375"/>
          </a:xfrm>
          <a:prstGeom prst="rect">
            <a:avLst/>
          </a:prstGeom>
          <a:noFill/>
          <a:ln w="9525">
            <a:noFill/>
            <a:miter lim="800000"/>
            <a:headEnd/>
            <a:tailEnd/>
          </a:ln>
        </p:spPr>
      </p:pic>
    </p:spTree>
    <p:extLst>
      <p:ext uri="{BB962C8B-B14F-4D97-AF65-F5344CB8AC3E}">
        <p14:creationId xmlns:p14="http://schemas.microsoft.com/office/powerpoint/2010/main" val="2053137944"/>
      </p:ext>
    </p:extLst>
  </p:cSld>
  <p:clrMap bg1="lt1" tx1="dk1" bg2="lt2" tx2="dk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 id="2147485943" r:id="rId12"/>
    <p:sldLayoutId id="2147485944" r:id="rId13"/>
  </p:sldLayoutIdLst>
  <p:hf hdr="0" ftr="0" dt="0"/>
  <p:txStyles>
    <p:titleStyle>
      <a:lvl1pPr algn="l" rtl="0" eaLnBrk="0" fontAlgn="base" hangingPunct="0">
        <a:spcBef>
          <a:spcPct val="0"/>
        </a:spcBef>
        <a:spcAft>
          <a:spcPct val="0"/>
        </a:spcAft>
        <a:defRPr kumimoji="1" sz="2385">
          <a:solidFill>
            <a:srgbClr val="4087C8"/>
          </a:solidFill>
          <a:latin typeface="+mj-lt"/>
          <a:ea typeface="+mj-ea"/>
          <a:cs typeface="+mj-cs"/>
        </a:defRPr>
      </a:lvl1pPr>
      <a:lvl2pPr algn="l" rtl="0" eaLnBrk="0" fontAlgn="base" hangingPunct="0">
        <a:spcBef>
          <a:spcPct val="0"/>
        </a:spcBef>
        <a:spcAft>
          <a:spcPct val="0"/>
        </a:spcAft>
        <a:defRPr kumimoji="1" sz="23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5">
          <a:solidFill>
            <a:srgbClr val="4087C8"/>
          </a:solidFill>
          <a:latin typeface="HGP創英角ｺﾞｼｯｸUB" pitchFamily="50" charset="-128"/>
          <a:ea typeface="HGP創英角ｺﾞｼｯｸUB" pitchFamily="50" charset="-128"/>
        </a:defRPr>
      </a:lvl5pPr>
      <a:lvl6pPr marL="389582" algn="l" rtl="0" fontAlgn="base">
        <a:spcBef>
          <a:spcPct val="0"/>
        </a:spcBef>
        <a:spcAft>
          <a:spcPct val="0"/>
        </a:spcAft>
        <a:defRPr kumimoji="1" sz="2385">
          <a:solidFill>
            <a:srgbClr val="4087C8"/>
          </a:solidFill>
          <a:latin typeface="HGP創英角ｺﾞｼｯｸUB" pitchFamily="50" charset="-128"/>
          <a:ea typeface="HGP創英角ｺﾞｼｯｸUB" pitchFamily="50" charset="-128"/>
        </a:defRPr>
      </a:lvl6pPr>
      <a:lvl7pPr marL="779164" algn="l" rtl="0" fontAlgn="base">
        <a:spcBef>
          <a:spcPct val="0"/>
        </a:spcBef>
        <a:spcAft>
          <a:spcPct val="0"/>
        </a:spcAft>
        <a:defRPr kumimoji="1" sz="2385">
          <a:solidFill>
            <a:srgbClr val="4087C8"/>
          </a:solidFill>
          <a:latin typeface="HGP創英角ｺﾞｼｯｸUB" pitchFamily="50" charset="-128"/>
          <a:ea typeface="HGP創英角ｺﾞｼｯｸUB" pitchFamily="50" charset="-128"/>
        </a:defRPr>
      </a:lvl7pPr>
      <a:lvl8pPr marL="1168746" algn="l" rtl="0" fontAlgn="base">
        <a:spcBef>
          <a:spcPct val="0"/>
        </a:spcBef>
        <a:spcAft>
          <a:spcPct val="0"/>
        </a:spcAft>
        <a:defRPr kumimoji="1" sz="2385">
          <a:solidFill>
            <a:srgbClr val="4087C8"/>
          </a:solidFill>
          <a:latin typeface="HGP創英角ｺﾞｼｯｸUB" pitchFamily="50" charset="-128"/>
          <a:ea typeface="HGP創英角ｺﾞｼｯｸUB" pitchFamily="50" charset="-128"/>
        </a:defRPr>
      </a:lvl8pPr>
      <a:lvl9pPr marL="1558328" algn="l" rtl="0" fontAlgn="base">
        <a:spcBef>
          <a:spcPct val="0"/>
        </a:spcBef>
        <a:spcAft>
          <a:spcPct val="0"/>
        </a:spcAft>
        <a:defRPr kumimoji="1" sz="2385">
          <a:solidFill>
            <a:srgbClr val="4087C8"/>
          </a:solidFill>
          <a:latin typeface="HGP創英角ｺﾞｼｯｸUB" pitchFamily="50" charset="-128"/>
          <a:ea typeface="HGP創英角ｺﾞｼｯｸUB" pitchFamily="50" charset="-128"/>
        </a:defRPr>
      </a:lvl9pPr>
    </p:titleStyle>
    <p:bodyStyle>
      <a:lvl1pPr marL="292187" indent="-292187" algn="l" rtl="0" eaLnBrk="0" fontAlgn="base" hangingPunct="0">
        <a:spcBef>
          <a:spcPct val="20000"/>
        </a:spcBef>
        <a:spcAft>
          <a:spcPct val="0"/>
        </a:spcAft>
        <a:buChar char="•"/>
        <a:defRPr kumimoji="1" sz="2727">
          <a:solidFill>
            <a:schemeClr val="tx1"/>
          </a:solidFill>
          <a:latin typeface="+mn-lt"/>
          <a:ea typeface="+mn-ea"/>
          <a:cs typeface="+mn-cs"/>
        </a:defRPr>
      </a:lvl1pPr>
      <a:lvl2pPr marL="633070" indent="-243489" algn="l" rtl="0" eaLnBrk="0" fontAlgn="base" hangingPunct="0">
        <a:spcBef>
          <a:spcPct val="20000"/>
        </a:spcBef>
        <a:spcAft>
          <a:spcPct val="0"/>
        </a:spcAft>
        <a:buChar char="–"/>
        <a:defRPr kumimoji="1" sz="2385">
          <a:solidFill>
            <a:schemeClr val="tx1"/>
          </a:solidFill>
          <a:latin typeface="+mn-lt"/>
          <a:ea typeface="+mn-ea"/>
        </a:defRPr>
      </a:lvl2pPr>
      <a:lvl3pPr marL="973955" indent="-194792" algn="l" rtl="0" eaLnBrk="0" fontAlgn="base" hangingPunct="0">
        <a:spcBef>
          <a:spcPct val="20000"/>
        </a:spcBef>
        <a:spcAft>
          <a:spcPct val="0"/>
        </a:spcAft>
        <a:buChar char="•"/>
        <a:defRPr kumimoji="1" sz="2046">
          <a:solidFill>
            <a:schemeClr val="tx1"/>
          </a:solidFill>
          <a:latin typeface="+mn-lt"/>
          <a:ea typeface="+mn-ea"/>
        </a:defRPr>
      </a:lvl3pPr>
      <a:lvl4pPr marL="1363537" indent="-194792" algn="l" rtl="0" eaLnBrk="0" fontAlgn="base" hangingPunct="0">
        <a:spcBef>
          <a:spcPct val="20000"/>
        </a:spcBef>
        <a:spcAft>
          <a:spcPct val="0"/>
        </a:spcAft>
        <a:buChar char="–"/>
        <a:defRPr kumimoji="1" sz="1704">
          <a:solidFill>
            <a:schemeClr val="tx1"/>
          </a:solidFill>
          <a:latin typeface="+mn-lt"/>
          <a:ea typeface="+mn-ea"/>
        </a:defRPr>
      </a:lvl4pPr>
      <a:lvl5pPr marL="1753119" indent="-194792" algn="l" rtl="0" eaLnBrk="0" fontAlgn="base" hangingPunct="0">
        <a:spcBef>
          <a:spcPct val="20000"/>
        </a:spcBef>
        <a:spcAft>
          <a:spcPct val="0"/>
        </a:spcAft>
        <a:buChar char="»"/>
        <a:defRPr kumimoji="1" sz="1704">
          <a:solidFill>
            <a:schemeClr val="tx1"/>
          </a:solidFill>
          <a:latin typeface="+mn-lt"/>
          <a:ea typeface="+mn-ea"/>
        </a:defRPr>
      </a:lvl5pPr>
      <a:lvl6pPr marL="2142702" indent="-194792" algn="l" rtl="0" fontAlgn="base">
        <a:spcBef>
          <a:spcPct val="20000"/>
        </a:spcBef>
        <a:spcAft>
          <a:spcPct val="0"/>
        </a:spcAft>
        <a:buChar char="»"/>
        <a:defRPr kumimoji="1" sz="1704">
          <a:solidFill>
            <a:schemeClr val="tx1"/>
          </a:solidFill>
          <a:latin typeface="+mn-lt"/>
          <a:ea typeface="+mn-ea"/>
        </a:defRPr>
      </a:lvl6pPr>
      <a:lvl7pPr marL="2532283" indent="-194792" algn="l" rtl="0" fontAlgn="base">
        <a:spcBef>
          <a:spcPct val="20000"/>
        </a:spcBef>
        <a:spcAft>
          <a:spcPct val="0"/>
        </a:spcAft>
        <a:buChar char="»"/>
        <a:defRPr kumimoji="1" sz="1704">
          <a:solidFill>
            <a:schemeClr val="tx1"/>
          </a:solidFill>
          <a:latin typeface="+mn-lt"/>
          <a:ea typeface="+mn-ea"/>
        </a:defRPr>
      </a:lvl7pPr>
      <a:lvl8pPr marL="2921865" indent="-194792" algn="l" rtl="0" fontAlgn="base">
        <a:spcBef>
          <a:spcPct val="20000"/>
        </a:spcBef>
        <a:spcAft>
          <a:spcPct val="0"/>
        </a:spcAft>
        <a:buChar char="»"/>
        <a:defRPr kumimoji="1" sz="1704">
          <a:solidFill>
            <a:schemeClr val="tx1"/>
          </a:solidFill>
          <a:latin typeface="+mn-lt"/>
          <a:ea typeface="+mn-ea"/>
        </a:defRPr>
      </a:lvl8pPr>
      <a:lvl9pPr marL="3311448" indent="-194792"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64" rtl="0" eaLnBrk="1" latinLnBrk="0" hangingPunct="1">
        <a:defRPr kumimoji="1" sz="1533" kern="1200">
          <a:solidFill>
            <a:schemeClr val="tx1"/>
          </a:solidFill>
          <a:latin typeface="+mn-lt"/>
          <a:ea typeface="+mn-ea"/>
          <a:cs typeface="+mn-cs"/>
        </a:defRPr>
      </a:lvl1pPr>
      <a:lvl2pPr marL="389582" algn="l" defTabSz="779164" rtl="0" eaLnBrk="1" latinLnBrk="0" hangingPunct="1">
        <a:defRPr kumimoji="1" sz="1533" kern="1200">
          <a:solidFill>
            <a:schemeClr val="tx1"/>
          </a:solidFill>
          <a:latin typeface="+mn-lt"/>
          <a:ea typeface="+mn-ea"/>
          <a:cs typeface="+mn-cs"/>
        </a:defRPr>
      </a:lvl2pPr>
      <a:lvl3pPr marL="779164" algn="l" defTabSz="779164" rtl="0" eaLnBrk="1" latinLnBrk="0" hangingPunct="1">
        <a:defRPr kumimoji="1" sz="1533" kern="1200">
          <a:solidFill>
            <a:schemeClr val="tx1"/>
          </a:solidFill>
          <a:latin typeface="+mn-lt"/>
          <a:ea typeface="+mn-ea"/>
          <a:cs typeface="+mn-cs"/>
        </a:defRPr>
      </a:lvl3pPr>
      <a:lvl4pPr marL="1168746" algn="l" defTabSz="779164" rtl="0" eaLnBrk="1" latinLnBrk="0" hangingPunct="1">
        <a:defRPr kumimoji="1" sz="1533" kern="1200">
          <a:solidFill>
            <a:schemeClr val="tx1"/>
          </a:solidFill>
          <a:latin typeface="+mn-lt"/>
          <a:ea typeface="+mn-ea"/>
          <a:cs typeface="+mn-cs"/>
        </a:defRPr>
      </a:lvl4pPr>
      <a:lvl5pPr marL="1558328" algn="l" defTabSz="779164" rtl="0" eaLnBrk="1" latinLnBrk="0" hangingPunct="1">
        <a:defRPr kumimoji="1" sz="1533" kern="1200">
          <a:solidFill>
            <a:schemeClr val="tx1"/>
          </a:solidFill>
          <a:latin typeface="+mn-lt"/>
          <a:ea typeface="+mn-ea"/>
          <a:cs typeface="+mn-cs"/>
        </a:defRPr>
      </a:lvl5pPr>
      <a:lvl6pPr marL="1947911" algn="l" defTabSz="779164" rtl="0" eaLnBrk="1" latinLnBrk="0" hangingPunct="1">
        <a:defRPr kumimoji="1" sz="1533" kern="1200">
          <a:solidFill>
            <a:schemeClr val="tx1"/>
          </a:solidFill>
          <a:latin typeface="+mn-lt"/>
          <a:ea typeface="+mn-ea"/>
          <a:cs typeface="+mn-cs"/>
        </a:defRPr>
      </a:lvl6pPr>
      <a:lvl7pPr marL="2337492" algn="l" defTabSz="779164" rtl="0" eaLnBrk="1" latinLnBrk="0" hangingPunct="1">
        <a:defRPr kumimoji="1" sz="1533" kern="1200">
          <a:solidFill>
            <a:schemeClr val="tx1"/>
          </a:solidFill>
          <a:latin typeface="+mn-lt"/>
          <a:ea typeface="+mn-ea"/>
          <a:cs typeface="+mn-cs"/>
        </a:defRPr>
      </a:lvl7pPr>
      <a:lvl8pPr marL="2727075" algn="l" defTabSz="779164" rtl="0" eaLnBrk="1" latinLnBrk="0" hangingPunct="1">
        <a:defRPr kumimoji="1" sz="1533" kern="1200">
          <a:solidFill>
            <a:schemeClr val="tx1"/>
          </a:solidFill>
          <a:latin typeface="+mn-lt"/>
          <a:ea typeface="+mn-ea"/>
          <a:cs typeface="+mn-cs"/>
        </a:defRPr>
      </a:lvl8pPr>
      <a:lvl9pPr marL="3116656" algn="l" defTabSz="779164" rtl="0" eaLnBrk="1" latinLnBrk="0" hangingPunct="1">
        <a:defRPr kumimoji="1" sz="15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32" name="タイトル プレースホルダ 1"/>
          <p:cNvSpPr>
            <a:spLocks noGrp="1"/>
          </p:cNvSpPr>
          <p:nvPr>
            <p:ph type="title"/>
          </p:nvPr>
        </p:nvSpPr>
        <p:spPr>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33" name="テキスト プレースホルダ 2"/>
          <p:cNvSpPr>
            <a:spLocks noGrp="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3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3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50" charset="-128"/>
              </a:defRPr>
            </a:lvl1pPr>
          </a:lstStyle>
          <a:p>
            <a:pPr>
              <a:defRPr/>
            </a:pPr>
            <a:fld id="{AD7C2773-5B27-4E4F-85F6-EBB60521090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2"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13"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solidFill>
                <a:srgbClr val="000000"/>
              </a:solidFill>
              <a:latin typeface="Arial" charset="0"/>
            </a:endParaRPr>
          </a:p>
        </p:txBody>
      </p:sp>
      <p:sp>
        <p:nvSpPr>
          <p:cNvPr id="1214"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solidFill>
                <a:srgbClr val="000000"/>
              </a:solidFill>
              <a:latin typeface="Arial" charset="0"/>
            </a:endParaRPr>
          </a:p>
        </p:txBody>
      </p:sp>
      <p:sp>
        <p:nvSpPr>
          <p:cNvPr id="1215"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solidFill>
                  <a:srgbClr val="000000"/>
                </a:solidFill>
                <a:latin typeface="Arial" charset="0"/>
              </a:rPr>
              <a:pPr>
                <a:defRPr/>
              </a:pPr>
              <a:t>‹#›</a:t>
            </a:fld>
            <a:endParaRPr lang="en-US" altLang="ja-JP">
              <a:solidFill>
                <a:srgbClr val="000000"/>
              </a:solidFill>
              <a:latin typeface="Arial" charset="0"/>
            </a:endParaRPr>
          </a:p>
        </p:txBody>
      </p:sp>
      <p:grpSp>
        <p:nvGrpSpPr>
          <p:cNvPr id="1216" name="Group 18"/>
          <p:cNvGrpSpPr/>
          <p:nvPr userDrawn="1"/>
        </p:nvGrpSpPr>
        <p:grpSpPr>
          <a:xfrm>
            <a:off x="0" y="0"/>
            <a:ext cx="9144000" cy="546100"/>
            <a:chOff x="0" y="0"/>
            <a:chExt cx="5760" cy="344"/>
          </a:xfrm>
        </p:grpSpPr>
        <p:pic>
          <p:nvPicPr>
            <p:cNvPr id="1217"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a:noFill/>
            </a:ln>
          </p:spPr>
        </p:pic>
        <p:grpSp>
          <p:nvGrpSpPr>
            <p:cNvPr id="1218" name="Group 17"/>
            <p:cNvGrpSpPr/>
            <p:nvPr userDrawn="1"/>
          </p:nvGrpSpPr>
          <p:grpSpPr>
            <a:xfrm>
              <a:off x="0" y="0"/>
              <a:ext cx="5760" cy="318"/>
              <a:chOff x="0" y="0"/>
              <a:chExt cx="5760" cy="318"/>
            </a:xfrm>
          </p:grpSpPr>
          <p:pic>
            <p:nvPicPr>
              <p:cNvPr id="1219"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a:noFill/>
              </a:ln>
            </p:spPr>
          </p:pic>
          <p:pic>
            <p:nvPicPr>
              <p:cNvPr id="1220"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a:noFill/>
              </a:ln>
            </p:spPr>
          </p:pic>
          <p:pic>
            <p:nvPicPr>
              <p:cNvPr id="1221"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a:noFill/>
              </a:ln>
            </p:spPr>
          </p:pic>
        </p:grpSp>
      </p:grpSp>
      <p:sp>
        <p:nvSpPr>
          <p:cNvPr id="1222" name="Rectangle 2"/>
          <p:cNvSpPr>
            <a:spLocks noGrp="1" noChangeArrowheads="1"/>
          </p:cNvSpPr>
          <p:nvPr>
            <p:ph type="title"/>
          </p:nvPr>
        </p:nvSpPr>
        <p:spPr>
          <a:xfrm>
            <a:off x="0" y="0"/>
            <a:ext cx="493236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23" name="Picture 14"/>
          <p:cNvPicPr>
            <a:picLocks noChangeAspect="1" noChangeArrowheads="1"/>
          </p:cNvPicPr>
          <p:nvPr userDrawn="1"/>
        </p:nvPicPr>
        <p:blipFill>
          <a:blip r:embed="rId17"/>
          <a:srcRect t="3670"/>
          <a:stretch>
            <a:fillRect/>
          </a:stretch>
        </p:blipFill>
        <p:spPr>
          <a:xfrm>
            <a:off x="7593013" y="0"/>
            <a:ext cx="1550987" cy="333375"/>
          </a:xfrm>
          <a:prstGeom prst="rect">
            <a:avLst/>
          </a:prstGeom>
          <a:noFill/>
          <a:ln>
            <a:noFill/>
          </a:ln>
        </p:spPr>
      </p:pic>
    </p:spTree>
    <p:extLst>
      <p:ext uri="{BB962C8B-B14F-4D97-AF65-F5344CB8AC3E}">
        <p14:creationId xmlns:p14="http://schemas.microsoft.com/office/powerpoint/2010/main" val="2034507178"/>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 id="2147485009" r:id="rId12"/>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627158"/>
      </p:ext>
    </p:extLst>
  </p:cSld>
  <p:clrMap bg1="lt1" tx1="dk1" bg2="lt2" tx2="dk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517"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272491">
        <a:defRPr>
          <a:latin typeface="+mn-lt"/>
          <a:ea typeface="+mn-ea"/>
          <a:cs typeface="+mn-cs"/>
        </a:defRPr>
      </a:lvl2pPr>
      <a:lvl3pPr marL="544982">
        <a:defRPr>
          <a:latin typeface="+mn-lt"/>
          <a:ea typeface="+mn-ea"/>
          <a:cs typeface="+mn-cs"/>
        </a:defRPr>
      </a:lvl3pPr>
      <a:lvl4pPr marL="817474">
        <a:defRPr>
          <a:latin typeface="+mn-lt"/>
          <a:ea typeface="+mn-ea"/>
          <a:cs typeface="+mn-cs"/>
        </a:defRPr>
      </a:lvl4pPr>
      <a:lvl5pPr marL="1089965">
        <a:defRPr>
          <a:latin typeface="+mn-lt"/>
          <a:ea typeface="+mn-ea"/>
          <a:cs typeface="+mn-cs"/>
        </a:defRPr>
      </a:lvl5pPr>
      <a:lvl6pPr marL="1362456">
        <a:defRPr>
          <a:latin typeface="+mn-lt"/>
          <a:ea typeface="+mn-ea"/>
          <a:cs typeface="+mn-cs"/>
        </a:defRPr>
      </a:lvl6pPr>
      <a:lvl7pPr marL="1634947">
        <a:defRPr>
          <a:latin typeface="+mn-lt"/>
          <a:ea typeface="+mn-ea"/>
          <a:cs typeface="+mn-cs"/>
        </a:defRPr>
      </a:lvl7pPr>
      <a:lvl8pPr marL="1907438">
        <a:defRPr>
          <a:latin typeface="+mn-lt"/>
          <a:ea typeface="+mn-ea"/>
          <a:cs typeface="+mn-cs"/>
        </a:defRPr>
      </a:lvl8pPr>
      <a:lvl9pPr marL="2179930">
        <a:defRPr>
          <a:latin typeface="+mn-lt"/>
          <a:ea typeface="+mn-ea"/>
          <a:cs typeface="+mn-cs"/>
        </a:defRPr>
      </a:lvl9pPr>
    </p:bodyStyle>
    <p:otherStyle>
      <a:lvl1pPr marL="0">
        <a:defRPr>
          <a:latin typeface="+mn-lt"/>
          <a:ea typeface="+mn-ea"/>
          <a:cs typeface="+mn-cs"/>
        </a:defRPr>
      </a:lvl1pPr>
      <a:lvl2pPr marL="272491">
        <a:defRPr>
          <a:latin typeface="+mn-lt"/>
          <a:ea typeface="+mn-ea"/>
          <a:cs typeface="+mn-cs"/>
        </a:defRPr>
      </a:lvl2pPr>
      <a:lvl3pPr marL="544982">
        <a:defRPr>
          <a:latin typeface="+mn-lt"/>
          <a:ea typeface="+mn-ea"/>
          <a:cs typeface="+mn-cs"/>
        </a:defRPr>
      </a:lvl3pPr>
      <a:lvl4pPr marL="817474">
        <a:defRPr>
          <a:latin typeface="+mn-lt"/>
          <a:ea typeface="+mn-ea"/>
          <a:cs typeface="+mn-cs"/>
        </a:defRPr>
      </a:lvl4pPr>
      <a:lvl5pPr marL="1089965">
        <a:defRPr>
          <a:latin typeface="+mn-lt"/>
          <a:ea typeface="+mn-ea"/>
          <a:cs typeface="+mn-cs"/>
        </a:defRPr>
      </a:lvl5pPr>
      <a:lvl6pPr marL="1362456">
        <a:defRPr>
          <a:latin typeface="+mn-lt"/>
          <a:ea typeface="+mn-ea"/>
          <a:cs typeface="+mn-cs"/>
        </a:defRPr>
      </a:lvl6pPr>
      <a:lvl7pPr marL="1634947">
        <a:defRPr>
          <a:latin typeface="+mn-lt"/>
          <a:ea typeface="+mn-ea"/>
          <a:cs typeface="+mn-cs"/>
        </a:defRPr>
      </a:lvl7pPr>
      <a:lvl8pPr marL="1907438">
        <a:defRPr>
          <a:latin typeface="+mn-lt"/>
          <a:ea typeface="+mn-ea"/>
          <a:cs typeface="+mn-cs"/>
        </a:defRPr>
      </a:lvl8pPr>
      <a:lvl9pPr marL="217993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2" name="Rectangle 3"/>
          <p:cNvSpPr>
            <a:spLocks noGrp="1" noChangeArrowheads="1"/>
          </p:cNvSpPr>
          <p:nvPr>
            <p:ph type="body" idx="1"/>
          </p:nvPr>
        </p:nvSpPr>
        <p:spPr>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3"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srgbClr val="000000"/>
              </a:solidFill>
              <a:latin typeface="Arial" charset="0"/>
              <a:ea typeface="ＭＳ Ｐゴシック" charset="-128"/>
            </a:endParaRPr>
          </a:p>
        </p:txBody>
      </p:sp>
      <p:sp>
        <p:nvSpPr>
          <p:cNvPr id="1344"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srgbClr val="000000"/>
              </a:solidFill>
              <a:latin typeface="Arial" charset="0"/>
              <a:ea typeface="ＭＳ Ｐゴシック" charset="-128"/>
            </a:endParaRPr>
          </a:p>
        </p:txBody>
      </p:sp>
      <p:sp>
        <p:nvSpPr>
          <p:cNvPr id="1345"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1A87355-47F8-4D5A-98A6-06C6C40A86C4}" type="slidenum">
              <a:rPr lang="en-US" altLang="ja-JP">
                <a:solidFill>
                  <a:srgbClr val="000000"/>
                </a:solidFill>
                <a:latin typeface="Arial" charset="0"/>
                <a:ea typeface="ＭＳ Ｐゴシック" charset="-128"/>
              </a:rPr>
              <a:pPr>
                <a:defRPr/>
              </a:pPr>
              <a:t>‹#›</a:t>
            </a:fld>
            <a:endParaRPr lang="en-US" altLang="ja-JP">
              <a:solidFill>
                <a:srgbClr val="000000"/>
              </a:solidFill>
              <a:latin typeface="Arial" charset="0"/>
              <a:ea typeface="ＭＳ Ｐゴシック" charset="-128"/>
            </a:endParaRPr>
          </a:p>
        </p:txBody>
      </p:sp>
      <p:grpSp>
        <p:nvGrpSpPr>
          <p:cNvPr id="1346" name="Group 18"/>
          <p:cNvGrpSpPr/>
          <p:nvPr userDrawn="1"/>
        </p:nvGrpSpPr>
        <p:grpSpPr>
          <a:xfrm>
            <a:off x="0" y="0"/>
            <a:ext cx="9144000" cy="546100"/>
            <a:chOff x="0" y="0"/>
            <a:chExt cx="5760" cy="344"/>
          </a:xfrm>
        </p:grpSpPr>
        <p:pic>
          <p:nvPicPr>
            <p:cNvPr id="1347" name="Picture 9" descr="mlit_top"/>
            <p:cNvPicPr>
              <a:picLocks noChangeAspect="1" noChangeArrowheads="1"/>
            </p:cNvPicPr>
            <p:nvPr userDrawn="1"/>
          </p:nvPicPr>
          <p:blipFill>
            <a:blip r:embed="rId16"/>
            <a:srcRect t="26801" b="65286"/>
            <a:stretch>
              <a:fillRect/>
            </a:stretch>
          </p:blipFill>
          <p:spPr>
            <a:xfrm>
              <a:off x="0" y="300"/>
              <a:ext cx="5760" cy="44"/>
            </a:xfrm>
            <a:prstGeom prst="rect">
              <a:avLst/>
            </a:prstGeom>
            <a:noFill/>
            <a:ln w="9525">
              <a:noFill/>
              <a:miter lim="800000"/>
              <a:headEnd/>
              <a:tailEnd/>
            </a:ln>
          </p:spPr>
        </p:pic>
        <p:grpSp>
          <p:nvGrpSpPr>
            <p:cNvPr id="1348" name="Group 17"/>
            <p:cNvGrpSpPr/>
            <p:nvPr userDrawn="1"/>
          </p:nvGrpSpPr>
          <p:grpSpPr>
            <a:xfrm>
              <a:off x="0" y="0"/>
              <a:ext cx="5760" cy="318"/>
              <a:chOff x="0" y="0"/>
              <a:chExt cx="5760" cy="318"/>
            </a:xfrm>
          </p:grpSpPr>
          <p:pic>
            <p:nvPicPr>
              <p:cNvPr id="1349" name="Picture 11"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w="9525">
                <a:noFill/>
                <a:miter lim="800000"/>
                <a:headEnd/>
                <a:tailEnd/>
              </a:ln>
            </p:spPr>
          </p:pic>
          <p:pic>
            <p:nvPicPr>
              <p:cNvPr id="1350" name="Picture 16"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w="9525">
                <a:noFill/>
                <a:miter lim="800000"/>
                <a:headEnd/>
                <a:tailEnd/>
              </a:ln>
            </p:spPr>
          </p:pic>
          <p:pic>
            <p:nvPicPr>
              <p:cNvPr id="1351" name="Picture 10"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w="9525">
                <a:noFill/>
                <a:miter lim="800000"/>
                <a:headEnd/>
                <a:tailEnd/>
              </a:ln>
            </p:spPr>
          </p:pic>
        </p:grpSp>
      </p:grpSp>
      <p:sp>
        <p:nvSpPr>
          <p:cNvPr id="1352" name="Rectangle 2"/>
          <p:cNvSpPr>
            <a:spLocks noGrp="1" noChangeArrowheads="1"/>
          </p:cNvSpPr>
          <p:nvPr>
            <p:ph type="title"/>
          </p:nvPr>
        </p:nvSpPr>
        <p:spPr>
          <a:xfrm>
            <a:off x="1"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353" name="Picture 14"/>
          <p:cNvPicPr>
            <a:picLocks noChangeAspect="1" noChangeArrowheads="1"/>
          </p:cNvPicPr>
          <p:nvPr userDrawn="1"/>
        </p:nvPicPr>
        <p:blipFill>
          <a:blip r:embed="rId19"/>
          <a:srcRect t="3670"/>
          <a:stretch>
            <a:fillRect/>
          </a:stretch>
        </p:blipFill>
        <p:spPr>
          <a:xfrm>
            <a:off x="7593014" y="2"/>
            <a:ext cx="1550987" cy="333375"/>
          </a:xfrm>
          <a:prstGeom prst="rect">
            <a:avLst/>
          </a:prstGeom>
          <a:noFill/>
          <a:ln w="9525">
            <a:noFill/>
            <a:miter lim="800000"/>
            <a:headEnd/>
            <a:tailEnd/>
          </a:ln>
        </p:spPr>
      </p:pic>
    </p:spTree>
    <p:extLst>
      <p:ext uri="{BB962C8B-B14F-4D97-AF65-F5344CB8AC3E}">
        <p14:creationId xmlns:p14="http://schemas.microsoft.com/office/powerpoint/2010/main" val="2009511797"/>
      </p:ext>
    </p:extLst>
  </p:cSld>
  <p:clrMap bg1="lt1" tx1="dk1" bg2="lt2" tx2="dk2" accent1="accent1" accent2="accent2" accent3="accent3" accent4="accent4" accent5="accent5" accent6="accent6" hlink="hlink" folHlink="folHlink"/>
  <p:sldLayoutIdLst>
    <p:sldLayoutId id="2147485454" r:id="rId1"/>
    <p:sldLayoutId id="2147485455" r:id="rId2"/>
    <p:sldLayoutId id="2147485456" r:id="rId3"/>
    <p:sldLayoutId id="2147485457" r:id="rId4"/>
    <p:sldLayoutId id="2147485458" r:id="rId5"/>
    <p:sldLayoutId id="2147485459" r:id="rId6"/>
    <p:sldLayoutId id="2147485460" r:id="rId7"/>
    <p:sldLayoutId id="2147485461" r:id="rId8"/>
    <p:sldLayoutId id="2147485462" r:id="rId9"/>
    <p:sldLayoutId id="2147485463" r:id="rId10"/>
    <p:sldLayoutId id="2147485464" r:id="rId11"/>
    <p:sldLayoutId id="2147485465" r:id="rId12"/>
    <p:sldLayoutId id="2147485466" r:id="rId13"/>
    <p:sldLayoutId id="2147485467" r:id="rId14"/>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0"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451"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52"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853">
                <a:solidFill>
                  <a:schemeClr val="tx1">
                    <a:tint val="75000"/>
                  </a:schemeClr>
                </a:solidFill>
              </a:defRPr>
            </a:lvl1pPr>
          </a:lstStyle>
          <a:p>
            <a:pPr defTabSz="728189" fontAlgn="auto">
              <a:spcBef>
                <a:spcPts val="0"/>
              </a:spcBef>
              <a:spcAft>
                <a:spcPts val="0"/>
              </a:spcAft>
            </a:pPr>
            <a:endParaRPr lang="ja-JP" altLang="en-US">
              <a:solidFill>
                <a:prstClr val="black">
                  <a:tint val="75000"/>
                </a:prstClr>
              </a:solidFill>
              <a:latin typeface="Calibri" panose="020F0502020204030204"/>
            </a:endParaRPr>
          </a:p>
        </p:txBody>
      </p:sp>
      <p:sp>
        <p:nvSpPr>
          <p:cNvPr id="1453" name="フッター プレースホルダー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853">
                <a:solidFill>
                  <a:schemeClr val="tx1">
                    <a:tint val="75000"/>
                  </a:schemeClr>
                </a:solidFill>
              </a:defRPr>
            </a:lvl1pPr>
          </a:lstStyle>
          <a:p>
            <a:pPr defTabSz="728189" fontAlgn="auto">
              <a:spcBef>
                <a:spcPts val="0"/>
              </a:spcBef>
              <a:spcAft>
                <a:spcPts val="0"/>
              </a:spcAft>
            </a:pPr>
            <a:endParaRPr lang="ja-JP" altLang="en-US">
              <a:solidFill>
                <a:prstClr val="black">
                  <a:tint val="75000"/>
                </a:prstClr>
              </a:solidFill>
              <a:latin typeface="Calibri" panose="020F0502020204030204"/>
            </a:endParaRPr>
          </a:p>
        </p:txBody>
      </p:sp>
      <p:sp>
        <p:nvSpPr>
          <p:cNvPr id="1454" name="スライド番号プレースホルダー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853">
                <a:solidFill>
                  <a:schemeClr val="tx1">
                    <a:tint val="75000"/>
                  </a:schemeClr>
                </a:solidFill>
              </a:defRPr>
            </a:lvl1pPr>
          </a:lstStyle>
          <a:p>
            <a:pPr defTabSz="728189" fontAlgn="auto">
              <a:spcBef>
                <a:spcPts val="0"/>
              </a:spcBef>
              <a:spcAft>
                <a:spcPts val="0"/>
              </a:spcAft>
            </a:pPr>
            <a:fld id="{1C0676A2-E0B1-42C8-994F-E752BE52D3BA}" type="slidenum">
              <a:rPr lang="ja-JP" altLang="en-US" smtClean="0">
                <a:solidFill>
                  <a:prstClr val="black">
                    <a:tint val="75000"/>
                  </a:prstClr>
                </a:solidFill>
                <a:latin typeface="Calibri" panose="020F0502020204030204"/>
              </a:rPr>
              <a:pPr defTabSz="728189" fontAlgn="auto">
                <a:spcBef>
                  <a:spcPts val="0"/>
                </a:spcBef>
                <a:spcAft>
                  <a:spcPts val="0"/>
                </a:spcAft>
              </a:pPr>
              <a:t>‹#›</a:t>
            </a:fld>
            <a:endParaRPr lang="ja-JP"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68721075"/>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hf hdr="0" ftr="0" dt="0"/>
  <p:txStyles>
    <p:titleStyle>
      <a:lvl1pPr algn="l" defTabSz="650169" rtl="0" eaLnBrk="1" latinLnBrk="0" hangingPunct="1">
        <a:lnSpc>
          <a:spcPct val="90000"/>
        </a:lnSpc>
        <a:spcBef>
          <a:spcPct val="0"/>
        </a:spcBef>
        <a:buNone/>
        <a:defRPr kumimoji="1" sz="3128" kern="1200">
          <a:solidFill>
            <a:schemeClr val="tx1"/>
          </a:solidFill>
          <a:latin typeface="+mj-lt"/>
          <a:ea typeface="+mj-ea"/>
          <a:cs typeface="+mj-cs"/>
        </a:defRPr>
      </a:lvl1pPr>
    </p:titleStyle>
    <p:bodyStyle>
      <a:lvl1pPr marL="162542" indent="-162542" algn="l" defTabSz="650169" rtl="0" eaLnBrk="1" latinLnBrk="0" hangingPunct="1">
        <a:lnSpc>
          <a:spcPct val="90000"/>
        </a:lnSpc>
        <a:spcBef>
          <a:spcPts val="711"/>
        </a:spcBef>
        <a:buFont typeface="Arial" panose="020B0604020202020204" pitchFamily="34" charset="0"/>
        <a:buChar char="•"/>
        <a:defRPr kumimoji="1" sz="1991" kern="1200">
          <a:solidFill>
            <a:schemeClr val="tx1"/>
          </a:solidFill>
          <a:latin typeface="+mn-lt"/>
          <a:ea typeface="+mn-ea"/>
          <a:cs typeface="+mn-cs"/>
        </a:defRPr>
      </a:lvl1pPr>
      <a:lvl2pPr marL="487627" indent="-162542" algn="l" defTabSz="650169" rtl="0" eaLnBrk="1" latinLnBrk="0" hangingPunct="1">
        <a:lnSpc>
          <a:spcPct val="90000"/>
        </a:lnSpc>
        <a:spcBef>
          <a:spcPts val="356"/>
        </a:spcBef>
        <a:buFont typeface="Arial" panose="020B0604020202020204" pitchFamily="34" charset="0"/>
        <a:buChar char="•"/>
        <a:defRPr kumimoji="1" sz="1706" kern="1200">
          <a:solidFill>
            <a:schemeClr val="tx1"/>
          </a:solidFill>
          <a:latin typeface="+mn-lt"/>
          <a:ea typeface="+mn-ea"/>
          <a:cs typeface="+mn-cs"/>
        </a:defRPr>
      </a:lvl2pPr>
      <a:lvl3pPr marL="812712" indent="-162542" algn="l" defTabSz="650169" rtl="0" eaLnBrk="1" latinLnBrk="0" hangingPunct="1">
        <a:lnSpc>
          <a:spcPct val="90000"/>
        </a:lnSpc>
        <a:spcBef>
          <a:spcPts val="356"/>
        </a:spcBef>
        <a:buFont typeface="Arial" panose="020B0604020202020204" pitchFamily="34" charset="0"/>
        <a:buChar char="•"/>
        <a:defRPr kumimoji="1" sz="1422" kern="1200">
          <a:solidFill>
            <a:schemeClr val="tx1"/>
          </a:solidFill>
          <a:latin typeface="+mn-lt"/>
          <a:ea typeface="+mn-ea"/>
          <a:cs typeface="+mn-cs"/>
        </a:defRPr>
      </a:lvl3pPr>
      <a:lvl4pPr marL="1137797" indent="-162542" algn="l" defTabSz="650169" rtl="0" eaLnBrk="1" latinLnBrk="0" hangingPunct="1">
        <a:lnSpc>
          <a:spcPct val="90000"/>
        </a:lnSpc>
        <a:spcBef>
          <a:spcPts val="356"/>
        </a:spcBef>
        <a:buFont typeface="Arial" panose="020B0604020202020204" pitchFamily="34" charset="0"/>
        <a:buChar char="•"/>
        <a:defRPr kumimoji="1" sz="1280" kern="1200">
          <a:solidFill>
            <a:schemeClr val="tx1"/>
          </a:solidFill>
          <a:latin typeface="+mn-lt"/>
          <a:ea typeface="+mn-ea"/>
          <a:cs typeface="+mn-cs"/>
        </a:defRPr>
      </a:lvl4pPr>
      <a:lvl5pPr marL="1462881" indent="-162542" algn="l" defTabSz="650169" rtl="0" eaLnBrk="1" latinLnBrk="0" hangingPunct="1">
        <a:lnSpc>
          <a:spcPct val="90000"/>
        </a:lnSpc>
        <a:spcBef>
          <a:spcPts val="356"/>
        </a:spcBef>
        <a:buFont typeface="Arial" panose="020B0604020202020204" pitchFamily="34" charset="0"/>
        <a:buChar char="•"/>
        <a:defRPr kumimoji="1" sz="1280" kern="1200">
          <a:solidFill>
            <a:schemeClr val="tx1"/>
          </a:solidFill>
          <a:latin typeface="+mn-lt"/>
          <a:ea typeface="+mn-ea"/>
          <a:cs typeface="+mn-cs"/>
        </a:defRPr>
      </a:lvl5pPr>
      <a:lvl6pPr marL="1787966" indent="-162542" algn="l" defTabSz="650169" rtl="0" eaLnBrk="1" latinLnBrk="0" hangingPunct="1">
        <a:lnSpc>
          <a:spcPct val="90000"/>
        </a:lnSpc>
        <a:spcBef>
          <a:spcPts val="356"/>
        </a:spcBef>
        <a:buFont typeface="Arial" panose="020B0604020202020204" pitchFamily="34" charset="0"/>
        <a:buChar char="•"/>
        <a:defRPr kumimoji="1" sz="1280" kern="1200">
          <a:solidFill>
            <a:schemeClr val="tx1"/>
          </a:solidFill>
          <a:latin typeface="+mn-lt"/>
          <a:ea typeface="+mn-ea"/>
          <a:cs typeface="+mn-cs"/>
        </a:defRPr>
      </a:lvl6pPr>
      <a:lvl7pPr marL="2113051" indent="-162542" algn="l" defTabSz="650169" rtl="0" eaLnBrk="1" latinLnBrk="0" hangingPunct="1">
        <a:lnSpc>
          <a:spcPct val="90000"/>
        </a:lnSpc>
        <a:spcBef>
          <a:spcPts val="356"/>
        </a:spcBef>
        <a:buFont typeface="Arial" panose="020B0604020202020204" pitchFamily="34" charset="0"/>
        <a:buChar char="•"/>
        <a:defRPr kumimoji="1" sz="1280" kern="1200">
          <a:solidFill>
            <a:schemeClr val="tx1"/>
          </a:solidFill>
          <a:latin typeface="+mn-lt"/>
          <a:ea typeface="+mn-ea"/>
          <a:cs typeface="+mn-cs"/>
        </a:defRPr>
      </a:lvl7pPr>
      <a:lvl8pPr marL="2438135" indent="-162542" algn="l" defTabSz="650169" rtl="0" eaLnBrk="1" latinLnBrk="0" hangingPunct="1">
        <a:lnSpc>
          <a:spcPct val="90000"/>
        </a:lnSpc>
        <a:spcBef>
          <a:spcPts val="356"/>
        </a:spcBef>
        <a:buFont typeface="Arial" panose="020B0604020202020204" pitchFamily="34" charset="0"/>
        <a:buChar char="•"/>
        <a:defRPr kumimoji="1" sz="1280" kern="1200">
          <a:solidFill>
            <a:schemeClr val="tx1"/>
          </a:solidFill>
          <a:latin typeface="+mn-lt"/>
          <a:ea typeface="+mn-ea"/>
          <a:cs typeface="+mn-cs"/>
        </a:defRPr>
      </a:lvl8pPr>
      <a:lvl9pPr marL="2763220" indent="-162542" algn="l" defTabSz="650169" rtl="0" eaLnBrk="1" latinLnBrk="0" hangingPunct="1">
        <a:lnSpc>
          <a:spcPct val="90000"/>
        </a:lnSpc>
        <a:spcBef>
          <a:spcPts val="356"/>
        </a:spcBef>
        <a:buFont typeface="Arial" panose="020B0604020202020204" pitchFamily="34" charset="0"/>
        <a:buChar char="•"/>
        <a:defRPr kumimoji="1" sz="1280" kern="1200">
          <a:solidFill>
            <a:schemeClr val="tx1"/>
          </a:solidFill>
          <a:latin typeface="+mn-lt"/>
          <a:ea typeface="+mn-ea"/>
          <a:cs typeface="+mn-cs"/>
        </a:defRPr>
      </a:lvl9pPr>
    </p:bodyStyle>
    <p:otherStyle>
      <a:defPPr>
        <a:defRPr lang="ja-JP"/>
      </a:defPPr>
      <a:lvl1pPr marL="0" algn="l" defTabSz="650169" rtl="0" eaLnBrk="1" latinLnBrk="0" hangingPunct="1">
        <a:defRPr kumimoji="1" sz="1280" kern="1200">
          <a:solidFill>
            <a:schemeClr val="tx1"/>
          </a:solidFill>
          <a:latin typeface="+mn-lt"/>
          <a:ea typeface="+mn-ea"/>
          <a:cs typeface="+mn-cs"/>
        </a:defRPr>
      </a:lvl1pPr>
      <a:lvl2pPr marL="325085" algn="l" defTabSz="650169" rtl="0" eaLnBrk="1" latinLnBrk="0" hangingPunct="1">
        <a:defRPr kumimoji="1" sz="1280" kern="1200">
          <a:solidFill>
            <a:schemeClr val="tx1"/>
          </a:solidFill>
          <a:latin typeface="+mn-lt"/>
          <a:ea typeface="+mn-ea"/>
          <a:cs typeface="+mn-cs"/>
        </a:defRPr>
      </a:lvl2pPr>
      <a:lvl3pPr marL="650169" algn="l" defTabSz="650169" rtl="0" eaLnBrk="1" latinLnBrk="0" hangingPunct="1">
        <a:defRPr kumimoji="1" sz="1280" kern="1200">
          <a:solidFill>
            <a:schemeClr val="tx1"/>
          </a:solidFill>
          <a:latin typeface="+mn-lt"/>
          <a:ea typeface="+mn-ea"/>
          <a:cs typeface="+mn-cs"/>
        </a:defRPr>
      </a:lvl3pPr>
      <a:lvl4pPr marL="975254" algn="l" defTabSz="650169" rtl="0" eaLnBrk="1" latinLnBrk="0" hangingPunct="1">
        <a:defRPr kumimoji="1" sz="1280" kern="1200">
          <a:solidFill>
            <a:schemeClr val="tx1"/>
          </a:solidFill>
          <a:latin typeface="+mn-lt"/>
          <a:ea typeface="+mn-ea"/>
          <a:cs typeface="+mn-cs"/>
        </a:defRPr>
      </a:lvl4pPr>
      <a:lvl5pPr marL="1300339" algn="l" defTabSz="650169" rtl="0" eaLnBrk="1" latinLnBrk="0" hangingPunct="1">
        <a:defRPr kumimoji="1" sz="1280" kern="1200">
          <a:solidFill>
            <a:schemeClr val="tx1"/>
          </a:solidFill>
          <a:latin typeface="+mn-lt"/>
          <a:ea typeface="+mn-ea"/>
          <a:cs typeface="+mn-cs"/>
        </a:defRPr>
      </a:lvl5pPr>
      <a:lvl6pPr marL="1625424" algn="l" defTabSz="650169" rtl="0" eaLnBrk="1" latinLnBrk="0" hangingPunct="1">
        <a:defRPr kumimoji="1" sz="1280" kern="1200">
          <a:solidFill>
            <a:schemeClr val="tx1"/>
          </a:solidFill>
          <a:latin typeface="+mn-lt"/>
          <a:ea typeface="+mn-ea"/>
          <a:cs typeface="+mn-cs"/>
        </a:defRPr>
      </a:lvl6pPr>
      <a:lvl7pPr marL="1950508" algn="l" defTabSz="650169" rtl="0" eaLnBrk="1" latinLnBrk="0" hangingPunct="1">
        <a:defRPr kumimoji="1" sz="1280" kern="1200">
          <a:solidFill>
            <a:schemeClr val="tx1"/>
          </a:solidFill>
          <a:latin typeface="+mn-lt"/>
          <a:ea typeface="+mn-ea"/>
          <a:cs typeface="+mn-cs"/>
        </a:defRPr>
      </a:lvl7pPr>
      <a:lvl8pPr marL="2275593" algn="l" defTabSz="650169" rtl="0" eaLnBrk="1" latinLnBrk="0" hangingPunct="1">
        <a:defRPr kumimoji="1" sz="1280" kern="1200">
          <a:solidFill>
            <a:schemeClr val="tx1"/>
          </a:solidFill>
          <a:latin typeface="+mn-lt"/>
          <a:ea typeface="+mn-ea"/>
          <a:cs typeface="+mn-cs"/>
        </a:defRPr>
      </a:lvl8pPr>
      <a:lvl9pPr marL="2600678" algn="l" defTabSz="650169" rtl="0" eaLnBrk="1" latinLnBrk="0" hangingPunct="1">
        <a:defRPr kumimoji="1" sz="128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 name="Rectangle 3"/>
          <p:cNvSpPr>
            <a:spLocks noGrp="1" noChangeArrowheads="1"/>
          </p:cNvSpPr>
          <p:nvPr>
            <p:ph type="body" idx="1"/>
          </p:nvPr>
        </p:nvSpPr>
        <p:spPr>
          <a:xfrm>
            <a:off x="457200" y="1600201"/>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2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27">
                <a:ea typeface="ＭＳ Ｐゴシック" pitchFamily="50" charset="-128"/>
              </a:defRPr>
            </a:lvl1pPr>
          </a:lstStyle>
          <a:p>
            <a:pPr>
              <a:defRPr/>
            </a:pPr>
            <a:endParaRPr lang="en-US" altLang="ja-JP">
              <a:solidFill>
                <a:srgbClr val="000000"/>
              </a:solidFill>
              <a:latin typeface="Arial"/>
            </a:endParaRPr>
          </a:p>
        </p:txBody>
      </p:sp>
      <p:sp>
        <p:nvSpPr>
          <p:cNvPr id="1527" name="Rectangle 5"/>
          <p:cNvSpPr>
            <a:spLocks noGrp="1" noChangeArrowheads="1"/>
          </p:cNvSpPr>
          <p:nvPr>
            <p:ph type="ftr" sz="quarter" idx="3"/>
          </p:nvPr>
        </p:nvSpPr>
        <p:spPr>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27">
                <a:ea typeface="ＭＳ Ｐゴシック" pitchFamily="50" charset="-128"/>
              </a:defRPr>
            </a:lvl1pPr>
          </a:lstStyle>
          <a:p>
            <a:pPr>
              <a:defRPr/>
            </a:pPr>
            <a:endParaRPr lang="en-US" altLang="ja-JP">
              <a:solidFill>
                <a:srgbClr val="000000"/>
              </a:solidFill>
              <a:latin typeface="Arial"/>
            </a:endParaRPr>
          </a:p>
        </p:txBody>
      </p:sp>
      <p:sp>
        <p:nvSpPr>
          <p:cNvPr id="152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27">
                <a:ea typeface="ＭＳ Ｐゴシック" pitchFamily="50" charset="-128"/>
              </a:defRPr>
            </a:lvl1pPr>
          </a:lstStyle>
          <a:p>
            <a:pPr>
              <a:defRPr/>
            </a:pPr>
            <a:fld id="{FFDCE21E-3BF4-4A13-BE4A-B95BE9787BE2}" type="slidenum">
              <a:rPr lang="en-US" altLang="ja-JP">
                <a:solidFill>
                  <a:srgbClr val="000000"/>
                </a:solidFill>
                <a:latin typeface="Arial"/>
              </a:rPr>
              <a:pPr>
                <a:defRPr/>
              </a:pPr>
              <a:t>‹#›</a:t>
            </a:fld>
            <a:endParaRPr lang="en-US" altLang="ja-JP">
              <a:solidFill>
                <a:srgbClr val="000000"/>
              </a:solidFill>
              <a:latin typeface="Arial"/>
            </a:endParaRPr>
          </a:p>
        </p:txBody>
      </p:sp>
      <p:grpSp>
        <p:nvGrpSpPr>
          <p:cNvPr id="1529" name="Group 18"/>
          <p:cNvGrpSpPr/>
          <p:nvPr userDrawn="1"/>
        </p:nvGrpSpPr>
        <p:grpSpPr>
          <a:xfrm>
            <a:off x="0" y="0"/>
            <a:ext cx="9144000" cy="546100"/>
            <a:chOff x="0" y="0"/>
            <a:chExt cx="5760" cy="344"/>
          </a:xfrm>
        </p:grpSpPr>
        <p:pic>
          <p:nvPicPr>
            <p:cNvPr id="1530"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a:noFill/>
            </a:ln>
          </p:spPr>
        </p:pic>
        <p:grpSp>
          <p:nvGrpSpPr>
            <p:cNvPr id="1531" name="Group 17"/>
            <p:cNvGrpSpPr/>
            <p:nvPr userDrawn="1"/>
          </p:nvGrpSpPr>
          <p:grpSpPr>
            <a:xfrm>
              <a:off x="0" y="0"/>
              <a:ext cx="5760" cy="318"/>
              <a:chOff x="0" y="0"/>
              <a:chExt cx="5760" cy="318"/>
            </a:xfrm>
          </p:grpSpPr>
          <p:pic>
            <p:nvPicPr>
              <p:cNvPr id="1532"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533"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534"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535" name="Rectangle 2"/>
          <p:cNvSpPr>
            <a:spLocks noGrp="1" noChangeArrowheads="1"/>
          </p:cNvSpPr>
          <p:nvPr>
            <p:ph type="title"/>
          </p:nvPr>
        </p:nvSpPr>
        <p:spPr>
          <a:xfrm>
            <a:off x="1" y="0"/>
            <a:ext cx="493236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536" name="Picture 14"/>
          <p:cNvPicPr>
            <a:picLocks noChangeAspect="1" noChangeArrowheads="1"/>
          </p:cNvPicPr>
          <p:nvPr userDrawn="1"/>
        </p:nvPicPr>
        <p:blipFill>
          <a:blip r:embed="rId18"/>
          <a:srcRect t="3670"/>
          <a:stretch>
            <a:fillRect/>
          </a:stretch>
        </p:blipFill>
        <p:spPr>
          <a:xfrm>
            <a:off x="7593013" y="1"/>
            <a:ext cx="1550987" cy="333375"/>
          </a:xfrm>
          <a:prstGeom prst="rect">
            <a:avLst/>
          </a:prstGeom>
          <a:noFill/>
          <a:ln>
            <a:noFill/>
          </a:ln>
        </p:spPr>
      </p:pic>
    </p:spTree>
    <p:extLst>
      <p:ext uri="{BB962C8B-B14F-4D97-AF65-F5344CB8AC3E}">
        <p14:creationId xmlns:p14="http://schemas.microsoft.com/office/powerpoint/2010/main" val="424174989"/>
      </p:ext>
    </p:extLst>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 id="2147485623" r:id="rId12"/>
    <p:sldLayoutId id="2147485624" r:id="rId13"/>
  </p:sldLayoutIdLst>
  <p:hf hdr="0" ftr="0" dt="0"/>
  <p:txStyles>
    <p:titleStyle>
      <a:lvl1pPr algn="l" rtl="0" eaLnBrk="1" fontAlgn="base" hangingPunct="1">
        <a:spcBef>
          <a:spcPct val="0"/>
        </a:spcBef>
        <a:spcAft>
          <a:spcPct val="0"/>
        </a:spcAft>
        <a:defRPr kumimoji="1" sz="2655">
          <a:solidFill>
            <a:srgbClr val="4087C8"/>
          </a:solidFill>
          <a:latin typeface="+mj-lt"/>
          <a:ea typeface="+mj-ea"/>
          <a:cs typeface="+mj-cs"/>
        </a:defRPr>
      </a:lvl1pPr>
      <a:lvl2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5pPr>
      <a:lvl6pPr marL="433452"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6pPr>
      <a:lvl7pPr marL="866903"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7pPr>
      <a:lvl8pPr marL="1300355"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8pPr>
      <a:lvl9pPr marL="1733807"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9pPr>
    </p:titleStyle>
    <p:bodyStyle>
      <a:lvl1pPr marL="325089" indent="-325089" algn="l" rtl="0" eaLnBrk="1" fontAlgn="base" hangingPunct="1">
        <a:spcBef>
          <a:spcPct val="20000"/>
        </a:spcBef>
        <a:spcAft>
          <a:spcPct val="0"/>
        </a:spcAft>
        <a:buChar char="•"/>
        <a:defRPr kumimoji="1" sz="3034">
          <a:solidFill>
            <a:schemeClr val="tx1"/>
          </a:solidFill>
          <a:latin typeface="+mn-lt"/>
          <a:ea typeface="+mn-ea"/>
          <a:cs typeface="+mn-cs"/>
        </a:defRPr>
      </a:lvl1pPr>
      <a:lvl2pPr marL="704359" indent="-270908" algn="l" rtl="0" eaLnBrk="1" fontAlgn="base" hangingPunct="1">
        <a:spcBef>
          <a:spcPct val="20000"/>
        </a:spcBef>
        <a:spcAft>
          <a:spcPct val="0"/>
        </a:spcAft>
        <a:buChar char="–"/>
        <a:defRPr kumimoji="1" sz="2655">
          <a:solidFill>
            <a:schemeClr val="tx1"/>
          </a:solidFill>
          <a:latin typeface="+mn-lt"/>
          <a:ea typeface="+mn-ea"/>
        </a:defRPr>
      </a:lvl2pPr>
      <a:lvl3pPr marL="1083629" indent="-216726" algn="l" rtl="0" eaLnBrk="1" fontAlgn="base" hangingPunct="1">
        <a:spcBef>
          <a:spcPct val="20000"/>
        </a:spcBef>
        <a:spcAft>
          <a:spcPct val="0"/>
        </a:spcAft>
        <a:buChar char="•"/>
        <a:defRPr kumimoji="1" sz="2276">
          <a:solidFill>
            <a:schemeClr val="tx1"/>
          </a:solidFill>
          <a:latin typeface="+mn-lt"/>
          <a:ea typeface="+mn-ea"/>
        </a:defRPr>
      </a:lvl3pPr>
      <a:lvl4pPr marL="1517081" indent="-216726" algn="l" rtl="0" eaLnBrk="1" fontAlgn="base" hangingPunct="1">
        <a:spcBef>
          <a:spcPct val="20000"/>
        </a:spcBef>
        <a:spcAft>
          <a:spcPct val="0"/>
        </a:spcAft>
        <a:buChar char="–"/>
        <a:defRPr kumimoji="1" sz="1896">
          <a:solidFill>
            <a:schemeClr val="tx1"/>
          </a:solidFill>
          <a:latin typeface="+mn-lt"/>
          <a:ea typeface="+mn-ea"/>
        </a:defRPr>
      </a:lvl4pPr>
      <a:lvl5pPr marL="1950533" indent="-216726" algn="l" rtl="0" eaLnBrk="1" fontAlgn="base" hangingPunct="1">
        <a:spcBef>
          <a:spcPct val="20000"/>
        </a:spcBef>
        <a:spcAft>
          <a:spcPct val="0"/>
        </a:spcAft>
        <a:buChar char="»"/>
        <a:defRPr kumimoji="1" sz="1896">
          <a:solidFill>
            <a:schemeClr val="tx1"/>
          </a:solidFill>
          <a:latin typeface="+mn-lt"/>
          <a:ea typeface="+mn-ea"/>
        </a:defRPr>
      </a:lvl5pPr>
      <a:lvl6pPr marL="2383985" indent="-216726" algn="l" rtl="0" eaLnBrk="1" fontAlgn="base" hangingPunct="1">
        <a:spcBef>
          <a:spcPct val="20000"/>
        </a:spcBef>
        <a:spcAft>
          <a:spcPct val="0"/>
        </a:spcAft>
        <a:buChar char="»"/>
        <a:defRPr kumimoji="1" sz="1896">
          <a:solidFill>
            <a:schemeClr val="tx1"/>
          </a:solidFill>
          <a:latin typeface="+mn-lt"/>
          <a:ea typeface="+mn-ea"/>
        </a:defRPr>
      </a:lvl6pPr>
      <a:lvl7pPr marL="2817436" indent="-216726" algn="l" rtl="0" eaLnBrk="1" fontAlgn="base" hangingPunct="1">
        <a:spcBef>
          <a:spcPct val="20000"/>
        </a:spcBef>
        <a:spcAft>
          <a:spcPct val="0"/>
        </a:spcAft>
        <a:buChar char="»"/>
        <a:defRPr kumimoji="1" sz="1896">
          <a:solidFill>
            <a:schemeClr val="tx1"/>
          </a:solidFill>
          <a:latin typeface="+mn-lt"/>
          <a:ea typeface="+mn-ea"/>
        </a:defRPr>
      </a:lvl7pPr>
      <a:lvl8pPr marL="3250888" indent="-216726" algn="l" rtl="0" eaLnBrk="1" fontAlgn="base" hangingPunct="1">
        <a:spcBef>
          <a:spcPct val="20000"/>
        </a:spcBef>
        <a:spcAft>
          <a:spcPct val="0"/>
        </a:spcAft>
        <a:buChar char="»"/>
        <a:defRPr kumimoji="1" sz="1896">
          <a:solidFill>
            <a:schemeClr val="tx1"/>
          </a:solidFill>
          <a:latin typeface="+mn-lt"/>
          <a:ea typeface="+mn-ea"/>
        </a:defRPr>
      </a:lvl8pPr>
      <a:lvl9pPr marL="3684340" indent="-216726" algn="l" rtl="0" eaLnBrk="1" fontAlgn="base" hangingPunct="1">
        <a:spcBef>
          <a:spcPct val="20000"/>
        </a:spcBef>
        <a:spcAft>
          <a:spcPct val="0"/>
        </a:spcAft>
        <a:buChar char="»"/>
        <a:defRPr kumimoji="1" sz="1896">
          <a:solidFill>
            <a:schemeClr val="tx1"/>
          </a:solidFill>
          <a:latin typeface="+mn-lt"/>
          <a:ea typeface="+mn-ea"/>
        </a:defRPr>
      </a:lvl9pPr>
    </p:bodyStyle>
    <p:otherStyle>
      <a:defPPr>
        <a:defRPr lang="ja-JP"/>
      </a:defPPr>
      <a:lvl1pPr marL="0" algn="l" defTabSz="866903" rtl="0" eaLnBrk="1" latinLnBrk="0" hangingPunct="1">
        <a:defRPr kumimoji="1" sz="1706" kern="1200">
          <a:solidFill>
            <a:schemeClr val="tx1"/>
          </a:solidFill>
          <a:latin typeface="+mn-lt"/>
          <a:ea typeface="+mn-ea"/>
          <a:cs typeface="+mn-cs"/>
        </a:defRPr>
      </a:lvl1pPr>
      <a:lvl2pPr marL="433452" algn="l" defTabSz="866903" rtl="0" eaLnBrk="1" latinLnBrk="0" hangingPunct="1">
        <a:defRPr kumimoji="1" sz="1706" kern="1200">
          <a:solidFill>
            <a:schemeClr val="tx1"/>
          </a:solidFill>
          <a:latin typeface="+mn-lt"/>
          <a:ea typeface="+mn-ea"/>
          <a:cs typeface="+mn-cs"/>
        </a:defRPr>
      </a:lvl2pPr>
      <a:lvl3pPr marL="866903" algn="l" defTabSz="866903" rtl="0" eaLnBrk="1" latinLnBrk="0" hangingPunct="1">
        <a:defRPr kumimoji="1" sz="1706" kern="1200">
          <a:solidFill>
            <a:schemeClr val="tx1"/>
          </a:solidFill>
          <a:latin typeface="+mn-lt"/>
          <a:ea typeface="+mn-ea"/>
          <a:cs typeface="+mn-cs"/>
        </a:defRPr>
      </a:lvl3pPr>
      <a:lvl4pPr marL="1300355" algn="l" defTabSz="866903" rtl="0" eaLnBrk="1" latinLnBrk="0" hangingPunct="1">
        <a:defRPr kumimoji="1" sz="1706" kern="1200">
          <a:solidFill>
            <a:schemeClr val="tx1"/>
          </a:solidFill>
          <a:latin typeface="+mn-lt"/>
          <a:ea typeface="+mn-ea"/>
          <a:cs typeface="+mn-cs"/>
        </a:defRPr>
      </a:lvl4pPr>
      <a:lvl5pPr marL="1733807" algn="l" defTabSz="866903" rtl="0" eaLnBrk="1" latinLnBrk="0" hangingPunct="1">
        <a:defRPr kumimoji="1" sz="1706" kern="1200">
          <a:solidFill>
            <a:schemeClr val="tx1"/>
          </a:solidFill>
          <a:latin typeface="+mn-lt"/>
          <a:ea typeface="+mn-ea"/>
          <a:cs typeface="+mn-cs"/>
        </a:defRPr>
      </a:lvl5pPr>
      <a:lvl6pPr marL="2167259" algn="l" defTabSz="866903" rtl="0" eaLnBrk="1" latinLnBrk="0" hangingPunct="1">
        <a:defRPr kumimoji="1" sz="1706" kern="1200">
          <a:solidFill>
            <a:schemeClr val="tx1"/>
          </a:solidFill>
          <a:latin typeface="+mn-lt"/>
          <a:ea typeface="+mn-ea"/>
          <a:cs typeface="+mn-cs"/>
        </a:defRPr>
      </a:lvl6pPr>
      <a:lvl7pPr marL="2600710" algn="l" defTabSz="866903" rtl="0" eaLnBrk="1" latinLnBrk="0" hangingPunct="1">
        <a:defRPr kumimoji="1" sz="1706" kern="1200">
          <a:solidFill>
            <a:schemeClr val="tx1"/>
          </a:solidFill>
          <a:latin typeface="+mn-lt"/>
          <a:ea typeface="+mn-ea"/>
          <a:cs typeface="+mn-cs"/>
        </a:defRPr>
      </a:lvl7pPr>
      <a:lvl8pPr marL="3034162" algn="l" defTabSz="866903" rtl="0" eaLnBrk="1" latinLnBrk="0" hangingPunct="1">
        <a:defRPr kumimoji="1" sz="1706" kern="1200">
          <a:solidFill>
            <a:schemeClr val="tx1"/>
          </a:solidFill>
          <a:latin typeface="+mn-lt"/>
          <a:ea typeface="+mn-ea"/>
          <a:cs typeface="+mn-cs"/>
        </a:defRPr>
      </a:lvl8pPr>
      <a:lvl9pPr marL="3467614" algn="l" defTabSz="866903" rtl="0" eaLnBrk="1" latinLnBrk="0" hangingPunct="1">
        <a:defRPr kumimoji="1" sz="170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0" name="Rectangle 3"/>
          <p:cNvSpPr>
            <a:spLocks noGrp="1" noChangeArrowheads="1"/>
          </p:cNvSpPr>
          <p:nvPr>
            <p:ph type="body" idx="1"/>
          </p:nvPr>
        </p:nvSpPr>
        <p:spPr>
          <a:xfrm>
            <a:off x="457200" y="1600201"/>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21"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27">
                <a:ea typeface="ＭＳ Ｐゴシック" pitchFamily="50" charset="-128"/>
              </a:defRPr>
            </a:lvl1pPr>
          </a:lstStyle>
          <a:p>
            <a:pPr>
              <a:defRPr/>
            </a:pPr>
            <a:endParaRPr lang="en-US" altLang="ja-JP">
              <a:solidFill>
                <a:srgbClr val="000000"/>
              </a:solidFill>
              <a:latin typeface="Arial"/>
            </a:endParaRPr>
          </a:p>
        </p:txBody>
      </p:sp>
      <p:sp>
        <p:nvSpPr>
          <p:cNvPr id="1622" name="Rectangle 5"/>
          <p:cNvSpPr>
            <a:spLocks noGrp="1" noChangeArrowheads="1"/>
          </p:cNvSpPr>
          <p:nvPr>
            <p:ph type="ftr" sz="quarter" idx="3"/>
          </p:nvPr>
        </p:nvSpPr>
        <p:spPr>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27">
                <a:ea typeface="ＭＳ Ｐゴシック" pitchFamily="50" charset="-128"/>
              </a:defRPr>
            </a:lvl1pPr>
          </a:lstStyle>
          <a:p>
            <a:pPr>
              <a:defRPr/>
            </a:pPr>
            <a:endParaRPr lang="en-US" altLang="ja-JP">
              <a:solidFill>
                <a:srgbClr val="000000"/>
              </a:solidFill>
              <a:latin typeface="Arial"/>
            </a:endParaRPr>
          </a:p>
        </p:txBody>
      </p:sp>
      <p:sp>
        <p:nvSpPr>
          <p:cNvPr id="1623"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27">
                <a:ea typeface="ＭＳ Ｐゴシック" pitchFamily="50" charset="-128"/>
              </a:defRPr>
            </a:lvl1pPr>
          </a:lstStyle>
          <a:p>
            <a:pPr>
              <a:defRPr/>
            </a:pPr>
            <a:fld id="{FFDCE21E-3BF4-4A13-BE4A-B95BE9787BE2}" type="slidenum">
              <a:rPr lang="en-US" altLang="ja-JP">
                <a:solidFill>
                  <a:srgbClr val="000000"/>
                </a:solidFill>
                <a:latin typeface="Arial"/>
              </a:rPr>
              <a:pPr>
                <a:defRPr/>
              </a:pPr>
              <a:t>‹#›</a:t>
            </a:fld>
            <a:endParaRPr lang="en-US" altLang="ja-JP">
              <a:solidFill>
                <a:srgbClr val="000000"/>
              </a:solidFill>
              <a:latin typeface="Arial"/>
            </a:endParaRPr>
          </a:p>
        </p:txBody>
      </p:sp>
      <p:grpSp>
        <p:nvGrpSpPr>
          <p:cNvPr id="1624" name="Group 18"/>
          <p:cNvGrpSpPr/>
          <p:nvPr userDrawn="1"/>
        </p:nvGrpSpPr>
        <p:grpSpPr>
          <a:xfrm>
            <a:off x="0" y="0"/>
            <a:ext cx="9144000" cy="546100"/>
            <a:chOff x="0" y="0"/>
            <a:chExt cx="5760" cy="344"/>
          </a:xfrm>
        </p:grpSpPr>
        <p:pic>
          <p:nvPicPr>
            <p:cNvPr id="1625"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a:noFill/>
            </a:ln>
          </p:spPr>
        </p:pic>
        <p:grpSp>
          <p:nvGrpSpPr>
            <p:cNvPr id="1626" name="Group 17"/>
            <p:cNvGrpSpPr/>
            <p:nvPr userDrawn="1"/>
          </p:nvGrpSpPr>
          <p:grpSpPr>
            <a:xfrm>
              <a:off x="0" y="0"/>
              <a:ext cx="5760" cy="318"/>
              <a:chOff x="0" y="0"/>
              <a:chExt cx="5760" cy="318"/>
            </a:xfrm>
          </p:grpSpPr>
          <p:pic>
            <p:nvPicPr>
              <p:cNvPr id="1627"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628"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629"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630" name="Rectangle 2"/>
          <p:cNvSpPr>
            <a:spLocks noGrp="1" noChangeArrowheads="1"/>
          </p:cNvSpPr>
          <p:nvPr>
            <p:ph type="title"/>
          </p:nvPr>
        </p:nvSpPr>
        <p:spPr>
          <a:xfrm>
            <a:off x="1" y="0"/>
            <a:ext cx="493236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631" name="Picture 14"/>
          <p:cNvPicPr>
            <a:picLocks noChangeAspect="1" noChangeArrowheads="1"/>
          </p:cNvPicPr>
          <p:nvPr userDrawn="1"/>
        </p:nvPicPr>
        <p:blipFill>
          <a:blip r:embed="rId18"/>
          <a:srcRect t="3670"/>
          <a:stretch>
            <a:fillRect/>
          </a:stretch>
        </p:blipFill>
        <p:spPr>
          <a:xfrm>
            <a:off x="7593013" y="1"/>
            <a:ext cx="1550987" cy="333375"/>
          </a:xfrm>
          <a:prstGeom prst="rect">
            <a:avLst/>
          </a:prstGeom>
          <a:noFill/>
          <a:ln>
            <a:noFill/>
          </a:ln>
        </p:spPr>
      </p:pic>
    </p:spTree>
    <p:extLst>
      <p:ext uri="{BB962C8B-B14F-4D97-AF65-F5344CB8AC3E}">
        <p14:creationId xmlns:p14="http://schemas.microsoft.com/office/powerpoint/2010/main" val="2635498076"/>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 id="2147485637" r:id="rId12"/>
    <p:sldLayoutId id="2147485638" r:id="rId13"/>
  </p:sldLayoutIdLst>
  <p:hf hdr="0" ftr="0" dt="0"/>
  <p:txStyles>
    <p:titleStyle>
      <a:lvl1pPr algn="l" rtl="0" eaLnBrk="1" fontAlgn="base" hangingPunct="1">
        <a:spcBef>
          <a:spcPct val="0"/>
        </a:spcBef>
        <a:spcAft>
          <a:spcPct val="0"/>
        </a:spcAft>
        <a:defRPr kumimoji="1" sz="2655">
          <a:solidFill>
            <a:srgbClr val="4087C8"/>
          </a:solidFill>
          <a:latin typeface="+mj-lt"/>
          <a:ea typeface="+mj-ea"/>
          <a:cs typeface="+mj-cs"/>
        </a:defRPr>
      </a:lvl1pPr>
      <a:lvl2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5pPr>
      <a:lvl6pPr marL="433452"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6pPr>
      <a:lvl7pPr marL="866903"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7pPr>
      <a:lvl8pPr marL="1300355"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8pPr>
      <a:lvl9pPr marL="1733807" algn="l" rtl="0" eaLnBrk="1" fontAlgn="base" hangingPunct="1">
        <a:spcBef>
          <a:spcPct val="0"/>
        </a:spcBef>
        <a:spcAft>
          <a:spcPct val="0"/>
        </a:spcAft>
        <a:defRPr kumimoji="1" sz="2655">
          <a:solidFill>
            <a:srgbClr val="4087C8"/>
          </a:solidFill>
          <a:latin typeface="HGP創英角ｺﾞｼｯｸUB" pitchFamily="50" charset="-128"/>
          <a:ea typeface="HGP創英角ｺﾞｼｯｸUB" pitchFamily="50" charset="-128"/>
        </a:defRPr>
      </a:lvl9pPr>
    </p:titleStyle>
    <p:bodyStyle>
      <a:lvl1pPr marL="325089" indent="-325089" algn="l" rtl="0" eaLnBrk="1" fontAlgn="base" hangingPunct="1">
        <a:spcBef>
          <a:spcPct val="20000"/>
        </a:spcBef>
        <a:spcAft>
          <a:spcPct val="0"/>
        </a:spcAft>
        <a:buChar char="•"/>
        <a:defRPr kumimoji="1" sz="3034">
          <a:solidFill>
            <a:schemeClr val="tx1"/>
          </a:solidFill>
          <a:latin typeface="+mn-lt"/>
          <a:ea typeface="+mn-ea"/>
          <a:cs typeface="+mn-cs"/>
        </a:defRPr>
      </a:lvl1pPr>
      <a:lvl2pPr marL="704359" indent="-270908" algn="l" rtl="0" eaLnBrk="1" fontAlgn="base" hangingPunct="1">
        <a:spcBef>
          <a:spcPct val="20000"/>
        </a:spcBef>
        <a:spcAft>
          <a:spcPct val="0"/>
        </a:spcAft>
        <a:buChar char="–"/>
        <a:defRPr kumimoji="1" sz="2655">
          <a:solidFill>
            <a:schemeClr val="tx1"/>
          </a:solidFill>
          <a:latin typeface="+mn-lt"/>
          <a:ea typeface="+mn-ea"/>
        </a:defRPr>
      </a:lvl2pPr>
      <a:lvl3pPr marL="1083629" indent="-216726" algn="l" rtl="0" eaLnBrk="1" fontAlgn="base" hangingPunct="1">
        <a:spcBef>
          <a:spcPct val="20000"/>
        </a:spcBef>
        <a:spcAft>
          <a:spcPct val="0"/>
        </a:spcAft>
        <a:buChar char="•"/>
        <a:defRPr kumimoji="1" sz="2276">
          <a:solidFill>
            <a:schemeClr val="tx1"/>
          </a:solidFill>
          <a:latin typeface="+mn-lt"/>
          <a:ea typeface="+mn-ea"/>
        </a:defRPr>
      </a:lvl3pPr>
      <a:lvl4pPr marL="1517081" indent="-216726" algn="l" rtl="0" eaLnBrk="1" fontAlgn="base" hangingPunct="1">
        <a:spcBef>
          <a:spcPct val="20000"/>
        </a:spcBef>
        <a:spcAft>
          <a:spcPct val="0"/>
        </a:spcAft>
        <a:buChar char="–"/>
        <a:defRPr kumimoji="1" sz="1896">
          <a:solidFill>
            <a:schemeClr val="tx1"/>
          </a:solidFill>
          <a:latin typeface="+mn-lt"/>
          <a:ea typeface="+mn-ea"/>
        </a:defRPr>
      </a:lvl4pPr>
      <a:lvl5pPr marL="1950533" indent="-216726" algn="l" rtl="0" eaLnBrk="1" fontAlgn="base" hangingPunct="1">
        <a:spcBef>
          <a:spcPct val="20000"/>
        </a:spcBef>
        <a:spcAft>
          <a:spcPct val="0"/>
        </a:spcAft>
        <a:buChar char="»"/>
        <a:defRPr kumimoji="1" sz="1896">
          <a:solidFill>
            <a:schemeClr val="tx1"/>
          </a:solidFill>
          <a:latin typeface="+mn-lt"/>
          <a:ea typeface="+mn-ea"/>
        </a:defRPr>
      </a:lvl5pPr>
      <a:lvl6pPr marL="2383985" indent="-216726" algn="l" rtl="0" eaLnBrk="1" fontAlgn="base" hangingPunct="1">
        <a:spcBef>
          <a:spcPct val="20000"/>
        </a:spcBef>
        <a:spcAft>
          <a:spcPct val="0"/>
        </a:spcAft>
        <a:buChar char="»"/>
        <a:defRPr kumimoji="1" sz="1896">
          <a:solidFill>
            <a:schemeClr val="tx1"/>
          </a:solidFill>
          <a:latin typeface="+mn-lt"/>
          <a:ea typeface="+mn-ea"/>
        </a:defRPr>
      </a:lvl6pPr>
      <a:lvl7pPr marL="2817436" indent="-216726" algn="l" rtl="0" eaLnBrk="1" fontAlgn="base" hangingPunct="1">
        <a:spcBef>
          <a:spcPct val="20000"/>
        </a:spcBef>
        <a:spcAft>
          <a:spcPct val="0"/>
        </a:spcAft>
        <a:buChar char="»"/>
        <a:defRPr kumimoji="1" sz="1896">
          <a:solidFill>
            <a:schemeClr val="tx1"/>
          </a:solidFill>
          <a:latin typeface="+mn-lt"/>
          <a:ea typeface="+mn-ea"/>
        </a:defRPr>
      </a:lvl7pPr>
      <a:lvl8pPr marL="3250888" indent="-216726" algn="l" rtl="0" eaLnBrk="1" fontAlgn="base" hangingPunct="1">
        <a:spcBef>
          <a:spcPct val="20000"/>
        </a:spcBef>
        <a:spcAft>
          <a:spcPct val="0"/>
        </a:spcAft>
        <a:buChar char="»"/>
        <a:defRPr kumimoji="1" sz="1896">
          <a:solidFill>
            <a:schemeClr val="tx1"/>
          </a:solidFill>
          <a:latin typeface="+mn-lt"/>
          <a:ea typeface="+mn-ea"/>
        </a:defRPr>
      </a:lvl8pPr>
      <a:lvl9pPr marL="3684340" indent="-216726" algn="l" rtl="0" eaLnBrk="1" fontAlgn="base" hangingPunct="1">
        <a:spcBef>
          <a:spcPct val="20000"/>
        </a:spcBef>
        <a:spcAft>
          <a:spcPct val="0"/>
        </a:spcAft>
        <a:buChar char="»"/>
        <a:defRPr kumimoji="1" sz="1896">
          <a:solidFill>
            <a:schemeClr val="tx1"/>
          </a:solidFill>
          <a:latin typeface="+mn-lt"/>
          <a:ea typeface="+mn-ea"/>
        </a:defRPr>
      </a:lvl9pPr>
    </p:bodyStyle>
    <p:otherStyle>
      <a:defPPr>
        <a:defRPr lang="ja-JP"/>
      </a:defPPr>
      <a:lvl1pPr marL="0" algn="l" defTabSz="866903" rtl="0" eaLnBrk="1" latinLnBrk="0" hangingPunct="1">
        <a:defRPr kumimoji="1" sz="1706" kern="1200">
          <a:solidFill>
            <a:schemeClr val="tx1"/>
          </a:solidFill>
          <a:latin typeface="+mn-lt"/>
          <a:ea typeface="+mn-ea"/>
          <a:cs typeface="+mn-cs"/>
        </a:defRPr>
      </a:lvl1pPr>
      <a:lvl2pPr marL="433452" algn="l" defTabSz="866903" rtl="0" eaLnBrk="1" latinLnBrk="0" hangingPunct="1">
        <a:defRPr kumimoji="1" sz="1706" kern="1200">
          <a:solidFill>
            <a:schemeClr val="tx1"/>
          </a:solidFill>
          <a:latin typeface="+mn-lt"/>
          <a:ea typeface="+mn-ea"/>
          <a:cs typeface="+mn-cs"/>
        </a:defRPr>
      </a:lvl2pPr>
      <a:lvl3pPr marL="866903" algn="l" defTabSz="866903" rtl="0" eaLnBrk="1" latinLnBrk="0" hangingPunct="1">
        <a:defRPr kumimoji="1" sz="1706" kern="1200">
          <a:solidFill>
            <a:schemeClr val="tx1"/>
          </a:solidFill>
          <a:latin typeface="+mn-lt"/>
          <a:ea typeface="+mn-ea"/>
          <a:cs typeface="+mn-cs"/>
        </a:defRPr>
      </a:lvl3pPr>
      <a:lvl4pPr marL="1300355" algn="l" defTabSz="866903" rtl="0" eaLnBrk="1" latinLnBrk="0" hangingPunct="1">
        <a:defRPr kumimoji="1" sz="1706" kern="1200">
          <a:solidFill>
            <a:schemeClr val="tx1"/>
          </a:solidFill>
          <a:latin typeface="+mn-lt"/>
          <a:ea typeface="+mn-ea"/>
          <a:cs typeface="+mn-cs"/>
        </a:defRPr>
      </a:lvl4pPr>
      <a:lvl5pPr marL="1733807" algn="l" defTabSz="866903" rtl="0" eaLnBrk="1" latinLnBrk="0" hangingPunct="1">
        <a:defRPr kumimoji="1" sz="1706" kern="1200">
          <a:solidFill>
            <a:schemeClr val="tx1"/>
          </a:solidFill>
          <a:latin typeface="+mn-lt"/>
          <a:ea typeface="+mn-ea"/>
          <a:cs typeface="+mn-cs"/>
        </a:defRPr>
      </a:lvl5pPr>
      <a:lvl6pPr marL="2167259" algn="l" defTabSz="866903" rtl="0" eaLnBrk="1" latinLnBrk="0" hangingPunct="1">
        <a:defRPr kumimoji="1" sz="1706" kern="1200">
          <a:solidFill>
            <a:schemeClr val="tx1"/>
          </a:solidFill>
          <a:latin typeface="+mn-lt"/>
          <a:ea typeface="+mn-ea"/>
          <a:cs typeface="+mn-cs"/>
        </a:defRPr>
      </a:lvl6pPr>
      <a:lvl7pPr marL="2600710" algn="l" defTabSz="866903" rtl="0" eaLnBrk="1" latinLnBrk="0" hangingPunct="1">
        <a:defRPr kumimoji="1" sz="1706" kern="1200">
          <a:solidFill>
            <a:schemeClr val="tx1"/>
          </a:solidFill>
          <a:latin typeface="+mn-lt"/>
          <a:ea typeface="+mn-ea"/>
          <a:cs typeface="+mn-cs"/>
        </a:defRPr>
      </a:lvl7pPr>
      <a:lvl8pPr marL="3034162" algn="l" defTabSz="866903" rtl="0" eaLnBrk="1" latinLnBrk="0" hangingPunct="1">
        <a:defRPr kumimoji="1" sz="1706" kern="1200">
          <a:solidFill>
            <a:schemeClr val="tx1"/>
          </a:solidFill>
          <a:latin typeface="+mn-lt"/>
          <a:ea typeface="+mn-ea"/>
          <a:cs typeface="+mn-cs"/>
        </a:defRPr>
      </a:lvl8pPr>
      <a:lvl9pPr marL="3467614" algn="l" defTabSz="866903" rtl="0" eaLnBrk="1" latinLnBrk="0" hangingPunct="1">
        <a:defRPr kumimoji="1" sz="170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19"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720"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1"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722"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723"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B49F94E-EBDE-4237-8237-891FD4DEE4B0}" type="slidenum">
              <a:rPr lang="en-US" altLang="ja-JP">
                <a:solidFill>
                  <a:srgbClr val="000000"/>
                </a:solidFill>
              </a:rPr>
              <a:pPr>
                <a:defRPr/>
              </a:pPr>
              <a:t>‹#›</a:t>
            </a:fld>
            <a:endParaRPr lang="en-US" altLang="ja-JP">
              <a:solidFill>
                <a:srgbClr val="000000"/>
              </a:solidFill>
            </a:endParaRPr>
          </a:p>
        </p:txBody>
      </p:sp>
      <p:pic>
        <p:nvPicPr>
          <p:cNvPr id="1724" name="Picture 14"/>
          <p:cNvPicPr>
            <a:picLocks noChangeAspect="1" noChangeArrowheads="1"/>
          </p:cNvPicPr>
          <p:nvPr userDrawn="1"/>
        </p:nvPicPr>
        <p:blipFill>
          <a:blip r:embed="rId13"/>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29078109"/>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14.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xml" Type="http://schemas.openxmlformats.org/officeDocument/2006/relationships/notesSlid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charts/chart1.xml" Type="http://schemas.openxmlformats.org/officeDocument/2006/relationships/chart"/></Relationships>
</file>

<file path=ppt/slides/_rels/slide13.xml.rels><?xml version="1.0" encoding="UTF-8" standalone="yes"?><Relationships xmlns="http://schemas.openxmlformats.org/package/2006/relationships"><Relationship Id="rId1" Target="../slideLayouts/slideLayout15.xml" Type="http://schemas.openxmlformats.org/officeDocument/2006/relationships/slideLayout"/><Relationship Id="rId2" Target="../notesSlides/notesSlide9.xml" Type="http://schemas.openxmlformats.org/officeDocument/2006/relationships/notesSlide"/><Relationship Id="rId3" Target="../charts/chart2.xml" Type="http://schemas.openxmlformats.org/officeDocument/2006/relationships/chart"/><Relationship Id="rId4" Target="http://www.city.kakamigahara.lg.jp/shisei/machi/keikan/index.html" TargetMode="External" Type="http://schemas.openxmlformats.org/officeDocument/2006/relationships/hyperlink"/><Relationship Id="rId5" Target="../media/image1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5.xml" Type="http://schemas.openxmlformats.org/officeDocument/2006/relationships/slideLayout"/><Relationship Id="rId2" Target="../notesSlides/notesSlide10.xml" Type="http://schemas.openxmlformats.org/officeDocument/2006/relationships/notesSlide"/><Relationship Id="rId3" Target="../charts/chart3.xml" Type="http://schemas.openxmlformats.org/officeDocument/2006/relationships/chart"/><Relationship Id="rId4" Target="http://www.city.kakamigahara.lg.jp/shisei/machi/keikan/index.html" TargetMode="External" Type="http://schemas.openxmlformats.org/officeDocument/2006/relationships/hyperlink"/><Relationship Id="rId5" Target="../media/image1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1.xml" Type="http://schemas.openxmlformats.org/officeDocument/2006/relationships/notesSlid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s>
</file>

<file path=ppt/slides/_rels/slide1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3.xml" Type="http://schemas.openxmlformats.org/officeDocument/2006/relationships/notesSlide"/><Relationship Id="rId3" Target="../media/image1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s>
</file>

<file path=ppt/slides/_rels/slide23.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20.emf" Type="http://schemas.openxmlformats.org/officeDocument/2006/relationships/image"/><Relationship Id="rId3" Target="../media/image21.jpeg" Type="http://schemas.openxmlformats.org/officeDocument/2006/relationships/image"/><Relationship Id="rId4" Target="../media/image22.emf" Type="http://schemas.openxmlformats.org/officeDocument/2006/relationships/image"/><Relationship Id="rId5" Target="../media/image23.emf" Type="http://schemas.openxmlformats.org/officeDocument/2006/relationships/image"/><Relationship Id="rId6" Target="../media/image24.emf"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3.jpeg" Type="http://schemas.openxmlformats.org/officeDocument/2006/relationships/image"/><Relationship Id="rId3" Target="../media/image34.jpeg" Type="http://schemas.openxmlformats.org/officeDocument/2006/relationships/image"/><Relationship Id="rId4" Target="../media/image35.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5.xml" Type="http://schemas.openxmlformats.org/officeDocument/2006/relationships/notesSlid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13.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6.xml" Type="http://schemas.openxmlformats.org/officeDocument/2006/relationships/notesSlide"/></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8.jpeg" Type="http://schemas.openxmlformats.org/officeDocument/2006/relationships/image"/><Relationship Id="rId3" Target="../media/image39.jpeg" Type="http://schemas.openxmlformats.org/officeDocument/2006/relationships/image"/><Relationship Id="rId4" Target="../media/image40.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41.jpeg" Type="http://schemas.openxmlformats.org/officeDocument/2006/relationships/image"/><Relationship Id="rId4" Target="../media/image42.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3.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44.jpeg" Type="http://schemas.openxmlformats.org/officeDocument/2006/relationships/image"/><Relationship Id="rId4" Target="../media/image45.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6.jpeg" Type="http://schemas.openxmlformats.org/officeDocument/2006/relationships/image"/><Relationship Id="rId3" Target="../media/image47.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145.xml" Type="http://schemas.openxmlformats.org/officeDocument/2006/relationships/slideLayout"/><Relationship Id="rId2" Target="../media/image48.jpeg" Type="http://schemas.openxmlformats.org/officeDocument/2006/relationships/image"/><Relationship Id="rId3" Target="../media/image49.jpeg" Type="http://schemas.openxmlformats.org/officeDocument/2006/relationships/image"/><Relationship Id="rId4" Target="../media/image50.jpeg" Type="http://schemas.openxmlformats.org/officeDocument/2006/relationships/image"/><Relationship Id="rId5" Target="../media/image51.jpeg" Type="http://schemas.openxmlformats.org/officeDocument/2006/relationships/image"/><Relationship Id="rId6" Target="../media/image52.jpeg" Type="http://schemas.openxmlformats.org/officeDocument/2006/relationships/image"/><Relationship Id="rId7" Target="../media/image5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xml" Type="http://schemas.openxmlformats.org/officeDocument/2006/relationships/notesSlide"/><Relationship Id="rId3" Target="../media/image9.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9.xml" Type="http://schemas.openxmlformats.org/officeDocument/2006/relationships/notesSlid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55.jpeg" Type="http://schemas.openxmlformats.org/officeDocument/2006/relationships/image"/><Relationship Id="rId4" Target="../media/image56.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57.jpeg" Type="http://schemas.openxmlformats.org/officeDocument/2006/relationships/image"/><Relationship Id="rId3" Target="../media/image58.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60.jpeg" Type="http://schemas.openxmlformats.org/officeDocument/2006/relationships/image"/><Relationship Id="rId4" Target="../media/image61.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jpe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 Id="rId3" Target="../media/image64.jpeg" Type="http://schemas.openxmlformats.org/officeDocument/2006/relationships/image"/><Relationship Id="rId4" Target="../media/image65.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 Id="rId3" Target="../media/image66.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1.xml" Type="http://schemas.openxmlformats.org/officeDocument/2006/relationships/notesSlid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29.xml" Type="http://schemas.openxmlformats.org/officeDocument/2006/relationships/slideLayout"/><Relationship Id="rId2" Target="../notesSlides/notesSlide22.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 Id="rId3" Target="../media/image10.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67.emf" Type="http://schemas.openxmlformats.org/officeDocument/2006/relationships/image"/><Relationship Id="rId4" Target="../media/image68.emf"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16.xml" Type="http://schemas.openxmlformats.org/officeDocument/2006/relationships/slideLayout"/><Relationship Id="rId10" Target="../media/image77.jpeg" Type="http://schemas.openxmlformats.org/officeDocument/2006/relationships/image"/><Relationship Id="rId11" Target="../media/image78.emf" Type="http://schemas.openxmlformats.org/officeDocument/2006/relationships/image"/><Relationship Id="rId12" Target="../media/image79.jpeg" Type="http://schemas.openxmlformats.org/officeDocument/2006/relationships/image"/><Relationship Id="rId13" Target="../media/image80.jpeg" Type="http://schemas.openxmlformats.org/officeDocument/2006/relationships/image"/><Relationship Id="rId2" Target="../media/image69.jpeg" Type="http://schemas.openxmlformats.org/officeDocument/2006/relationships/image"/><Relationship Id="rId3" Target="../media/image70.jpeg" Type="http://schemas.openxmlformats.org/officeDocument/2006/relationships/image"/><Relationship Id="rId4" Target="../media/image71.png" Type="http://schemas.openxmlformats.org/officeDocument/2006/relationships/image"/><Relationship Id="rId5" Target="../media/image72.jpeg" Type="http://schemas.openxmlformats.org/officeDocument/2006/relationships/image"/><Relationship Id="rId6" Target="../media/image73.png" Type="http://schemas.openxmlformats.org/officeDocument/2006/relationships/image"/><Relationship Id="rId7" Target="../media/image74.png" Type="http://schemas.openxmlformats.org/officeDocument/2006/relationships/image"/><Relationship Id="rId8" Target="../media/image75.png" Type="http://schemas.openxmlformats.org/officeDocument/2006/relationships/image"/><Relationship Id="rId9" Target="../media/image76.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30.xml" Type="http://schemas.openxmlformats.org/officeDocument/2006/relationships/slideLayout"/><Relationship Id="rId2" Target="../notesSlides/notesSlide24.xml" Type="http://schemas.openxmlformats.org/officeDocument/2006/relationships/notesSlide"/><Relationship Id="rId3" Target="../media/image81.jpeg" Type="http://schemas.openxmlformats.org/officeDocument/2006/relationships/image"/><Relationship Id="rId4" Target="../media/image82.jpeg" Type="http://schemas.openxmlformats.org/officeDocument/2006/relationships/image"/><Relationship Id="rId5" Target="../media/image83.jpeg" Type="http://schemas.openxmlformats.org/officeDocument/2006/relationships/image"/><Relationship Id="rId6" Target="../media/image84.jpeg" Type="http://schemas.openxmlformats.org/officeDocument/2006/relationships/image"/><Relationship Id="rId7" Target="../media/image85.wmf" Type="http://schemas.openxmlformats.org/officeDocument/2006/relationships/image"/><Relationship Id="rId8" Target="../media/image86.jpe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29.xml" Type="http://schemas.openxmlformats.org/officeDocument/2006/relationships/slideLayout"/><Relationship Id="rId2" Target="../notesSlides/notesSlide25.xml" Type="http://schemas.openxmlformats.org/officeDocument/2006/relationships/notesSlide"/></Relationships>
</file>

<file path=ppt/slides/_rels/slide54.xml.rels><?xml version="1.0" encoding="UTF-8" standalone="yes"?><Relationships xmlns="http://schemas.openxmlformats.org/package/2006/relationships"><Relationship Id="rId1" Target="../slideLayouts/slideLayout48.xml" Type="http://schemas.openxmlformats.org/officeDocument/2006/relationships/slideLayout"/><Relationship Id="rId2" Target="../notesSlides/notesSlide26.xml" Type="http://schemas.openxmlformats.org/officeDocument/2006/relationships/notesSlide"/><Relationship Id="rId3" Target="../media/image87.jpeg" Type="http://schemas.openxmlformats.org/officeDocument/2006/relationships/image"/><Relationship Id="rId4" Target="../media/image88.jpe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48.xml" Type="http://schemas.openxmlformats.org/officeDocument/2006/relationships/slideLayout"/><Relationship Id="rId10" Target="../media/image94.png" Type="http://schemas.openxmlformats.org/officeDocument/2006/relationships/image"/><Relationship Id="rId11" Target="../media/image95.jpeg" Type="http://schemas.openxmlformats.org/officeDocument/2006/relationships/image"/><Relationship Id="rId2" Target="../notesSlides/notesSlide27.xml" Type="http://schemas.openxmlformats.org/officeDocument/2006/relationships/notesSlide"/><Relationship Id="rId3" Target="../media/image89.jpeg" Type="http://schemas.openxmlformats.org/officeDocument/2006/relationships/image"/><Relationship Id="rId4" Target="../media/image90.png" Type="http://schemas.openxmlformats.org/officeDocument/2006/relationships/image"/><Relationship Id="rId5" Target="../media/image91.png" Type="http://schemas.openxmlformats.org/officeDocument/2006/relationships/image"/><Relationship Id="rId6" Target="../media/image92.png" Type="http://schemas.openxmlformats.org/officeDocument/2006/relationships/image"/><Relationship Id="rId7" Target="../media/hdphoto1.wdp" Type="http://schemas.microsoft.com/office/2007/relationships/hdphoto"/><Relationship Id="rId8" Target="../media/image93.png" Type="http://schemas.openxmlformats.org/officeDocument/2006/relationships/image"/><Relationship Id="rId9" Target="../media/hdphoto2.wdp" Type="http://schemas.microsoft.com/office/2007/relationships/hdphoto"/></Relationships>
</file>

<file path=ppt/slides/_rels/slide56.xml.rels><?xml version="1.0" encoding="UTF-8" standalone="yes"?><Relationships xmlns="http://schemas.openxmlformats.org/package/2006/relationships"><Relationship Id="rId1" Target="../slideLayouts/slideLayout48.xml" Type="http://schemas.openxmlformats.org/officeDocument/2006/relationships/slideLayout"/><Relationship Id="rId2" Target="../notesSlides/notesSlide28.xml" Type="http://schemas.openxmlformats.org/officeDocument/2006/relationships/notesSlide"/><Relationship Id="rId3" Target="../media/image96.jpeg" Type="http://schemas.openxmlformats.org/officeDocument/2006/relationships/image"/><Relationship Id="rId4" Target="../media/image97.jpeg" Type="http://schemas.openxmlformats.org/officeDocument/2006/relationships/image"/><Relationship Id="rId5" Target="../media/image98.jpeg" Type="http://schemas.openxmlformats.org/officeDocument/2006/relationships/image"/><Relationship Id="rId6" Target="../media/image99.jpeg" Type="http://schemas.openxmlformats.org/officeDocument/2006/relationships/image"/><Relationship Id="rId7" Target="../media/image100.jpeg" Type="http://schemas.openxmlformats.org/officeDocument/2006/relationships/image"/><Relationship Id="rId8" Target="../media/image101.jpe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29.xml" Type="http://schemas.openxmlformats.org/officeDocument/2006/relationships/slideLayout"/><Relationship Id="rId2" Target="../notesSlides/notesSlide29.xml" Type="http://schemas.openxmlformats.org/officeDocument/2006/relationships/notesSlide"/></Relationships>
</file>

<file path=ppt/slides/_rels/slide58.xml.rels><?xml version="1.0" encoding="UTF-8" standalone="yes"?><Relationships xmlns="http://schemas.openxmlformats.org/package/2006/relationships"><Relationship Id="rId1" Target="../slideLayouts/slideLayout122.xml" Type="http://schemas.openxmlformats.org/officeDocument/2006/relationships/slideLayout"/><Relationship Id="rId2" Target="../notesSlides/notesSlide30.xml" Type="http://schemas.openxmlformats.org/officeDocument/2006/relationships/notesSlide"/><Relationship Id="rId3" Target="../media/image102.jpeg" Type="http://schemas.openxmlformats.org/officeDocument/2006/relationships/image"/><Relationship Id="rId4" Target="../media/image103.jpeg" Type="http://schemas.openxmlformats.org/officeDocument/2006/relationships/image"/><Relationship Id="rId5" Target="../media/image104.emf" Type="http://schemas.openxmlformats.org/officeDocument/2006/relationships/image"/><Relationship Id="rId6" Target="../media/image105.emf" Type="http://schemas.openxmlformats.org/officeDocument/2006/relationships/image"/><Relationship Id="rId7" Target="../media/image106.jpe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122.xml" Type="http://schemas.openxmlformats.org/officeDocument/2006/relationships/slideLayout"/><Relationship Id="rId2" Target="../notesSlides/notesSlide31.xml" Type="http://schemas.openxmlformats.org/officeDocument/2006/relationships/notesSlide"/><Relationship Id="rId3" Target="../media/image107.png" Type="http://schemas.openxmlformats.org/officeDocument/2006/relationships/image"/><Relationship Id="rId4" Target="../media/image108.png" Type="http://schemas.openxmlformats.org/officeDocument/2006/relationships/image"/><Relationship Id="rId5" Target="../media/image109.jpeg" Type="http://schemas.openxmlformats.org/officeDocument/2006/relationships/image"/><Relationship Id="rId6" Target="../media/image110.png" Type="http://schemas.openxmlformats.org/officeDocument/2006/relationships/image"/><Relationship Id="rId7" Target="../media/image111.jpeg" Type="http://schemas.openxmlformats.org/officeDocument/2006/relationships/image"/><Relationship Id="rId8" Target="../media/image112.png" Type="http://schemas.openxmlformats.org/officeDocument/2006/relationships/image"/><Relationship Id="rId9" Target="../media/image1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5.xml" Type="http://schemas.openxmlformats.org/officeDocument/2006/relationships/notesSlide"/></Relationships>
</file>

<file path=ppt/slides/_rels/slide60.xml.rels><?xml version="1.0" encoding="UTF-8" standalone="yes"?><Relationships xmlns="http://schemas.openxmlformats.org/package/2006/relationships"><Relationship Id="rId1" Target="../slideLayouts/slideLayout138.xml" Type="http://schemas.openxmlformats.org/officeDocument/2006/relationships/slideLayout"/><Relationship Id="rId10" Target="../media/image121.jpeg" Type="http://schemas.openxmlformats.org/officeDocument/2006/relationships/image"/><Relationship Id="rId11" Target="../media/image122.png" Type="http://schemas.openxmlformats.org/officeDocument/2006/relationships/image"/><Relationship Id="rId12" Target="../media/image123.png" Type="http://schemas.openxmlformats.org/officeDocument/2006/relationships/image"/><Relationship Id="rId13" Target="../media/image124.png" Type="http://schemas.openxmlformats.org/officeDocument/2006/relationships/image"/><Relationship Id="rId14" Target="../media/image125.jpeg" Type="http://schemas.openxmlformats.org/officeDocument/2006/relationships/image"/><Relationship Id="rId15" Target="../media/image126.jpeg" Type="http://schemas.openxmlformats.org/officeDocument/2006/relationships/image"/><Relationship Id="rId2" Target="../notesSlides/notesSlide32.xml" Type="http://schemas.openxmlformats.org/officeDocument/2006/relationships/notesSlide"/><Relationship Id="rId3" Target="../media/image114.jpeg" Type="http://schemas.openxmlformats.org/officeDocument/2006/relationships/image"/><Relationship Id="rId4" Target="../media/image115.png" Type="http://schemas.openxmlformats.org/officeDocument/2006/relationships/image"/><Relationship Id="rId5" Target="../media/image116.png" Type="http://schemas.openxmlformats.org/officeDocument/2006/relationships/image"/><Relationship Id="rId6" Target="../media/image117.jpeg" Type="http://schemas.openxmlformats.org/officeDocument/2006/relationships/image"/><Relationship Id="rId7" Target="../media/image118.jpeg" Type="http://schemas.openxmlformats.org/officeDocument/2006/relationships/image"/><Relationship Id="rId8" Target="../media/image119.jpeg" Type="http://schemas.openxmlformats.org/officeDocument/2006/relationships/image"/><Relationship Id="rId9" Target="../media/image120.jpe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61.xml" Type="http://schemas.openxmlformats.org/officeDocument/2006/relationships/slideLayout"/><Relationship Id="rId10" Target="../media/image134.png" Type="http://schemas.openxmlformats.org/officeDocument/2006/relationships/image"/><Relationship Id="rId11" Target="../media/image135.png" Type="http://schemas.openxmlformats.org/officeDocument/2006/relationships/image"/><Relationship Id="rId12" Target="../media/image136.png" Type="http://schemas.openxmlformats.org/officeDocument/2006/relationships/image"/><Relationship Id="rId13" Target="../media/image137.emf" Type="http://schemas.openxmlformats.org/officeDocument/2006/relationships/image"/><Relationship Id="rId14" Target="../media/image138.jpeg" Type="http://schemas.openxmlformats.org/officeDocument/2006/relationships/image"/><Relationship Id="rId15" Target="../media/image139.jpeg" Type="http://schemas.openxmlformats.org/officeDocument/2006/relationships/image"/><Relationship Id="rId16" Target="../media/image140.png" Type="http://schemas.openxmlformats.org/officeDocument/2006/relationships/image"/><Relationship Id="rId17" Target="../media/hdphoto3.wdp" Type="http://schemas.microsoft.com/office/2007/relationships/hdphoto"/><Relationship Id="rId18" Target="../media/image141.png" Type="http://schemas.openxmlformats.org/officeDocument/2006/relationships/image"/><Relationship Id="rId19" Target="../media/image142.jpeg" Type="http://schemas.openxmlformats.org/officeDocument/2006/relationships/image"/><Relationship Id="rId2" Target="../notesSlides/notesSlide33.xml" Type="http://schemas.openxmlformats.org/officeDocument/2006/relationships/notesSlide"/><Relationship Id="rId20" Target="../media/image143.jpeg" Type="http://schemas.openxmlformats.org/officeDocument/2006/relationships/image"/><Relationship Id="rId21" Target="../media/image144.jpeg" Type="http://schemas.openxmlformats.org/officeDocument/2006/relationships/image"/><Relationship Id="rId22" Target="../media/image145.jpeg" Type="http://schemas.openxmlformats.org/officeDocument/2006/relationships/image"/><Relationship Id="rId23" Target="../media/image146.png" Type="http://schemas.openxmlformats.org/officeDocument/2006/relationships/image"/><Relationship Id="rId24" Target="../media/hdphoto4.wdp" Type="http://schemas.microsoft.com/office/2007/relationships/hdphoto"/><Relationship Id="rId3" Target="../media/image127.jpeg" Type="http://schemas.openxmlformats.org/officeDocument/2006/relationships/image"/><Relationship Id="rId4" Target="../media/image128.jpeg" Type="http://schemas.openxmlformats.org/officeDocument/2006/relationships/image"/><Relationship Id="rId5" Target="../media/image129.jpeg" Type="http://schemas.openxmlformats.org/officeDocument/2006/relationships/image"/><Relationship Id="rId6" Target="../media/image130.jpeg" Type="http://schemas.openxmlformats.org/officeDocument/2006/relationships/image"/><Relationship Id="rId7" Target="../media/image131.png" Type="http://schemas.openxmlformats.org/officeDocument/2006/relationships/image"/><Relationship Id="rId8" Target="../media/image132.jpeg" Type="http://schemas.openxmlformats.org/officeDocument/2006/relationships/image"/><Relationship Id="rId9" Target="../media/image133.jpe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46.xml" Type="http://schemas.openxmlformats.org/officeDocument/2006/relationships/slideLayout"/><Relationship Id="rId2" Target="../notesSlides/notesSlide34.xml" Type="http://schemas.openxmlformats.org/officeDocument/2006/relationships/notesSlide"/></Relationships>
</file>

<file path=ppt/slides/_rels/slide63.xml.rels><?xml version="1.0" encoding="UTF-8" standalone="yes"?><Relationships xmlns="http://schemas.openxmlformats.org/package/2006/relationships"><Relationship Id="rId1" Target="../slideLayouts/slideLayout86.xml" Type="http://schemas.openxmlformats.org/officeDocument/2006/relationships/slideLayout"/><Relationship Id="rId2" Target="../notesSlides/notesSlide35.xml" Type="http://schemas.openxmlformats.org/officeDocument/2006/relationships/notesSlide"/><Relationship Id="rId3" Target="../media/image147.png" Type="http://schemas.openxmlformats.org/officeDocument/2006/relationships/image"/><Relationship Id="rId4" Target="../media/image148.jpeg" Type="http://schemas.openxmlformats.org/officeDocument/2006/relationships/image"/><Relationship Id="rId5" Target="../media/image149.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86.xml" Type="http://schemas.openxmlformats.org/officeDocument/2006/relationships/slideLayout"/><Relationship Id="rId2" Target="../notesSlides/notesSlide36.xml" Type="http://schemas.openxmlformats.org/officeDocument/2006/relationships/notesSlide"/></Relationships>
</file>

<file path=ppt/slides/_rels/slide65.xml.rels><?xml version="1.0" encoding="UTF-8" standalone="yes"?><Relationships xmlns="http://schemas.openxmlformats.org/package/2006/relationships"><Relationship Id="rId1" Target="../slideLayouts/slideLayout86.xml" Type="http://schemas.openxmlformats.org/officeDocument/2006/relationships/slideLayout"/><Relationship Id="rId2" Target="../notesSlides/notesSlide37.xml" Type="http://schemas.openxmlformats.org/officeDocument/2006/relationships/notesSlide"/></Relationships>
</file>

<file path=ppt/slides/_rels/slide66.xml.rels><?xml version="1.0" encoding="UTF-8" standalone="yes"?><Relationships xmlns="http://schemas.openxmlformats.org/package/2006/relationships"><Relationship Id="rId1" Target="../slideLayouts/slideLayout86.xml" Type="http://schemas.openxmlformats.org/officeDocument/2006/relationships/slideLayout"/><Relationship Id="rId2" Target="../notesSlides/notesSlide38.xml" Type="http://schemas.openxmlformats.org/officeDocument/2006/relationships/notesSlide"/></Relationships>
</file>

<file path=ppt/slides/_rels/slide67.xml.rels><?xml version="1.0" encoding="UTF-8" standalone="yes"?><Relationships xmlns="http://schemas.openxmlformats.org/package/2006/relationships"><Relationship Id="rId1" Target="../slideLayouts/slideLayout90.xml" Type="http://schemas.openxmlformats.org/officeDocument/2006/relationships/slideLayout"/><Relationship Id="rId2" Target="../notesSlides/notesSlide39.xml" Type="http://schemas.openxmlformats.org/officeDocument/2006/relationships/notesSlide"/><Relationship Id="rId3" Target="../media/image150.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46.xml" Type="http://schemas.openxmlformats.org/officeDocument/2006/relationships/slideLayout"/><Relationship Id="rId2" Target="../notesSlides/notesSlide40.xml" Type="http://schemas.openxmlformats.org/officeDocument/2006/relationships/notesSlid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6.xml" Type="http://schemas.openxmlformats.org/officeDocument/2006/relationships/notesSlid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 Id="rId6" Target="../media/image14.jpeg" Type="http://schemas.openxmlformats.org/officeDocument/2006/relationships/image"/><Relationship Id="rId7" Target="../media/image15.jpe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1.xml" Type="http://schemas.openxmlformats.org/officeDocument/2006/relationships/notesSlide"/><Relationship Id="rId3" Target="../media/image151.jpeg" Type="http://schemas.openxmlformats.org/officeDocument/2006/relationships/image"/><Relationship Id="rId4" Target="../media/image152.jpeg" Type="http://schemas.openxmlformats.org/officeDocument/2006/relationships/image"/><Relationship Id="rId5" Target="../media/image153.jpe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2.xml" Type="http://schemas.openxmlformats.org/officeDocument/2006/relationships/notesSlide"/></Relationships>
</file>

<file path=ppt/slides/_rels/slide72.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charts/chart4.xml" Type="http://schemas.openxmlformats.org/officeDocument/2006/relationships/chart"/></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charts/chart5.xml" Type="http://schemas.openxmlformats.org/officeDocument/2006/relationships/chart"/></Relationships>
</file>

<file path=ppt/slides/_rels/slide75.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43.xml" Type="http://schemas.openxmlformats.org/officeDocument/2006/relationships/notesSlide"/><Relationship Id="rId3" Target="../media/image154.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4.xml" Type="http://schemas.openxmlformats.org/officeDocument/2006/relationships/notesSlide"/><Relationship Id="rId3" Target="../media/image155.png" Type="http://schemas.openxmlformats.org/officeDocument/2006/relationships/image"/><Relationship Id="rId4" Target="../media/image156.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5.xml" Type="http://schemas.openxmlformats.org/officeDocument/2006/relationships/notesSlide"/><Relationship Id="rId3" Target="../media/image157.png" Type="http://schemas.openxmlformats.org/officeDocument/2006/relationships/image"/><Relationship Id="rId4" Target="../media/image158.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2.xml" Type="http://schemas.openxmlformats.org/officeDocument/2006/relationships/slideLayout"/><Relationship Id="rId2" Target="../charts/chart6.xml" Type="http://schemas.openxmlformats.org/officeDocument/2006/relationships/chart"/><Relationship Id="rId3" Target="../charts/chart7.xml" Type="http://schemas.openxmlformats.org/officeDocument/2006/relationships/chart"/><Relationship Id="rId4" Target="../media/image159.png" Type="http://schemas.openxmlformats.org/officeDocument/2006/relationships/image"/><Relationship Id="rId5" Target="../media/image160.png" Type="http://schemas.openxmlformats.org/officeDocument/2006/relationships/image"/><Relationship Id="rId6" Target="../media/image161.png" Type="http://schemas.openxmlformats.org/officeDocument/2006/relationships/image"/><Relationship Id="rId7" Target="../media/image162.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6.xml" Type="http://schemas.openxmlformats.org/officeDocument/2006/relationships/notesSlide"/><Relationship Id="rId3" Target="../media/image163.png" Type="http://schemas.openxmlformats.org/officeDocument/2006/relationships/image"/><Relationship Id="rId4" Target="../media/image164.png" Type="http://schemas.openxmlformats.org/officeDocument/2006/relationships/image"/><Relationship Id="rId5" Target="../media/image16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7.xml" Type="http://schemas.openxmlformats.org/officeDocument/2006/relationships/notesSlide"/><Relationship Id="rId3" Target="../media/image166.jpeg" Type="http://schemas.openxmlformats.org/officeDocument/2006/relationships/image"/><Relationship Id="rId4" Target="../media/image167.jpe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2.xml" Type="http://schemas.openxmlformats.org/officeDocument/2006/relationships/slideLayout"/><Relationship Id="rId2" Target="../charts/chart8.xml" Type="http://schemas.openxmlformats.org/officeDocument/2006/relationships/chart"/><Relationship Id="rId3" Target="../media/image168.emf" Type="http://schemas.openxmlformats.org/officeDocument/2006/relationships/image"/><Relationship Id="rId4" Target="../media/image169.emf" Type="http://schemas.openxmlformats.org/officeDocument/2006/relationships/image"/><Relationship Id="rId5" Target="../media/image170.emf" Type="http://schemas.openxmlformats.org/officeDocument/2006/relationships/image"/><Relationship Id="rId6" Target="../media/image171.emf" Type="http://schemas.openxmlformats.org/officeDocument/2006/relationships/image"/><Relationship Id="rId7" Target="../charts/chart9.xml" Type="http://schemas.openxmlformats.org/officeDocument/2006/relationships/chart"/></Relationships>
</file>

<file path=ppt/slides/_rels/slide82.xml.rels><?xml version="1.0" encoding="UTF-8" standalone="yes"?><Relationships xmlns="http://schemas.openxmlformats.org/package/2006/relationships"><Relationship Id="rId1" Target="../slideLayouts/slideLayout78.xml" Type="http://schemas.openxmlformats.org/officeDocument/2006/relationships/slideLayout"/><Relationship Id="rId2" Target="../notesSlides/notesSlide48.xml" Type="http://schemas.openxmlformats.org/officeDocument/2006/relationships/notesSlide"/><Relationship Id="rId3" Target="../media/image172.emf"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9.xml" Type="http://schemas.openxmlformats.org/officeDocument/2006/relationships/notesSlide"/><Relationship Id="rId3" Target="../media/image173.png" Type="http://schemas.openxmlformats.org/officeDocument/2006/relationships/image"/><Relationship Id="rId4" Target="../media/image174.png" Type="http://schemas.openxmlformats.org/officeDocument/2006/relationships/image"/><Relationship Id="rId5" Target="../media/image175.png" Type="http://schemas.openxmlformats.org/officeDocument/2006/relationships/image"/><Relationship Id="rId6" Target="../media/image176.png" Type="http://schemas.openxmlformats.org/officeDocument/2006/relationships/image"/><Relationship Id="rId7" Target="../media/image177.jpeg" Type="http://schemas.openxmlformats.org/officeDocument/2006/relationships/image"/><Relationship Id="rId8" Target="../charts/chart10.xml" Type="http://schemas.openxmlformats.org/officeDocument/2006/relationships/chart"/><Relationship Id="rId9" Target="../media/image178.jpe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5.jpeg" Type="http://schemas.openxmlformats.org/officeDocument/2006/relationships/image"/><Relationship Id="rId11" Target="../media/image186.jpeg" Type="http://schemas.openxmlformats.org/officeDocument/2006/relationships/image"/><Relationship Id="rId12" Target="../media/image187.jpeg" Type="http://schemas.openxmlformats.org/officeDocument/2006/relationships/image"/><Relationship Id="rId13" Target="../media/image188.jpeg" Type="http://schemas.openxmlformats.org/officeDocument/2006/relationships/image"/><Relationship Id="rId2" Target="../notesSlides/notesSlide50.xml" Type="http://schemas.openxmlformats.org/officeDocument/2006/relationships/notesSlide"/><Relationship Id="rId3" Target="../charts/chart11.xml" Type="http://schemas.openxmlformats.org/officeDocument/2006/relationships/chart"/><Relationship Id="rId4" Target="../media/image179.jpeg" Type="http://schemas.openxmlformats.org/officeDocument/2006/relationships/image"/><Relationship Id="rId5" Target="../media/image180.jpeg" Type="http://schemas.openxmlformats.org/officeDocument/2006/relationships/image"/><Relationship Id="rId6" Target="../media/image181.jpeg" Type="http://schemas.openxmlformats.org/officeDocument/2006/relationships/image"/><Relationship Id="rId7" Target="../media/image182.jpeg" Type="http://schemas.openxmlformats.org/officeDocument/2006/relationships/image"/><Relationship Id="rId8" Target="../media/image183.jpeg" Type="http://schemas.openxmlformats.org/officeDocument/2006/relationships/image"/><Relationship Id="rId9" Target="../media/image18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2" name="タイトル 1"/>
          <p:cNvSpPr>
            <a:spLocks noGrp="1"/>
          </p:cNvSpPr>
          <p:nvPr>
            <p:ph type="ctrTitle"/>
          </p:nvPr>
        </p:nvSpPr>
        <p:spPr>
          <a:xfrm>
            <a:off x="1763688" y="1916832"/>
            <a:ext cx="6625158" cy="2046833"/>
          </a:xfrm>
        </p:spPr>
        <p:txBody>
          <a:bodyPr/>
          <a:lstStyle/>
          <a:p>
            <a:r>
              <a:rPr lang="ja-JP" altLang="en-US" sz="3600" dirty="0"/>
              <a:t>景観行政</a:t>
            </a:r>
            <a:endParaRPr kumimoji="1" lang="ja-JP" altLang="en-US" sz="3600" dirty="0"/>
          </a:p>
        </p:txBody>
      </p:sp>
      <p:sp>
        <p:nvSpPr>
          <p:cNvPr id="2113" name="サブタイトル 2"/>
          <p:cNvSpPr>
            <a:spLocks noGrp="1"/>
          </p:cNvSpPr>
          <p:nvPr>
            <p:ph type="subTitle" idx="1"/>
          </p:nvPr>
        </p:nvSpPr>
        <p:spPr/>
        <p:txBody>
          <a:bodyPr/>
          <a:lstStyle/>
          <a:p>
            <a:r>
              <a:rPr lang="ja-JP" altLang="en-US" sz="2800" dirty="0">
                <a:latin typeface="+mn-ea"/>
              </a:rPr>
              <a:t>国土交通省　都市局公園緑地・景観課</a:t>
            </a:r>
            <a:endParaRPr lang="en-US" altLang="ja-JP" sz="2800" dirty="0">
              <a:latin typeface="+mn-ea"/>
            </a:endParaRPr>
          </a:p>
        </p:txBody>
      </p:sp>
    </p:spTree>
    <p:extLst>
      <p:ext uri="{BB962C8B-B14F-4D97-AF65-F5344CB8AC3E}">
        <p14:creationId xmlns:p14="http://schemas.microsoft.com/office/powerpoint/2010/main" val="2813949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景観行政団体（法第７条、第９８条）</a:t>
            </a:r>
          </a:p>
        </p:txBody>
      </p:sp>
      <p:sp>
        <p:nvSpPr>
          <p:cNvPr id="2370"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807D2D9-144D-4DEE-80F4-F3F4CB87031C}" type="slidenum">
              <a:rPr lang="en-US" altLang="ja-JP" sz="1400" smtClean="0">
                <a:solidFill>
                  <a:srgbClr val="000000"/>
                </a:solidFill>
              </a:rPr>
              <a:pPr>
                <a:spcBef>
                  <a:spcPct val="0"/>
                </a:spcBef>
                <a:buFontTx/>
                <a:buNone/>
              </a:pPr>
              <a:t>9</a:t>
            </a:fld>
            <a:endParaRPr lang="en-US" altLang="ja-JP" sz="1400">
              <a:solidFill>
                <a:srgbClr val="000000"/>
              </a:solidFill>
            </a:endParaRPr>
          </a:p>
        </p:txBody>
      </p:sp>
      <p:sp>
        <p:nvSpPr>
          <p:cNvPr id="2371" name="Rectangle 2"/>
          <p:cNvSpPr>
            <a:spLocks noChangeArrowheads="1"/>
          </p:cNvSpPr>
          <p:nvPr/>
        </p:nvSpPr>
        <p:spPr>
          <a:xfrm>
            <a:off x="255588" y="1366838"/>
            <a:ext cx="8785225" cy="4895850"/>
          </a:xfrm>
          <a:prstGeom prst="rect">
            <a:avLst/>
          </a:prstGeom>
          <a:noFill/>
          <a:ln>
            <a:noFill/>
          </a:ln>
        </p:spPr>
        <p:txBody>
          <a:bodyPr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3600" u="sng">
              <a:solidFill>
                <a:srgbClr val="FF0000"/>
              </a:solidFill>
              <a:ea typeface="HGS創英角ｺﾞｼｯｸUB" panose="020B0900000000000000" pitchFamily="50" charset="-128"/>
            </a:endParaRPr>
          </a:p>
        </p:txBody>
      </p:sp>
      <p:sp>
        <p:nvSpPr>
          <p:cNvPr id="2372" name="Text Box 3"/>
          <p:cNvSpPr txBox="1">
            <a:spLocks noChangeArrowheads="1"/>
          </p:cNvSpPr>
          <p:nvPr/>
        </p:nvSpPr>
        <p:spPr>
          <a:xfrm>
            <a:off x="255588" y="1079500"/>
            <a:ext cx="8785225" cy="106680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br>
              <a:rPr lang="en-US" altLang="ja-JP" sz="4000">
                <a:solidFill>
                  <a:srgbClr val="000000"/>
                </a:solidFill>
              </a:rPr>
            </a:br>
            <a:endParaRPr lang="en-US" altLang="ja-JP" sz="2400" u="sng">
              <a:solidFill>
                <a:srgbClr val="FF0000"/>
              </a:solidFill>
            </a:endParaRPr>
          </a:p>
        </p:txBody>
      </p:sp>
      <p:sp>
        <p:nvSpPr>
          <p:cNvPr id="2373" name="Rectangle 5"/>
          <p:cNvSpPr>
            <a:spLocks noChangeArrowheads="1"/>
          </p:cNvSpPr>
          <p:nvPr/>
        </p:nvSpPr>
        <p:spPr>
          <a:xfrm>
            <a:off x="76200" y="738188"/>
            <a:ext cx="9067800" cy="40005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rPr>
              <a:t>〇景観行政団体とは、</a:t>
            </a:r>
            <a:r>
              <a:rPr lang="ja-JP" altLang="en-US" sz="2000" u="sng">
                <a:solidFill>
                  <a:srgbClr val="FF0000"/>
                </a:solidFill>
              </a:rPr>
              <a:t>景観法に基づく施策を推進する地方公共団体</a:t>
            </a:r>
            <a:r>
              <a:rPr lang="ja-JP" altLang="en-US" sz="2000">
                <a:solidFill>
                  <a:srgbClr val="000000"/>
                </a:solidFill>
              </a:rPr>
              <a:t>をいう</a:t>
            </a:r>
          </a:p>
        </p:txBody>
      </p:sp>
      <p:sp>
        <p:nvSpPr>
          <p:cNvPr id="2374" name="Rectangle 6"/>
          <p:cNvSpPr>
            <a:spLocks noChangeArrowheads="1"/>
          </p:cNvSpPr>
          <p:nvPr/>
        </p:nvSpPr>
        <p:spPr>
          <a:xfrm>
            <a:off x="463550" y="1538288"/>
            <a:ext cx="5645150" cy="1754187"/>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66"/>
                </a:solidFill>
                <a:ea typeface="HGP創英角ｺﾞｼｯｸUB" panose="020B0900000000000000" pitchFamily="50" charset="-128"/>
              </a:rPr>
              <a:t>・都道府県</a:t>
            </a:r>
          </a:p>
          <a:p>
            <a:pPr eaLnBrk="1" hangingPunct="1">
              <a:spcBef>
                <a:spcPct val="0"/>
              </a:spcBef>
              <a:buFontTx/>
              <a:buNone/>
            </a:pPr>
            <a:r>
              <a:rPr lang="ja-JP" altLang="en-US" sz="2400">
                <a:solidFill>
                  <a:srgbClr val="000066"/>
                </a:solidFill>
                <a:ea typeface="HGP創英角ｺﾞｼｯｸUB" panose="020B0900000000000000" pitchFamily="50" charset="-128"/>
              </a:rPr>
              <a:t>・政令市</a:t>
            </a:r>
          </a:p>
          <a:p>
            <a:pPr eaLnBrk="1" hangingPunct="1">
              <a:spcBef>
                <a:spcPct val="0"/>
              </a:spcBef>
              <a:buFontTx/>
              <a:buNone/>
            </a:pPr>
            <a:r>
              <a:rPr lang="ja-JP" altLang="en-US" sz="2400">
                <a:solidFill>
                  <a:srgbClr val="000066"/>
                </a:solidFill>
                <a:ea typeface="HGP創英角ｺﾞｼｯｸUB" panose="020B0900000000000000" pitchFamily="50" charset="-128"/>
              </a:rPr>
              <a:t>・中核市</a:t>
            </a:r>
          </a:p>
          <a:p>
            <a:pPr eaLnBrk="1" hangingPunct="1">
              <a:spcBef>
                <a:spcPct val="0"/>
              </a:spcBef>
              <a:buFontTx/>
              <a:buNone/>
            </a:pPr>
            <a:br>
              <a:rPr lang="ja-JP" altLang="en-US" sz="1200">
                <a:solidFill>
                  <a:srgbClr val="000000"/>
                </a:solidFill>
              </a:rPr>
            </a:br>
            <a:r>
              <a:rPr lang="ja-JP" altLang="en-US" sz="2400">
                <a:solidFill>
                  <a:srgbClr val="000000"/>
                </a:solidFill>
              </a:rPr>
              <a:t>・</a:t>
            </a:r>
            <a:r>
              <a:rPr lang="ja-JP" altLang="en-US" sz="2400" u="sng">
                <a:solidFill>
                  <a:srgbClr val="CC0000"/>
                </a:solidFill>
                <a:ea typeface="HGP創英角ｺﾞｼｯｸUB" panose="020B0900000000000000" pitchFamily="50" charset="-128"/>
              </a:rPr>
              <a:t>都道府県との協議を経たその他市区町村</a:t>
            </a:r>
          </a:p>
        </p:txBody>
      </p:sp>
      <p:sp>
        <p:nvSpPr>
          <p:cNvPr id="2375" name="AutoShape 7"/>
          <p:cNvSpPr>
            <a:spLocks noChangeArrowheads="1"/>
          </p:cNvSpPr>
          <p:nvPr/>
        </p:nvSpPr>
        <p:spPr>
          <a:xfrm>
            <a:off x="82550" y="3549650"/>
            <a:ext cx="8785225" cy="2028825"/>
          </a:xfrm>
          <a:prstGeom prst="parallelogram">
            <a:avLst>
              <a:gd name="adj" fmla="val 116033"/>
            </a:avLst>
          </a:prstGeom>
          <a:solidFill>
            <a:srgbClr val="D6D6D6"/>
          </a:solidFill>
          <a:ln w="9525">
            <a:solidFill>
              <a:schemeClr val="tx1"/>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76" name="Text Box 13"/>
          <p:cNvSpPr txBox="1">
            <a:spLocks noChangeArrowheads="1"/>
          </p:cNvSpPr>
          <p:nvPr/>
        </p:nvSpPr>
        <p:spPr>
          <a:xfrm>
            <a:off x="2543175" y="3770313"/>
            <a:ext cx="1549400" cy="40005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66"/>
                </a:solidFill>
                <a:ea typeface="HGP創英角ｺﾞｼｯｸUB" panose="020B0900000000000000" pitchFamily="50" charset="-128"/>
              </a:rPr>
              <a:t>都道府県</a:t>
            </a:r>
          </a:p>
        </p:txBody>
      </p:sp>
      <p:grpSp>
        <p:nvGrpSpPr>
          <p:cNvPr id="2377" name="グループ化 1"/>
          <p:cNvGrpSpPr/>
          <p:nvPr/>
        </p:nvGrpSpPr>
        <p:grpSpPr>
          <a:xfrm>
            <a:off x="4802188" y="3828132"/>
            <a:ext cx="2165350" cy="506413"/>
            <a:chOff x="5365750" y="4044950"/>
            <a:chExt cx="2165350" cy="506413"/>
          </a:xfrm>
        </p:grpSpPr>
        <p:sp>
          <p:nvSpPr>
            <p:cNvPr id="2378" name="AutoShape 9"/>
            <p:cNvSpPr>
              <a:spLocks noChangeArrowheads="1"/>
            </p:cNvSpPr>
            <p:nvPr/>
          </p:nvSpPr>
          <p:spPr>
            <a:xfrm>
              <a:off x="5365750" y="4044950"/>
              <a:ext cx="2165350" cy="506413"/>
            </a:xfrm>
            <a:prstGeom prst="parallelogram">
              <a:avLst>
                <a:gd name="adj" fmla="val 196155"/>
              </a:avLst>
            </a:prstGeom>
            <a:solidFill>
              <a:srgbClr val="3333CC"/>
            </a:solidFill>
            <a:ln w="9525">
              <a:solidFill>
                <a:srgbClr val="333333"/>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800">
                <a:solidFill>
                  <a:srgbClr val="000000"/>
                </a:solidFill>
              </a:endParaRPr>
            </a:p>
          </p:txBody>
        </p:sp>
        <p:sp>
          <p:nvSpPr>
            <p:cNvPr id="2379" name="Text Box 14"/>
            <p:cNvSpPr txBox="1">
              <a:spLocks noChangeArrowheads="1"/>
            </p:cNvSpPr>
            <p:nvPr/>
          </p:nvSpPr>
          <p:spPr>
            <a:xfrm>
              <a:off x="6149975" y="4124325"/>
              <a:ext cx="723900" cy="306388"/>
            </a:xfrm>
            <a:prstGeom prst="rect">
              <a:avLst/>
            </a:prstGeom>
            <a:solidFill>
              <a:srgbClr val="3333CC"/>
            </a:solid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400" dirty="0">
                  <a:solidFill>
                    <a:schemeClr val="bg1"/>
                  </a:solidFill>
                  <a:ea typeface="HGP創英角ｺﾞｼｯｸUB" panose="020B0900000000000000" pitchFamily="50" charset="-128"/>
                </a:rPr>
                <a:t>政令市</a:t>
              </a:r>
            </a:p>
          </p:txBody>
        </p:sp>
      </p:grpSp>
      <p:sp>
        <p:nvSpPr>
          <p:cNvPr id="2380" name="AutoShape 8"/>
          <p:cNvSpPr>
            <a:spLocks noChangeArrowheads="1"/>
          </p:cNvSpPr>
          <p:nvPr/>
        </p:nvSpPr>
        <p:spPr>
          <a:xfrm>
            <a:off x="4445000" y="6478588"/>
            <a:ext cx="715963" cy="293687"/>
          </a:xfrm>
          <a:prstGeom prst="parallelogram">
            <a:avLst>
              <a:gd name="adj" fmla="val 2370"/>
            </a:avLst>
          </a:prstGeom>
          <a:solidFill>
            <a:srgbClr val="CC3300"/>
          </a:solidFill>
          <a:ln w="9525">
            <a:solidFill>
              <a:srgbClr val="333333"/>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81" name="AutoShape 19"/>
          <p:cNvSpPr/>
          <p:nvPr/>
        </p:nvSpPr>
        <p:spPr>
          <a:xfrm flipH="1">
            <a:off x="2047875" y="1587500"/>
            <a:ext cx="287338" cy="1079500"/>
          </a:xfrm>
          <a:prstGeom prst="leftBrace">
            <a:avLst>
              <a:gd name="adj1" fmla="val 31307"/>
              <a:gd name="adj2" fmla="val 50000"/>
            </a:avLst>
          </a:prstGeom>
          <a:no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82" name="Text Box 20"/>
          <p:cNvSpPr txBox="1">
            <a:spLocks noChangeArrowheads="1"/>
          </p:cNvSpPr>
          <p:nvPr/>
        </p:nvSpPr>
        <p:spPr>
          <a:xfrm>
            <a:off x="2543175" y="1912938"/>
            <a:ext cx="2216150" cy="39687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rPr>
              <a:t>法定景観行政団体</a:t>
            </a:r>
          </a:p>
        </p:txBody>
      </p:sp>
      <p:grpSp>
        <p:nvGrpSpPr>
          <p:cNvPr id="2383" name="グループ化 6"/>
          <p:cNvGrpSpPr/>
          <p:nvPr/>
        </p:nvGrpSpPr>
        <p:grpSpPr>
          <a:xfrm>
            <a:off x="4759325" y="4941888"/>
            <a:ext cx="2111375" cy="466725"/>
            <a:chOff x="5053365" y="4811689"/>
            <a:chExt cx="2110923" cy="467749"/>
          </a:xfrm>
        </p:grpSpPr>
        <p:sp>
          <p:nvSpPr>
            <p:cNvPr id="2384" name="AutoShape 9"/>
            <p:cNvSpPr>
              <a:spLocks noChangeArrowheads="1"/>
            </p:cNvSpPr>
            <p:nvPr/>
          </p:nvSpPr>
          <p:spPr>
            <a:xfrm>
              <a:off x="5053365" y="4811689"/>
              <a:ext cx="2110923" cy="467749"/>
            </a:xfrm>
            <a:prstGeom prst="parallelogram">
              <a:avLst>
                <a:gd name="adj" fmla="val 181646"/>
              </a:avLst>
            </a:prstGeom>
            <a:solidFill>
              <a:srgbClr val="00B0F0"/>
            </a:solidFill>
            <a:ln w="9525">
              <a:solidFill>
                <a:srgbClr val="333333"/>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85" name="Text Box 14"/>
            <p:cNvSpPr txBox="1">
              <a:spLocks noChangeArrowheads="1"/>
            </p:cNvSpPr>
            <p:nvPr/>
          </p:nvSpPr>
          <p:spPr>
            <a:xfrm>
              <a:off x="5725778" y="4883035"/>
              <a:ext cx="723186" cy="307732"/>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chemeClr val="bg1"/>
                  </a:solidFill>
                  <a:ea typeface="HGP創英角ｺﾞｼｯｸUB" panose="020B0900000000000000" pitchFamily="50" charset="-128"/>
                </a:rPr>
                <a:t>中核市</a:t>
              </a:r>
            </a:p>
          </p:txBody>
        </p:sp>
      </p:grpSp>
      <p:sp>
        <p:nvSpPr>
          <p:cNvPr id="2386" name="AutoShape 7"/>
          <p:cNvSpPr>
            <a:spLocks noChangeArrowheads="1"/>
          </p:cNvSpPr>
          <p:nvPr/>
        </p:nvSpPr>
        <p:spPr>
          <a:xfrm>
            <a:off x="252413" y="6042025"/>
            <a:ext cx="620712" cy="261938"/>
          </a:xfrm>
          <a:prstGeom prst="parallelogram">
            <a:avLst>
              <a:gd name="adj" fmla="val 0"/>
            </a:avLst>
          </a:prstGeom>
          <a:solidFill>
            <a:srgbClr val="D6D6D6"/>
          </a:solidFill>
          <a:ln w="9525">
            <a:solidFill>
              <a:schemeClr val="tx1"/>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87" name="テキスト ボックス 7"/>
          <p:cNvSpPr txBox="1">
            <a:spLocks noChangeArrowheads="1"/>
          </p:cNvSpPr>
          <p:nvPr/>
        </p:nvSpPr>
        <p:spPr>
          <a:xfrm>
            <a:off x="944563" y="6042025"/>
            <a:ext cx="3406775" cy="31908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t>都道府県が景観行政を実施するエリア</a:t>
            </a:r>
          </a:p>
        </p:txBody>
      </p:sp>
      <p:sp>
        <p:nvSpPr>
          <p:cNvPr id="2388" name="テキスト ボックス 30"/>
          <p:cNvSpPr txBox="1">
            <a:spLocks noChangeArrowheads="1"/>
          </p:cNvSpPr>
          <p:nvPr/>
        </p:nvSpPr>
        <p:spPr>
          <a:xfrm>
            <a:off x="141288" y="5595938"/>
            <a:ext cx="4210050" cy="3683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a:t>【</a:t>
            </a:r>
            <a:r>
              <a:rPr lang="ja-JP" altLang="en-US" sz="1800"/>
              <a:t>凡例</a:t>
            </a:r>
            <a:r>
              <a:rPr lang="en-US" altLang="ja-JP" sz="1800"/>
              <a:t>】</a:t>
            </a:r>
            <a:endParaRPr lang="ja-JP" altLang="en-US" sz="1800"/>
          </a:p>
        </p:txBody>
      </p:sp>
      <p:sp>
        <p:nvSpPr>
          <p:cNvPr id="2389" name="AutoShape 9"/>
          <p:cNvSpPr>
            <a:spLocks noChangeArrowheads="1"/>
          </p:cNvSpPr>
          <p:nvPr/>
        </p:nvSpPr>
        <p:spPr>
          <a:xfrm>
            <a:off x="252413" y="6513513"/>
            <a:ext cx="646112" cy="257175"/>
          </a:xfrm>
          <a:prstGeom prst="parallelogram">
            <a:avLst>
              <a:gd name="adj" fmla="val 0"/>
            </a:avLst>
          </a:prstGeom>
          <a:solidFill>
            <a:srgbClr val="3333CC"/>
          </a:solidFill>
          <a:ln w="9525">
            <a:solidFill>
              <a:srgbClr val="333333"/>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90" name="テキスト ボックス 32"/>
          <p:cNvSpPr txBox="1">
            <a:spLocks noChangeArrowheads="1"/>
          </p:cNvSpPr>
          <p:nvPr/>
        </p:nvSpPr>
        <p:spPr>
          <a:xfrm>
            <a:off x="1001713" y="6445250"/>
            <a:ext cx="3262312" cy="3175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t>政令市が景観行政を実施するエリア</a:t>
            </a:r>
          </a:p>
        </p:txBody>
      </p:sp>
      <p:sp>
        <p:nvSpPr>
          <p:cNvPr id="2391" name="AutoShape 9"/>
          <p:cNvSpPr>
            <a:spLocks noChangeArrowheads="1"/>
          </p:cNvSpPr>
          <p:nvPr/>
        </p:nvSpPr>
        <p:spPr>
          <a:xfrm>
            <a:off x="4445000" y="6042025"/>
            <a:ext cx="681038" cy="269875"/>
          </a:xfrm>
          <a:prstGeom prst="parallelogram">
            <a:avLst>
              <a:gd name="adj" fmla="val 0"/>
            </a:avLst>
          </a:prstGeom>
          <a:solidFill>
            <a:srgbClr val="00B0F0"/>
          </a:solidFill>
          <a:ln w="9525">
            <a:solidFill>
              <a:srgbClr val="333333"/>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nvGrpSpPr>
          <p:cNvPr id="2392" name="グループ化 37"/>
          <p:cNvGrpSpPr/>
          <p:nvPr/>
        </p:nvGrpSpPr>
        <p:grpSpPr>
          <a:xfrm>
            <a:off x="1166813" y="4862513"/>
            <a:ext cx="3097212" cy="577850"/>
            <a:chOff x="1294753" y="5868952"/>
            <a:chExt cx="3098055" cy="577850"/>
          </a:xfrm>
        </p:grpSpPr>
        <p:sp>
          <p:nvSpPr>
            <p:cNvPr id="2393" name="AutoShape 8"/>
            <p:cNvSpPr>
              <a:spLocks noChangeArrowheads="1"/>
            </p:cNvSpPr>
            <p:nvPr/>
          </p:nvSpPr>
          <p:spPr>
            <a:xfrm>
              <a:off x="1294753" y="5868952"/>
              <a:ext cx="3098055" cy="577850"/>
            </a:xfrm>
            <a:prstGeom prst="parallelogram">
              <a:avLst>
                <a:gd name="adj" fmla="val 175535"/>
              </a:avLst>
            </a:prstGeom>
            <a:solidFill>
              <a:srgbClr val="CC3300"/>
            </a:solidFill>
            <a:ln w="9525">
              <a:solidFill>
                <a:srgbClr val="333333"/>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94" name="Text Box 15"/>
            <p:cNvSpPr txBox="1">
              <a:spLocks noChangeArrowheads="1"/>
            </p:cNvSpPr>
            <p:nvPr/>
          </p:nvSpPr>
          <p:spPr>
            <a:xfrm>
              <a:off x="2055588" y="5910554"/>
              <a:ext cx="1576387" cy="5238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u="sng">
                  <a:solidFill>
                    <a:schemeClr val="bg1"/>
                  </a:solidFill>
                  <a:ea typeface="HGP創英角ｺﾞｼｯｸUB" panose="020B0900000000000000" pitchFamily="50" charset="-128"/>
                </a:rPr>
                <a:t>都道府県との協議を経た市区町村</a:t>
              </a:r>
            </a:p>
          </p:txBody>
        </p:sp>
      </p:grpSp>
      <p:sp>
        <p:nvSpPr>
          <p:cNvPr id="2395" name="テキスト ボックス 40"/>
          <p:cNvSpPr txBox="1">
            <a:spLocks noChangeArrowheads="1"/>
          </p:cNvSpPr>
          <p:nvPr/>
        </p:nvSpPr>
        <p:spPr>
          <a:xfrm>
            <a:off x="5187950" y="6316663"/>
            <a:ext cx="3852863" cy="5222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t>都道府県との協議を終えた市町村が景観行政を実施するエリア</a:t>
            </a:r>
          </a:p>
        </p:txBody>
      </p:sp>
      <p:sp>
        <p:nvSpPr>
          <p:cNvPr id="2396" name="テキスト ボックス 40"/>
          <p:cNvSpPr txBox="1">
            <a:spLocks noChangeArrowheads="1"/>
          </p:cNvSpPr>
          <p:nvPr/>
        </p:nvSpPr>
        <p:spPr>
          <a:xfrm>
            <a:off x="5187950" y="6004123"/>
            <a:ext cx="3852863" cy="30777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1400" dirty="0"/>
              <a:t>中核市が景観行政を実施するエリア</a:t>
            </a:r>
          </a:p>
        </p:txBody>
      </p:sp>
    </p:spTree>
    <p:extLst>
      <p:ext uri="{BB962C8B-B14F-4D97-AF65-F5344CB8AC3E}">
        <p14:creationId xmlns:p14="http://schemas.microsoft.com/office/powerpoint/2010/main" val="24068620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4" name="Text Box 4"/>
          <p:cNvSpPr txBox="1">
            <a:spLocks noChangeArrowheads="1"/>
          </p:cNvSpPr>
          <p:nvPr/>
        </p:nvSpPr>
        <p:spPr>
          <a:xfrm>
            <a:off x="5786610" y="971187"/>
            <a:ext cx="2882249" cy="358212"/>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lnSpc>
                <a:spcPts val="1233"/>
              </a:lnSpc>
              <a:spcBef>
                <a:spcPct val="0"/>
              </a:spcBef>
              <a:buNone/>
            </a:pPr>
            <a:r>
              <a:rPr kumimoji="0" lang="ja-JP" altLang="en-US" sz="1138" dirty="0">
                <a:latin typeface="游ゴシック" panose="020B0400000000000000" pitchFamily="50" charset="-128"/>
                <a:ea typeface="游ゴシック" panose="020B0400000000000000" pitchFamily="50" charset="-128"/>
              </a:rPr>
              <a:t>＜参考＞全体は</a:t>
            </a:r>
            <a:r>
              <a:rPr kumimoji="0" lang="en-US" altLang="ja-JP" sz="1138" dirty="0">
                <a:latin typeface="游ゴシック" panose="020B0400000000000000" pitchFamily="50" charset="-128"/>
                <a:ea typeface="游ゴシック" panose="020B0400000000000000" pitchFamily="50" charset="-128"/>
              </a:rPr>
              <a:t>47</a:t>
            </a:r>
            <a:r>
              <a:rPr kumimoji="0" lang="ja-JP" altLang="en-US" sz="1138" dirty="0">
                <a:latin typeface="游ゴシック" panose="020B0400000000000000" pitchFamily="50" charset="-128"/>
                <a:ea typeface="游ゴシック" panose="020B0400000000000000" pitchFamily="50" charset="-128"/>
              </a:rPr>
              <a:t>都道府県、</a:t>
            </a:r>
            <a:r>
              <a:rPr kumimoji="0" lang="en-US" altLang="ja-JP" sz="1138" dirty="0">
                <a:latin typeface="游ゴシック" panose="020B0400000000000000" pitchFamily="50" charset="-128"/>
                <a:ea typeface="游ゴシック" panose="020B0400000000000000" pitchFamily="50" charset="-128"/>
              </a:rPr>
              <a:t>1,741</a:t>
            </a:r>
            <a:r>
              <a:rPr kumimoji="0" lang="ja-JP" altLang="en-US" sz="1138" dirty="0">
                <a:latin typeface="游ゴシック" panose="020B0400000000000000" pitchFamily="50" charset="-128"/>
                <a:ea typeface="游ゴシック" panose="020B0400000000000000" pitchFamily="50" charset="-128"/>
              </a:rPr>
              <a:t>市区町村</a:t>
            </a:r>
            <a:endParaRPr kumimoji="0" lang="en-US" altLang="ja-JP" sz="1138" dirty="0">
              <a:latin typeface="游ゴシック" panose="020B0400000000000000" pitchFamily="50" charset="-128"/>
              <a:ea typeface="游ゴシック" panose="020B0400000000000000" pitchFamily="50" charset="-128"/>
            </a:endParaRPr>
          </a:p>
          <a:p>
            <a:pPr algn="r">
              <a:lnSpc>
                <a:spcPts val="1233"/>
              </a:lnSpc>
              <a:spcBef>
                <a:spcPct val="0"/>
              </a:spcBef>
              <a:buNone/>
            </a:pPr>
            <a:r>
              <a:rPr kumimoji="0" lang="ja-JP" altLang="en-US" sz="1138" dirty="0">
                <a:latin typeface="游ゴシック" panose="020B0400000000000000" pitchFamily="50" charset="-128"/>
                <a:ea typeface="游ゴシック" panose="020B0400000000000000" pitchFamily="50" charset="-128"/>
              </a:rPr>
              <a:t>（令和６年３月時点　総務省統計局）</a:t>
            </a:r>
            <a:endParaRPr kumimoji="0" lang="en-US" altLang="ja-JP" sz="1138" dirty="0">
              <a:latin typeface="游ゴシック" panose="020B0400000000000000" pitchFamily="50" charset="-128"/>
              <a:ea typeface="游ゴシック" panose="020B0400000000000000" pitchFamily="50" charset="-128"/>
            </a:endParaRPr>
          </a:p>
        </p:txBody>
      </p:sp>
      <p:graphicFrame>
        <p:nvGraphicFramePr>
          <p:cNvPr id="2605" name="表 119"/>
          <p:cNvGraphicFramePr>
            <a:graphicFrameLocks noGrp="1"/>
          </p:cNvGraphicFramePr>
          <p:nvPr/>
        </p:nvGraphicFramePr>
        <p:xfrm>
          <a:off x="323683" y="1329399"/>
          <a:ext cx="8376786" cy="5283573"/>
        </p:xfrm>
        <a:graphic>
          <a:graphicData uri="http://schemas.openxmlformats.org/drawingml/2006/table">
            <a:tbl>
              <a:tblPr firstRow="1" bandRow="1">
                <a:tableStyleId>{2D5ABB26-0587-4C30-8999-92F81FD0307C}</a:tableStyleId>
              </a:tblPr>
              <a:tblGrid>
                <a:gridCol w="3321263">
                  <a:extLst>
                    <a:ext uri="{9D8B030D-6E8A-4147-A177-3AD203B41FA5}">
                      <a16:colId xmlns:a16="http://schemas.microsoft.com/office/drawing/2014/main" val="20000"/>
                    </a:ext>
                  </a:extLst>
                </a:gridCol>
                <a:gridCol w="1741393">
                  <a:extLst>
                    <a:ext uri="{9D8B030D-6E8A-4147-A177-3AD203B41FA5}">
                      <a16:colId xmlns:a16="http://schemas.microsoft.com/office/drawing/2014/main" val="20001"/>
                    </a:ext>
                  </a:extLst>
                </a:gridCol>
                <a:gridCol w="1657065">
                  <a:extLst>
                    <a:ext uri="{9D8B030D-6E8A-4147-A177-3AD203B41FA5}">
                      <a16:colId xmlns:a16="http://schemas.microsoft.com/office/drawing/2014/main" val="20002"/>
                    </a:ext>
                  </a:extLst>
                </a:gridCol>
                <a:gridCol w="1657065">
                  <a:extLst>
                    <a:ext uri="{9D8B030D-6E8A-4147-A177-3AD203B41FA5}">
                      <a16:colId xmlns:a16="http://schemas.microsoft.com/office/drawing/2014/main" val="20003"/>
                    </a:ext>
                  </a:extLst>
                </a:gridCol>
              </a:tblGrid>
              <a:tr h="477957">
                <a:tc>
                  <a:txBody>
                    <a:bodyPr/>
                    <a:lstStyle/>
                    <a:p>
                      <a:r>
                        <a:rPr kumimoji="1" lang="ja-JP" altLang="en-US" sz="1700" dirty="0">
                          <a:solidFill>
                            <a:schemeClr val="tx1"/>
                          </a:solidFill>
                          <a:latin typeface="+mj-ea"/>
                          <a:ea typeface="+mj-ea"/>
                        </a:rPr>
                        <a:t>景観行政団体</a:t>
                      </a:r>
                    </a:p>
                  </a:txBody>
                  <a:tcPr marL="86696" marR="86696" marT="43357" marB="43357" anchor="ctr">
                    <a:lnR w="76200" cap="flat" cmpd="sng" algn="ctr">
                      <a:solidFill>
                        <a:srgbClr val="B4B4E6"/>
                      </a:solidFill>
                      <a:prstDash val="solid"/>
                      <a:round/>
                      <a:headEnd type="none" w="med" len="med"/>
                      <a:tailEnd type="none" w="med" len="med"/>
                    </a:lnR>
                    <a:lnT w="571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4B4E6"/>
                    </a:solidFill>
                  </a:tcPr>
                </a:tc>
                <a:tc>
                  <a:txBody>
                    <a:bodyPr/>
                    <a:lstStyle/>
                    <a:p>
                      <a:pPr algn="r"/>
                      <a:r>
                        <a:rPr kumimoji="1" lang="ja-JP" altLang="en-US" sz="1700" dirty="0">
                          <a:solidFill>
                            <a:schemeClr val="tx1"/>
                          </a:solidFill>
                          <a:latin typeface="+mj-ea"/>
                          <a:ea typeface="+mj-ea"/>
                        </a:rPr>
                        <a:t>８１６団体</a:t>
                      </a:r>
                    </a:p>
                  </a:txBody>
                  <a:tcPr marL="86696" marR="86696" marT="43357" marB="43357" anchor="ctr">
                    <a:lnL w="76200" cap="flat" cmpd="sng" algn="ctr">
                      <a:solidFill>
                        <a:srgbClr val="B4B4E6"/>
                      </a:solidFill>
                      <a:prstDash val="solid"/>
                      <a:round/>
                      <a:headEnd type="none" w="med" len="med"/>
                      <a:tailEnd type="none" w="med" len="med"/>
                    </a:lnL>
                    <a:lnR w="76200" cap="flat" cmpd="sng" algn="ctr">
                      <a:solidFill>
                        <a:srgbClr val="B4B4E6"/>
                      </a:solidFill>
                      <a:prstDash val="solid"/>
                      <a:round/>
                      <a:headEnd type="none" w="med" len="med"/>
                      <a:tailEnd type="none" w="med" len="med"/>
                    </a:lnR>
                    <a:lnT w="571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4B4E6"/>
                    </a:solidFill>
                  </a:tcPr>
                </a:tc>
                <a:tc>
                  <a:txBody>
                    <a:bodyPr/>
                    <a:lstStyle/>
                    <a:p>
                      <a:r>
                        <a:rPr kumimoji="1" lang="ja-JP" altLang="en-US" sz="1700" dirty="0">
                          <a:solidFill>
                            <a:schemeClr val="tx1"/>
                          </a:solidFill>
                          <a:latin typeface="+mj-ea"/>
                          <a:ea typeface="+mj-ea"/>
                        </a:rPr>
                        <a:t>（３９都道府県、</a:t>
                      </a:r>
                    </a:p>
                  </a:txBody>
                  <a:tcPr marL="86696" marR="86696" marT="43357" marB="43357" anchor="ctr">
                    <a:lnL w="76200" cap="flat" cmpd="sng" algn="ctr">
                      <a:solidFill>
                        <a:srgbClr val="B4B4E6"/>
                      </a:solidFill>
                      <a:prstDash val="solid"/>
                      <a:round/>
                      <a:headEnd type="none" w="med" len="med"/>
                      <a:tailEnd type="none" w="med" len="med"/>
                    </a:lnL>
                    <a:lnR w="3175" cap="flat" cmpd="sng" algn="ctr">
                      <a:solidFill>
                        <a:srgbClr val="B4B4E6"/>
                      </a:solidFill>
                      <a:prstDash val="solid"/>
                      <a:round/>
                      <a:headEnd type="none" w="med" len="med"/>
                      <a:tailEnd type="none" w="med" len="med"/>
                    </a:lnR>
                    <a:lnT w="571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4B4E6"/>
                    </a:solidFill>
                  </a:tcPr>
                </a:tc>
                <a:tc>
                  <a:txBody>
                    <a:bodyPr/>
                    <a:lstStyle/>
                    <a:p>
                      <a:pPr algn="r"/>
                      <a:r>
                        <a:rPr kumimoji="1" lang="ja-JP" altLang="en-US" sz="1700" kern="1200" dirty="0">
                          <a:solidFill>
                            <a:schemeClr val="tx1"/>
                          </a:solidFill>
                          <a:latin typeface="+mj-ea"/>
                          <a:ea typeface="+mj-ea"/>
                          <a:cs typeface="+mn-cs"/>
                        </a:rPr>
                        <a:t>７７７市区町村）</a:t>
                      </a:r>
                      <a:endParaRPr kumimoji="1" lang="ja-JP" altLang="en-US" sz="1700" dirty="0">
                        <a:solidFill>
                          <a:schemeClr val="tx1"/>
                        </a:solidFill>
                        <a:latin typeface="+mj-ea"/>
                        <a:ea typeface="+mj-ea"/>
                      </a:endParaRPr>
                    </a:p>
                  </a:txBody>
                  <a:tcPr marL="86696" marR="86696" marT="43357" marB="43357" anchor="ctr">
                    <a:lnL w="3175" cap="flat" cmpd="sng" algn="ctr">
                      <a:solidFill>
                        <a:srgbClr val="B4B4E6"/>
                      </a:solidFill>
                      <a:prstDash val="solid"/>
                      <a:round/>
                      <a:headEnd type="none" w="med" len="med"/>
                      <a:tailEnd type="none" w="med" len="med"/>
                    </a:lnL>
                    <a:lnT w="5715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4B4E6"/>
                    </a:solidFill>
                  </a:tcPr>
                </a:tc>
                <a:extLst>
                  <a:ext uri="{0D108BD9-81ED-4DB2-BD59-A6C34878D82A}">
                    <a16:rowId xmlns:a16="http://schemas.microsoft.com/office/drawing/2014/main" val="10000"/>
                  </a:ext>
                </a:extLst>
              </a:tr>
              <a:tr h="863926">
                <a:tc>
                  <a:txBody>
                    <a:bodyPr/>
                    <a:lstStyle/>
                    <a:p>
                      <a:r>
                        <a:rPr kumimoji="1" lang="ja-JP" altLang="en-US" sz="1700" dirty="0">
                          <a:solidFill>
                            <a:schemeClr val="tx1"/>
                          </a:solidFill>
                          <a:latin typeface="+mj-ea"/>
                          <a:ea typeface="+mj-ea"/>
                        </a:rPr>
                        <a:t>景観計画</a:t>
                      </a:r>
                      <a:endParaRPr kumimoji="1" lang="en-US" altLang="ja-JP" sz="1700" dirty="0">
                        <a:solidFill>
                          <a:schemeClr val="tx1"/>
                        </a:solidFill>
                        <a:latin typeface="+mj-ea"/>
                        <a:ea typeface="+mj-ea"/>
                      </a:endParaRPr>
                    </a:p>
                    <a:p>
                      <a:endParaRPr kumimoji="1" lang="en-US" altLang="ja-JP" sz="1700" dirty="0">
                        <a:solidFill>
                          <a:schemeClr val="tx1"/>
                        </a:solidFill>
                        <a:latin typeface="+mj-ea"/>
                        <a:ea typeface="+mj-ea"/>
                      </a:endParaRPr>
                    </a:p>
                    <a:p>
                      <a:r>
                        <a:rPr kumimoji="1" lang="ja-JP" altLang="en-US" sz="1700" dirty="0">
                          <a:solidFill>
                            <a:schemeClr val="tx1"/>
                          </a:solidFill>
                          <a:latin typeface="+mj-ea"/>
                          <a:ea typeface="+mj-ea"/>
                        </a:rPr>
                        <a:t>（重点的な取組を進める市区町村）</a:t>
                      </a:r>
                    </a:p>
                  </a:txBody>
                  <a:tcPr marL="86696" marR="86696" marT="43357" marB="43357" anchor="ctr">
                    <a:lnR w="76200" cap="flat" cmpd="sng" algn="ctr">
                      <a:solidFill>
                        <a:srgbClr val="C9EEFB"/>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9EEFB"/>
                    </a:solidFill>
                  </a:tcPr>
                </a:tc>
                <a:tc>
                  <a:txBody>
                    <a:bodyPr/>
                    <a:lstStyle/>
                    <a:p>
                      <a:pPr algn="r"/>
                      <a:r>
                        <a:rPr kumimoji="1" lang="ja-JP" altLang="en-US" sz="1700" dirty="0">
                          <a:solidFill>
                            <a:schemeClr val="tx1"/>
                          </a:solidFill>
                          <a:latin typeface="+mj-ea"/>
                          <a:ea typeface="+mj-ea"/>
                        </a:rPr>
                        <a:t>６６６団体</a:t>
                      </a:r>
                      <a:endParaRPr kumimoji="1" lang="en-US" altLang="ja-JP" sz="1700" dirty="0">
                        <a:solidFill>
                          <a:schemeClr val="tx1"/>
                        </a:solidFill>
                        <a:latin typeface="+mj-ea"/>
                        <a:ea typeface="+mj-ea"/>
                      </a:endParaRPr>
                    </a:p>
                    <a:p>
                      <a:pPr algn="r"/>
                      <a:endParaRPr kumimoji="1" lang="en-US" altLang="ja-JP" sz="1700" dirty="0">
                        <a:solidFill>
                          <a:schemeClr val="tx1"/>
                        </a:solidFill>
                        <a:latin typeface="+mj-ea"/>
                        <a:ea typeface="+mj-ea"/>
                      </a:endParaRPr>
                    </a:p>
                    <a:p>
                      <a:pPr algn="r"/>
                      <a:endParaRPr kumimoji="1" lang="ja-JP" altLang="en-US" sz="1700" dirty="0">
                        <a:solidFill>
                          <a:schemeClr val="tx1"/>
                        </a:solidFill>
                        <a:latin typeface="+mj-ea"/>
                        <a:ea typeface="+mj-ea"/>
                      </a:endParaRPr>
                    </a:p>
                  </a:txBody>
                  <a:tcPr marL="86696" marR="86696" marT="43357" marB="43357" anchor="ctr">
                    <a:lnL w="76200" cap="flat" cmpd="sng" algn="ctr">
                      <a:solidFill>
                        <a:srgbClr val="C9EEFB"/>
                      </a:solidFill>
                      <a:prstDash val="solid"/>
                      <a:round/>
                      <a:headEnd type="none" w="med" len="med"/>
                      <a:tailEnd type="none" w="med" len="med"/>
                    </a:lnL>
                    <a:lnR w="76200" cap="flat" cmpd="sng" algn="ctr">
                      <a:solidFill>
                        <a:srgbClr val="C9EEFB"/>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9EE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（２２都道府県、</a:t>
                      </a:r>
                      <a:endParaRPr kumimoji="1" lang="en-US" altLang="ja-JP" sz="1700" kern="1200" dirty="0">
                        <a:solidFill>
                          <a:schemeClr val="tx1"/>
                        </a:solidFill>
                        <a:latin typeface="+mj-ea"/>
                        <a:ea typeface="+mj-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700" kern="1200" dirty="0">
                        <a:solidFill>
                          <a:schemeClr val="tx1"/>
                        </a:solidFill>
                        <a:latin typeface="+mj-ea"/>
                        <a:ea typeface="+mj-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a:t>
                      </a:r>
                    </a:p>
                  </a:txBody>
                  <a:tcPr marL="86696" marR="86696" marT="43357" marB="43357" anchor="ctr">
                    <a:lnL w="76200" cap="flat" cmpd="sng" algn="ctr">
                      <a:solidFill>
                        <a:srgbClr val="C9EEFB"/>
                      </a:solidFill>
                      <a:prstDash val="solid"/>
                      <a:round/>
                      <a:headEnd type="none" w="med" len="med"/>
                      <a:tailEnd type="none" w="med" len="med"/>
                    </a:lnL>
                    <a:lnR w="3175" cap="flat" cmpd="sng" algn="ctr">
                      <a:solidFill>
                        <a:srgbClr val="C9EEFB"/>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9EEF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６４４市区町村）</a:t>
                      </a:r>
                      <a:endParaRPr kumimoji="1" lang="en-US" altLang="ja-JP" sz="1700" kern="1200" dirty="0">
                        <a:solidFill>
                          <a:schemeClr val="tx1"/>
                        </a:solidFill>
                        <a:latin typeface="+mj-ea"/>
                        <a:ea typeface="+mj-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endParaRPr kumimoji="1" lang="en-US" altLang="ja-JP" sz="1700" kern="1200" dirty="0">
                        <a:solidFill>
                          <a:schemeClr val="tx1"/>
                        </a:solidFill>
                        <a:latin typeface="+mj-ea"/>
                        <a:ea typeface="+mj-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３９７市区町村）</a:t>
                      </a:r>
                    </a:p>
                  </a:txBody>
                  <a:tcPr marL="86696" marR="86696" marT="43357" marB="43357" anchor="ctr">
                    <a:lnL w="3175" cap="flat" cmpd="sng" algn="ctr">
                      <a:solidFill>
                        <a:srgbClr val="C9EEFB"/>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9EEFB"/>
                    </a:solidFill>
                  </a:tcPr>
                </a:tc>
                <a:extLst>
                  <a:ext uri="{0D108BD9-81ED-4DB2-BD59-A6C34878D82A}">
                    <a16:rowId xmlns:a16="http://schemas.microsoft.com/office/drawing/2014/main" val="10001"/>
                  </a:ext>
                </a:extLst>
              </a:tr>
              <a:tr h="477957">
                <a:tc>
                  <a:txBody>
                    <a:bodyPr/>
                    <a:lstStyle/>
                    <a:p>
                      <a:r>
                        <a:rPr kumimoji="1" lang="ja-JP" altLang="en-US" sz="1700" dirty="0">
                          <a:solidFill>
                            <a:schemeClr val="tx1"/>
                          </a:solidFill>
                          <a:latin typeface="+mj-ea"/>
                          <a:ea typeface="+mj-ea"/>
                        </a:rPr>
                        <a:t>景観重要建造物</a:t>
                      </a:r>
                    </a:p>
                  </a:txBody>
                  <a:tcPr marL="86696" marR="86696" marT="43357" marB="43357" anchor="ctr">
                    <a:lnR w="76200" cap="flat" cmpd="sng" algn="ctr">
                      <a:solidFill>
                        <a:srgbClr val="99FFCC"/>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CC"/>
                    </a:solidFill>
                  </a:tcPr>
                </a:tc>
                <a:tc>
                  <a:txBody>
                    <a:bodyPr/>
                    <a:lstStyle/>
                    <a:p>
                      <a:pPr algn="r"/>
                      <a:r>
                        <a:rPr kumimoji="1" lang="ja-JP" altLang="en-US" sz="1700" dirty="0">
                          <a:solidFill>
                            <a:schemeClr val="tx1"/>
                          </a:solidFill>
                          <a:latin typeface="+mj-ea"/>
                          <a:ea typeface="+mj-ea"/>
                        </a:rPr>
                        <a:t>８０５件</a:t>
                      </a:r>
                    </a:p>
                  </a:txBody>
                  <a:tcPr marL="86696" marR="86696" marT="43357" marB="43357" anchor="ctr">
                    <a:lnL w="76200" cap="flat" cmpd="sng" algn="ctr">
                      <a:solidFill>
                        <a:srgbClr val="99FFCC"/>
                      </a:solidFill>
                      <a:prstDash val="solid"/>
                      <a:round/>
                      <a:headEnd type="none" w="med" len="med"/>
                      <a:tailEnd type="none" w="med" len="med"/>
                    </a:lnL>
                    <a:lnR w="76200" cap="flat" cmpd="sng" algn="ctr">
                      <a:solidFill>
                        <a:srgbClr val="99FFCC"/>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　１都道府県、</a:t>
                      </a:r>
                      <a:endParaRPr kumimoji="1" lang="ja-JP" altLang="en-US" sz="1700" dirty="0">
                        <a:solidFill>
                          <a:schemeClr val="tx1"/>
                        </a:solidFill>
                        <a:latin typeface="+mj-ea"/>
                        <a:ea typeface="+mj-ea"/>
                      </a:endParaRPr>
                    </a:p>
                  </a:txBody>
                  <a:tcPr marL="86696" marR="86696" marT="43357" marB="43357" anchor="ctr">
                    <a:lnL w="76200" cap="flat" cmpd="sng" algn="ctr">
                      <a:solidFill>
                        <a:srgbClr val="99FFCC"/>
                      </a:solidFill>
                      <a:prstDash val="solid"/>
                      <a:round/>
                      <a:headEnd type="none" w="med" len="med"/>
                      <a:tailEnd type="none" w="med" len="med"/>
                    </a:lnL>
                    <a:lnR w="3175" cap="flat" cmpd="sng" algn="ctr">
                      <a:solidFill>
                        <a:srgbClr val="99FFCC"/>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CC"/>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１１３市区町村）</a:t>
                      </a:r>
                    </a:p>
                  </a:txBody>
                  <a:tcPr marL="86696" marR="86696" marT="43357" marB="43357" anchor="ctr">
                    <a:lnL w="3175" cap="flat" cmpd="sng" algn="ctr">
                      <a:solidFill>
                        <a:srgbClr val="99FFCC"/>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CC"/>
                    </a:solidFill>
                  </a:tcPr>
                </a:tc>
                <a:extLst>
                  <a:ext uri="{0D108BD9-81ED-4DB2-BD59-A6C34878D82A}">
                    <a16:rowId xmlns:a16="http://schemas.microsoft.com/office/drawing/2014/main" val="10002"/>
                  </a:ext>
                </a:extLst>
              </a:tr>
              <a:tr h="477957">
                <a:tc>
                  <a:txBody>
                    <a:bodyPr/>
                    <a:lstStyle/>
                    <a:p>
                      <a:r>
                        <a:rPr kumimoji="1" lang="ja-JP" altLang="en-US" sz="1700" dirty="0">
                          <a:solidFill>
                            <a:schemeClr val="tx1"/>
                          </a:solidFill>
                          <a:latin typeface="+mj-ea"/>
                          <a:ea typeface="+mj-ea"/>
                        </a:rPr>
                        <a:t>景観重要樹木</a:t>
                      </a:r>
                    </a:p>
                  </a:txBody>
                  <a:tcPr marL="86696" marR="86696" marT="43357" marB="43357" anchor="ctr">
                    <a:lnR w="76200" cap="flat" cmpd="sng" algn="ctr">
                      <a:solidFill>
                        <a:srgbClr val="99FF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99"/>
                    </a:solidFill>
                  </a:tcPr>
                </a:tc>
                <a:tc>
                  <a:txBody>
                    <a:bodyPr/>
                    <a:lstStyle/>
                    <a:p>
                      <a:pPr algn="r"/>
                      <a:r>
                        <a:rPr kumimoji="1" lang="ja-JP" altLang="en-US" sz="1700" dirty="0">
                          <a:solidFill>
                            <a:schemeClr val="tx1"/>
                          </a:solidFill>
                          <a:latin typeface="+mj-ea"/>
                          <a:ea typeface="+mj-ea"/>
                        </a:rPr>
                        <a:t>２９０件</a:t>
                      </a:r>
                    </a:p>
                  </a:txBody>
                  <a:tcPr marL="86696" marR="86696" marT="43357" marB="43357" anchor="ctr">
                    <a:lnL w="76200" cap="flat" cmpd="sng" algn="ctr">
                      <a:solidFill>
                        <a:srgbClr val="99FF99"/>
                      </a:solidFill>
                      <a:prstDash val="solid"/>
                      <a:round/>
                      <a:headEnd type="none" w="med" len="med"/>
                      <a:tailEnd type="none" w="med" len="med"/>
                    </a:lnL>
                    <a:lnR w="76200" cap="flat" cmpd="sng" algn="ctr">
                      <a:solidFill>
                        <a:srgbClr val="99FF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a:t>
                      </a:r>
                      <a:endParaRPr kumimoji="1" lang="ja-JP" altLang="en-US" sz="1700" dirty="0">
                        <a:solidFill>
                          <a:schemeClr val="tx1"/>
                        </a:solidFill>
                        <a:latin typeface="+mj-ea"/>
                        <a:ea typeface="+mj-ea"/>
                      </a:endParaRPr>
                    </a:p>
                  </a:txBody>
                  <a:tcPr marL="86696" marR="86696" marT="43357" marB="43357" anchor="ctr">
                    <a:lnL w="76200" cap="flat" cmpd="sng" algn="ctr">
                      <a:solidFill>
                        <a:srgbClr val="99FF99"/>
                      </a:solidFill>
                      <a:prstDash val="solid"/>
                      <a:round/>
                      <a:headEnd type="none" w="med" len="med"/>
                      <a:tailEnd type="none" w="med" len="med"/>
                    </a:lnL>
                    <a:lnR w="3175" cap="flat" cmpd="sng" algn="ctr">
                      <a:solidFill>
                        <a:srgbClr val="99FF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99"/>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７２市区町村）</a:t>
                      </a:r>
                      <a:endParaRPr kumimoji="1" lang="ja-JP" altLang="en-US" sz="1700" dirty="0">
                        <a:solidFill>
                          <a:schemeClr val="tx1"/>
                        </a:solidFill>
                        <a:latin typeface="+mj-ea"/>
                        <a:ea typeface="+mj-ea"/>
                      </a:endParaRPr>
                    </a:p>
                  </a:txBody>
                  <a:tcPr marL="86696" marR="86696" marT="43357" marB="43357" anchor="ctr">
                    <a:lnL w="3175" cap="flat" cmpd="sng" algn="ctr">
                      <a:solidFill>
                        <a:srgbClr val="99FF99"/>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477957">
                <a:tc>
                  <a:txBody>
                    <a:bodyPr/>
                    <a:lstStyle/>
                    <a:p>
                      <a:r>
                        <a:rPr kumimoji="1" lang="ja-JP" altLang="en-US" sz="1700" dirty="0">
                          <a:solidFill>
                            <a:schemeClr val="tx1"/>
                          </a:solidFill>
                          <a:latin typeface="+mj-ea"/>
                          <a:ea typeface="+mj-ea"/>
                        </a:rPr>
                        <a:t>景観協定</a:t>
                      </a:r>
                    </a:p>
                  </a:txBody>
                  <a:tcPr marL="86696" marR="86696" marT="43357" marB="43357" anchor="ctr">
                    <a:lnR w="76200" cap="flat" cmpd="sng" algn="ctr">
                      <a:solidFill>
                        <a:srgbClr val="CCFF66"/>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CFF66"/>
                    </a:solidFill>
                  </a:tcPr>
                </a:tc>
                <a:tc>
                  <a:txBody>
                    <a:bodyPr/>
                    <a:lstStyle/>
                    <a:p>
                      <a:pPr algn="r"/>
                      <a:r>
                        <a:rPr kumimoji="1" lang="ja-JP" altLang="en-US" sz="1700" dirty="0">
                          <a:solidFill>
                            <a:schemeClr val="tx1"/>
                          </a:solidFill>
                          <a:latin typeface="+mj-ea"/>
                          <a:ea typeface="+mj-ea"/>
                        </a:rPr>
                        <a:t>１４９件</a:t>
                      </a:r>
                    </a:p>
                  </a:txBody>
                  <a:tcPr marL="86696" marR="86696" marT="43357" marB="43357" anchor="ctr">
                    <a:lnL w="76200" cap="flat" cmpd="sng" algn="ctr">
                      <a:solidFill>
                        <a:srgbClr val="CCFF66"/>
                      </a:solidFill>
                      <a:prstDash val="solid"/>
                      <a:round/>
                      <a:headEnd type="none" w="med" len="med"/>
                      <a:tailEnd type="none" w="med" len="med"/>
                    </a:lnL>
                    <a:lnR w="76200" cap="flat" cmpd="sng" algn="ctr">
                      <a:solidFill>
                        <a:srgbClr val="CCFF66"/>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CFF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　２都道府県、</a:t>
                      </a:r>
                      <a:endParaRPr kumimoji="1" lang="ja-JP" altLang="en-US" sz="1700" dirty="0">
                        <a:solidFill>
                          <a:schemeClr val="tx1"/>
                        </a:solidFill>
                        <a:latin typeface="+mj-ea"/>
                        <a:ea typeface="+mj-ea"/>
                      </a:endParaRPr>
                    </a:p>
                  </a:txBody>
                  <a:tcPr marL="86696" marR="86696" marT="43357" marB="43357" anchor="ctr">
                    <a:lnL w="76200" cap="flat" cmpd="sng" algn="ctr">
                      <a:solidFill>
                        <a:srgbClr val="CCFF66"/>
                      </a:solidFill>
                      <a:prstDash val="solid"/>
                      <a:round/>
                      <a:headEnd type="none" w="med" len="med"/>
                      <a:tailEnd type="none" w="med" len="med"/>
                    </a:lnL>
                    <a:lnR w="3175" cap="flat" cmpd="sng" algn="ctr">
                      <a:solidFill>
                        <a:srgbClr val="CCFF66"/>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CFF66"/>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６３市区町村）</a:t>
                      </a:r>
                      <a:endParaRPr kumimoji="1" lang="ja-JP" altLang="en-US" sz="1700" dirty="0">
                        <a:solidFill>
                          <a:schemeClr val="tx1"/>
                        </a:solidFill>
                        <a:latin typeface="+mj-ea"/>
                        <a:ea typeface="+mj-ea"/>
                      </a:endParaRPr>
                    </a:p>
                  </a:txBody>
                  <a:tcPr marL="86696" marR="86696" marT="43357" marB="43357" anchor="ctr">
                    <a:lnL w="3175" cap="flat" cmpd="sng" algn="ctr">
                      <a:solidFill>
                        <a:srgbClr val="CCFF66"/>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4779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a:solidFill>
                            <a:schemeClr val="tx1"/>
                          </a:solidFill>
                          <a:latin typeface="+mj-ea"/>
                          <a:ea typeface="+mj-ea"/>
                        </a:rPr>
                        <a:t>景観整備機構</a:t>
                      </a:r>
                    </a:p>
                  </a:txBody>
                  <a:tcPr marL="86696" marR="86696" marT="43357" marB="43357" anchor="ctr">
                    <a:lnR w="76200" cap="flat" cmpd="sng" algn="ctr">
                      <a:solidFill>
                        <a:srgbClr val="FFFF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99"/>
                    </a:solidFill>
                  </a:tcPr>
                </a:tc>
                <a:tc>
                  <a:txBody>
                    <a:bodyPr/>
                    <a:lstStyle/>
                    <a:p>
                      <a:pPr algn="r"/>
                      <a:r>
                        <a:rPr kumimoji="1" lang="ja-JP" altLang="en-US" sz="1700" dirty="0">
                          <a:solidFill>
                            <a:schemeClr val="tx1"/>
                          </a:solidFill>
                          <a:latin typeface="+mj-ea"/>
                          <a:ea typeface="+mj-ea"/>
                        </a:rPr>
                        <a:t>１１３法人</a:t>
                      </a:r>
                    </a:p>
                  </a:txBody>
                  <a:tcPr marL="86696" marR="86696" marT="43357" marB="43357" anchor="ctr">
                    <a:lnL w="76200" cap="flat" cmpd="sng" algn="ctr">
                      <a:solidFill>
                        <a:srgbClr val="FFFF99"/>
                      </a:solidFill>
                      <a:prstDash val="solid"/>
                      <a:round/>
                      <a:headEnd type="none" w="med" len="med"/>
                      <a:tailEnd type="none" w="med" len="med"/>
                    </a:lnL>
                    <a:lnR w="76200" cap="flat" cmpd="sng" algn="ctr">
                      <a:solidFill>
                        <a:srgbClr val="FFFF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（１７都道府県、</a:t>
                      </a:r>
                      <a:endParaRPr kumimoji="1" lang="ja-JP" altLang="en-US" sz="1700" dirty="0">
                        <a:solidFill>
                          <a:schemeClr val="tx1"/>
                        </a:solidFill>
                        <a:latin typeface="+mj-ea"/>
                        <a:ea typeface="+mj-ea"/>
                      </a:endParaRPr>
                    </a:p>
                  </a:txBody>
                  <a:tcPr marL="86696" marR="86696" marT="43357" marB="43357" anchor="ctr">
                    <a:lnL w="76200" cap="flat" cmpd="sng" algn="ctr">
                      <a:solidFill>
                        <a:srgbClr val="FFFF99"/>
                      </a:solidFill>
                      <a:prstDash val="solid"/>
                      <a:round/>
                      <a:headEnd type="none" w="med" len="med"/>
                      <a:tailEnd type="none" w="med" len="med"/>
                    </a:lnL>
                    <a:lnR w="76200" cap="flat" cmpd="sng" algn="ctr">
                      <a:solidFill>
                        <a:srgbClr val="FFFF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99"/>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６０市区町村）</a:t>
                      </a:r>
                      <a:endParaRPr kumimoji="1" lang="ja-JP" altLang="en-US" sz="1700" dirty="0">
                        <a:solidFill>
                          <a:schemeClr val="tx1"/>
                        </a:solidFill>
                        <a:latin typeface="+mj-ea"/>
                        <a:ea typeface="+mj-ea"/>
                      </a:endParaRPr>
                    </a:p>
                  </a:txBody>
                  <a:tcPr marL="86696" marR="86696" marT="43357" marB="43357" anchor="ctr">
                    <a:lnL w="76200" cap="flat" cmpd="sng" algn="ctr">
                      <a:solidFill>
                        <a:srgbClr val="FFFF99"/>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99"/>
                    </a:solidFill>
                  </a:tcPr>
                </a:tc>
                <a:extLst>
                  <a:ext uri="{0D108BD9-81ED-4DB2-BD59-A6C34878D82A}">
                    <a16:rowId xmlns:a16="http://schemas.microsoft.com/office/drawing/2014/main" val="10005"/>
                  </a:ext>
                </a:extLst>
              </a:tr>
              <a:tr h="4779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a:solidFill>
                            <a:schemeClr val="tx1"/>
                          </a:solidFill>
                          <a:latin typeface="+mj-ea"/>
                          <a:ea typeface="+mj-ea"/>
                        </a:rPr>
                        <a:t>景観協議会</a:t>
                      </a:r>
                    </a:p>
                  </a:txBody>
                  <a:tcPr marL="86696" marR="86696" marT="43357" marB="43357" anchor="ctr">
                    <a:lnR w="76200" cap="flat" cmpd="sng" algn="ctr">
                      <a:solidFill>
                        <a:srgbClr val="FFCC66"/>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C66"/>
                    </a:solidFill>
                  </a:tcPr>
                </a:tc>
                <a:tc>
                  <a:txBody>
                    <a:bodyPr/>
                    <a:lstStyle/>
                    <a:p>
                      <a:pPr algn="r"/>
                      <a:r>
                        <a:rPr kumimoji="1" lang="ja-JP" altLang="en-US" sz="1700" dirty="0">
                          <a:solidFill>
                            <a:schemeClr val="tx1"/>
                          </a:solidFill>
                          <a:latin typeface="+mj-ea"/>
                          <a:ea typeface="+mj-ea"/>
                        </a:rPr>
                        <a:t>９７組織</a:t>
                      </a:r>
                    </a:p>
                  </a:txBody>
                  <a:tcPr marL="86696" marR="86696" marT="43357" marB="43357" anchor="ctr">
                    <a:lnL w="76200" cap="flat" cmpd="sng" algn="ctr">
                      <a:solidFill>
                        <a:srgbClr val="FFCC66"/>
                      </a:solidFill>
                      <a:prstDash val="solid"/>
                      <a:round/>
                      <a:headEnd type="none" w="med" len="med"/>
                      <a:tailEnd type="none" w="med" len="med"/>
                    </a:lnL>
                    <a:lnR w="76200" cap="flat" cmpd="sng" algn="ctr">
                      <a:solidFill>
                        <a:srgbClr val="FFCC66"/>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C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　１都道府県、</a:t>
                      </a:r>
                    </a:p>
                  </a:txBody>
                  <a:tcPr marL="86696" marR="86696" marT="43357" marB="43357" anchor="ctr">
                    <a:lnL w="76200" cap="flat" cmpd="sng" algn="ctr">
                      <a:solidFill>
                        <a:srgbClr val="FFCC66"/>
                      </a:solidFill>
                      <a:prstDash val="solid"/>
                      <a:round/>
                      <a:headEnd type="none" w="med" len="med"/>
                      <a:tailEnd type="none" w="med" len="med"/>
                    </a:lnL>
                    <a:lnR w="3175" cap="flat" cmpd="sng" algn="ctr">
                      <a:solidFill>
                        <a:srgbClr val="FFCC66"/>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C66"/>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６０市区町村）</a:t>
                      </a:r>
                    </a:p>
                  </a:txBody>
                  <a:tcPr marL="86696" marR="86696" marT="43357" marB="43357" anchor="ctr">
                    <a:lnL w="3175" cap="flat" cmpd="sng" algn="ctr">
                      <a:solidFill>
                        <a:srgbClr val="FFCC66"/>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C66"/>
                    </a:solidFill>
                  </a:tcPr>
                </a:tc>
                <a:extLst>
                  <a:ext uri="{0D108BD9-81ED-4DB2-BD59-A6C34878D82A}">
                    <a16:rowId xmlns:a16="http://schemas.microsoft.com/office/drawing/2014/main" val="10006"/>
                  </a:ext>
                </a:extLst>
              </a:tr>
              <a:tr h="425266">
                <a:tc>
                  <a:txBody>
                    <a:bodyPr/>
                    <a:lstStyle/>
                    <a:p>
                      <a:r>
                        <a:rPr kumimoji="1" lang="ja-JP" altLang="en-US" sz="1700" dirty="0">
                          <a:solidFill>
                            <a:schemeClr val="tx1"/>
                          </a:solidFill>
                          <a:latin typeface="+mj-ea"/>
                          <a:ea typeface="+mj-ea"/>
                        </a:rPr>
                        <a:t>景観地区等</a:t>
                      </a:r>
                    </a:p>
                  </a:txBody>
                  <a:tcPr marL="86696" marR="86696" marT="43357" marB="43357" anchor="ctr">
                    <a:lnR w="76200" cap="flat" cmpd="sng" algn="ctr">
                      <a:solidFill>
                        <a:srgbClr val="D1A37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algn="r"/>
                      <a:r>
                        <a:rPr kumimoji="1" lang="ja-JP" altLang="en-US" sz="1700" dirty="0">
                          <a:solidFill>
                            <a:schemeClr val="tx1"/>
                          </a:solidFill>
                          <a:latin typeface="+mj-ea"/>
                          <a:ea typeface="+mj-ea"/>
                        </a:rPr>
                        <a:t>計１７４地区</a:t>
                      </a:r>
                    </a:p>
                  </a:txBody>
                  <a:tcPr marL="86696" marR="86696" marT="43357" marB="43357" anchor="ctr">
                    <a:lnL w="76200" cap="flat" cmpd="sng" algn="ctr">
                      <a:solidFill>
                        <a:srgbClr val="D1A375"/>
                      </a:solidFill>
                      <a:prstDash val="solid"/>
                      <a:round/>
                      <a:headEnd type="none" w="med" len="med"/>
                      <a:tailEnd type="none" w="med" len="med"/>
                    </a:lnL>
                    <a:lnR w="76200" cap="flat" cmpd="sng" algn="ctr">
                      <a:solidFill>
                        <a:srgbClr val="D1A37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　　　　</a:t>
                      </a:r>
                      <a:endParaRPr kumimoji="1" lang="ja-JP" altLang="en-US" sz="1700" dirty="0">
                        <a:solidFill>
                          <a:schemeClr val="tx1"/>
                        </a:solidFill>
                        <a:latin typeface="+mj-ea"/>
                        <a:ea typeface="+mj-ea"/>
                      </a:endParaRPr>
                    </a:p>
                  </a:txBody>
                  <a:tcPr marL="86696" marR="86696" marT="43357" marB="43357" anchor="ctr">
                    <a:lnL w="76200" cap="flat" cmpd="sng" algn="ctr">
                      <a:solidFill>
                        <a:srgbClr val="D1A375"/>
                      </a:solidFill>
                      <a:prstDash val="solid"/>
                      <a:round/>
                      <a:headEnd type="none" w="med" len="med"/>
                      <a:tailEnd type="none" w="med" len="med"/>
                    </a:lnL>
                    <a:lnR w="3175" cap="flat" cmpd="sng" algn="ctr">
                      <a:solidFill>
                        <a:srgbClr val="D1A37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４５市区町村）</a:t>
                      </a:r>
                      <a:endParaRPr kumimoji="1" lang="ja-JP" altLang="en-US" sz="1700" dirty="0">
                        <a:solidFill>
                          <a:schemeClr val="tx1"/>
                        </a:solidFill>
                        <a:latin typeface="+mj-ea"/>
                        <a:ea typeface="+mj-ea"/>
                      </a:endParaRPr>
                    </a:p>
                  </a:txBody>
                  <a:tcPr marL="86696" marR="86696" marT="43357" marB="43357" anchor="ctr">
                    <a:lnL w="3175" cap="flat" cmpd="sng" algn="ctr">
                      <a:solidFill>
                        <a:srgbClr val="D1A375"/>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extLst>
                  <a:ext uri="{0D108BD9-81ED-4DB2-BD59-A6C34878D82A}">
                    <a16:rowId xmlns:a16="http://schemas.microsoft.com/office/drawing/2014/main" val="10007"/>
                  </a:ext>
                </a:extLst>
              </a:tr>
              <a:tr h="375537">
                <a:tc>
                  <a:txBody>
                    <a:bodyPr/>
                    <a:lstStyle/>
                    <a:p>
                      <a:r>
                        <a:rPr kumimoji="1" lang="ja-JP" altLang="en-US" sz="1700" dirty="0">
                          <a:solidFill>
                            <a:schemeClr val="tx1"/>
                          </a:solidFill>
                          <a:latin typeface="+mj-ea"/>
                          <a:ea typeface="+mj-ea"/>
                        </a:rPr>
                        <a:t>　　景観地区</a:t>
                      </a:r>
                    </a:p>
                  </a:txBody>
                  <a:tcPr marL="86696" marR="86696" marT="43357" marB="43357" anchor="ctr">
                    <a:lnR w="76200"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algn="r"/>
                      <a:r>
                        <a:rPr kumimoji="1" lang="ja-JP" altLang="en-US" sz="1700" dirty="0">
                          <a:solidFill>
                            <a:schemeClr val="tx1"/>
                          </a:solidFill>
                          <a:latin typeface="+mj-ea"/>
                          <a:ea typeface="+mj-ea"/>
                        </a:rPr>
                        <a:t>５７地区</a:t>
                      </a:r>
                    </a:p>
                  </a:txBody>
                  <a:tcPr marL="86696" marR="86696" marT="43357" marB="43357" anchor="ctr">
                    <a:lnL w="76200" cap="flat" cmpd="sng" algn="ctr">
                      <a:solidFill>
                        <a:srgbClr val="D1A375"/>
                      </a:solidFill>
                      <a:prstDash val="solid"/>
                      <a:round/>
                      <a:headEnd type="none" w="med" len="med"/>
                      <a:tailEnd type="none" w="med" len="med"/>
                    </a:lnL>
                    <a:lnR w="76200"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a:t>
                      </a:r>
                      <a:r>
                        <a:rPr kumimoji="1" lang="ja-JP" altLang="en-US" sz="1700" kern="1200" baseline="0" dirty="0">
                          <a:solidFill>
                            <a:schemeClr val="tx1"/>
                          </a:solidFill>
                          <a:latin typeface="+mj-ea"/>
                          <a:ea typeface="+mn-ea"/>
                          <a:cs typeface="+mn-cs"/>
                        </a:rPr>
                        <a:t> </a:t>
                      </a:r>
                      <a:r>
                        <a:rPr kumimoji="1" lang="ja-JP" altLang="en-US" sz="1700" kern="1200" dirty="0">
                          <a:solidFill>
                            <a:schemeClr val="tx1"/>
                          </a:solidFill>
                          <a:latin typeface="+mj-ea"/>
                          <a:ea typeface="+mn-ea"/>
                          <a:cs typeface="+mn-cs"/>
                        </a:rPr>
                        <a:t>　</a:t>
                      </a:r>
                      <a:endParaRPr kumimoji="1" lang="ja-JP" altLang="en-US" sz="1700" dirty="0">
                        <a:solidFill>
                          <a:schemeClr val="tx1"/>
                        </a:solidFill>
                        <a:latin typeface="+mj-ea"/>
                        <a:ea typeface="+mj-ea"/>
                      </a:endParaRPr>
                    </a:p>
                  </a:txBody>
                  <a:tcPr marL="86696" marR="86696" marT="43357" marB="43357" anchor="ctr">
                    <a:lnL w="76200" cap="flat" cmpd="sng" algn="ctr">
                      <a:solidFill>
                        <a:srgbClr val="D1A375"/>
                      </a:solidFill>
                      <a:prstDash val="solid"/>
                      <a:round/>
                      <a:headEnd type="none" w="med" len="med"/>
                      <a:tailEnd type="none" w="med" len="med"/>
                    </a:lnL>
                    <a:lnR w="3175"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３３市区町村）</a:t>
                      </a:r>
                      <a:endParaRPr kumimoji="1" lang="ja-JP" altLang="en-US" sz="1700" dirty="0">
                        <a:solidFill>
                          <a:schemeClr val="tx1"/>
                        </a:solidFill>
                        <a:latin typeface="+mj-ea"/>
                        <a:ea typeface="+mj-ea"/>
                      </a:endParaRPr>
                    </a:p>
                  </a:txBody>
                  <a:tcPr marL="86696" marR="86696" marT="43357" marB="43357" anchor="ctr">
                    <a:lnL w="3175" cap="flat" cmpd="sng" algn="ctr">
                      <a:solidFill>
                        <a:srgbClr val="D1A375"/>
                      </a:solidFill>
                      <a:prstDash val="solid"/>
                      <a:round/>
                      <a:headEnd type="none" w="med" len="med"/>
                      <a:tailEnd type="none" w="med" len="med"/>
                    </a:lnL>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extLst>
                  <a:ext uri="{0D108BD9-81ED-4DB2-BD59-A6C34878D82A}">
                    <a16:rowId xmlns:a16="http://schemas.microsoft.com/office/drawing/2014/main" val="10008"/>
                  </a:ext>
                </a:extLst>
              </a:tr>
              <a:tr h="375537">
                <a:tc>
                  <a:txBody>
                    <a:bodyPr/>
                    <a:lstStyle/>
                    <a:p>
                      <a:r>
                        <a:rPr kumimoji="1" lang="ja-JP" altLang="en-US" sz="1700" dirty="0">
                          <a:solidFill>
                            <a:schemeClr val="tx1"/>
                          </a:solidFill>
                          <a:latin typeface="+mj-ea"/>
                          <a:ea typeface="+mj-ea"/>
                        </a:rPr>
                        <a:t>　　準景観地区</a:t>
                      </a:r>
                    </a:p>
                  </a:txBody>
                  <a:tcPr marL="86696" marR="86696" marT="43357" marB="43357" anchor="ctr">
                    <a:lnR w="76200"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algn="r"/>
                      <a:r>
                        <a:rPr kumimoji="1" lang="ja-JP" altLang="en-US" sz="1700" dirty="0">
                          <a:solidFill>
                            <a:schemeClr val="tx1"/>
                          </a:solidFill>
                          <a:latin typeface="+mj-ea"/>
                          <a:ea typeface="+mj-ea"/>
                        </a:rPr>
                        <a:t>９地区</a:t>
                      </a:r>
                    </a:p>
                  </a:txBody>
                  <a:tcPr marL="86696" marR="86696" marT="43357" marB="43357" anchor="ctr">
                    <a:lnL w="76200" cap="flat" cmpd="sng" algn="ctr">
                      <a:solidFill>
                        <a:srgbClr val="D1A375"/>
                      </a:solidFill>
                      <a:prstDash val="solid"/>
                      <a:round/>
                      <a:headEnd type="none" w="med" len="med"/>
                      <a:tailEnd type="none" w="med" len="med"/>
                    </a:lnL>
                    <a:lnR w="76200"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a:t>
                      </a:r>
                      <a:r>
                        <a:rPr kumimoji="1" lang="ja-JP" altLang="en-US" sz="1700" kern="1200" dirty="0">
                          <a:solidFill>
                            <a:schemeClr val="tx1"/>
                          </a:solidFill>
                          <a:latin typeface="+mj-ea"/>
                          <a:ea typeface="+mn-ea"/>
                          <a:cs typeface="+mn-cs"/>
                        </a:rPr>
                        <a:t>　</a:t>
                      </a:r>
                      <a:r>
                        <a:rPr kumimoji="1" lang="ja-JP" altLang="en-US" sz="1700" kern="1200" baseline="0" dirty="0">
                          <a:solidFill>
                            <a:schemeClr val="tx1"/>
                          </a:solidFill>
                          <a:latin typeface="+mj-ea"/>
                          <a:ea typeface="+mn-ea"/>
                          <a:cs typeface="+mn-cs"/>
                        </a:rPr>
                        <a:t> </a:t>
                      </a:r>
                      <a:r>
                        <a:rPr kumimoji="1" lang="ja-JP" altLang="en-US" sz="1700" kern="1200" dirty="0">
                          <a:solidFill>
                            <a:schemeClr val="tx1"/>
                          </a:solidFill>
                          <a:latin typeface="+mj-ea"/>
                          <a:ea typeface="+mn-ea"/>
                          <a:cs typeface="+mn-cs"/>
                        </a:rPr>
                        <a:t>　</a:t>
                      </a:r>
                      <a:endParaRPr kumimoji="1" lang="ja-JP" altLang="en-US" sz="1700" dirty="0">
                        <a:solidFill>
                          <a:schemeClr val="tx1"/>
                        </a:solidFill>
                        <a:latin typeface="+mj-ea"/>
                        <a:ea typeface="+mj-ea"/>
                      </a:endParaRPr>
                    </a:p>
                  </a:txBody>
                  <a:tcPr marL="86696" marR="86696" marT="43357" marB="43357" anchor="ctr">
                    <a:lnL w="76200" cap="flat" cmpd="sng" algn="ctr">
                      <a:solidFill>
                        <a:srgbClr val="D1A375"/>
                      </a:solidFill>
                      <a:prstDash val="solid"/>
                      <a:round/>
                      <a:headEnd type="none" w="med" len="med"/>
                      <a:tailEnd type="none" w="med" len="med"/>
                    </a:lnL>
                    <a:lnR w="3175"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７市区町村）</a:t>
                      </a:r>
                      <a:endParaRPr kumimoji="1" lang="ja-JP" altLang="en-US" sz="1700" dirty="0">
                        <a:solidFill>
                          <a:schemeClr val="tx1"/>
                        </a:solidFill>
                        <a:latin typeface="+mj-ea"/>
                        <a:ea typeface="+mj-ea"/>
                      </a:endParaRPr>
                    </a:p>
                  </a:txBody>
                  <a:tcPr marL="86696" marR="86696" marT="43357" marB="43357" anchor="ctr">
                    <a:lnL w="3175" cap="flat" cmpd="sng" algn="ctr">
                      <a:solidFill>
                        <a:srgbClr val="D1A375"/>
                      </a:solidFill>
                      <a:prstDash val="solid"/>
                      <a:round/>
                      <a:headEnd type="none" w="med" len="med"/>
                      <a:tailEnd type="none" w="med" len="med"/>
                    </a:lnL>
                    <a:lnT w="76200" cap="flat" cmpd="sng" algn="ctr">
                      <a:solidFill>
                        <a:srgbClr val="D1A375"/>
                      </a:solidFill>
                      <a:prstDash val="solid"/>
                      <a:round/>
                      <a:headEnd type="none" w="med" len="med"/>
                      <a:tailEnd type="none" w="med" len="med"/>
                    </a:lnT>
                    <a:lnB w="76200" cap="flat" cmpd="sng" algn="ctr">
                      <a:solidFill>
                        <a:srgbClr val="D1A375"/>
                      </a:solidFill>
                      <a:prstDash val="solid"/>
                      <a:round/>
                      <a:headEnd type="none" w="med" len="med"/>
                      <a:tailEnd type="none" w="med" len="med"/>
                    </a:lnB>
                    <a:solidFill>
                      <a:srgbClr val="D1A375"/>
                    </a:solidFill>
                  </a:tcPr>
                </a:tc>
                <a:extLst>
                  <a:ext uri="{0D108BD9-81ED-4DB2-BD59-A6C34878D82A}">
                    <a16:rowId xmlns:a16="http://schemas.microsoft.com/office/drawing/2014/main" val="10009"/>
                  </a:ext>
                </a:extLst>
              </a:tr>
              <a:tr h="375537">
                <a:tc>
                  <a:txBody>
                    <a:bodyPr/>
                    <a:lstStyle/>
                    <a:p>
                      <a:r>
                        <a:rPr kumimoji="1" lang="ja-JP" altLang="en-US" sz="1700" dirty="0">
                          <a:solidFill>
                            <a:schemeClr val="tx1"/>
                          </a:solidFill>
                          <a:latin typeface="+mj-ea"/>
                          <a:ea typeface="+mj-ea"/>
                        </a:rPr>
                        <a:t>　　地区計画等形態意匠条例</a:t>
                      </a:r>
                    </a:p>
                  </a:txBody>
                  <a:tcPr marL="86696" marR="86696" marT="43357" marB="43357" anchor="ctr">
                    <a:lnR w="76200"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solidFill>
                      <a:srgbClr val="D1A375"/>
                    </a:solidFill>
                  </a:tcPr>
                </a:tc>
                <a:tc>
                  <a:txBody>
                    <a:bodyPr/>
                    <a:lstStyle/>
                    <a:p>
                      <a:pPr algn="r"/>
                      <a:r>
                        <a:rPr kumimoji="1" lang="ja-JP" altLang="en-US" sz="1700" dirty="0">
                          <a:solidFill>
                            <a:schemeClr val="tx1"/>
                          </a:solidFill>
                          <a:latin typeface="+mj-ea"/>
                          <a:ea typeface="+mj-ea"/>
                        </a:rPr>
                        <a:t>１０８地区</a:t>
                      </a:r>
                    </a:p>
                  </a:txBody>
                  <a:tcPr marL="86696" marR="86696" marT="43357" marB="43357" anchor="ctr">
                    <a:lnL w="76200" cap="flat" cmpd="sng" algn="ctr">
                      <a:solidFill>
                        <a:srgbClr val="D1A375"/>
                      </a:solidFill>
                      <a:prstDash val="solid"/>
                      <a:round/>
                      <a:headEnd type="none" w="med" len="med"/>
                      <a:tailEnd type="none" w="med" len="med"/>
                    </a:lnL>
                    <a:lnR w="76200"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solidFill>
                      <a:srgbClr val="D1A37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　　</a:t>
                      </a:r>
                    </a:p>
                  </a:txBody>
                  <a:tcPr marL="86696" marR="86696" marT="43357" marB="43357" anchor="ctr">
                    <a:lnL w="76200" cap="flat" cmpd="sng" algn="ctr">
                      <a:solidFill>
                        <a:srgbClr val="D1A375"/>
                      </a:solidFill>
                      <a:prstDash val="solid"/>
                      <a:round/>
                      <a:headEnd type="none" w="med" len="med"/>
                      <a:tailEnd type="none" w="med" len="med"/>
                    </a:lnL>
                    <a:lnR w="3175" cap="flat" cmpd="sng" algn="ctr">
                      <a:solidFill>
                        <a:srgbClr val="D1A375"/>
                      </a:solidFill>
                      <a:prstDash val="solid"/>
                      <a:round/>
                      <a:headEnd type="none" w="med" len="med"/>
                      <a:tailEnd type="none" w="med" len="med"/>
                    </a:lnR>
                    <a:lnT w="76200" cap="flat" cmpd="sng" algn="ctr">
                      <a:solidFill>
                        <a:srgbClr val="D1A375"/>
                      </a:solidFill>
                      <a:prstDash val="solid"/>
                      <a:round/>
                      <a:headEnd type="none" w="med" len="med"/>
                      <a:tailEnd type="none" w="med" len="med"/>
                    </a:lnT>
                    <a:solidFill>
                      <a:srgbClr val="D1A375"/>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700" kern="1200" dirty="0">
                          <a:solidFill>
                            <a:schemeClr val="tx1"/>
                          </a:solidFill>
                          <a:latin typeface="+mj-ea"/>
                          <a:ea typeface="+mj-ea"/>
                          <a:cs typeface="+mn-cs"/>
                        </a:rPr>
                        <a:t>２１市区町村）</a:t>
                      </a:r>
                    </a:p>
                  </a:txBody>
                  <a:tcPr marL="86696" marR="86696" marT="43357" marB="43357" anchor="ctr">
                    <a:lnL w="3175" cap="flat" cmpd="sng" algn="ctr">
                      <a:solidFill>
                        <a:srgbClr val="D1A375"/>
                      </a:solidFill>
                      <a:prstDash val="solid"/>
                      <a:round/>
                      <a:headEnd type="none" w="med" len="med"/>
                      <a:tailEnd type="none" w="med" len="med"/>
                    </a:lnL>
                    <a:lnT w="76200" cap="flat" cmpd="sng" algn="ctr">
                      <a:solidFill>
                        <a:srgbClr val="D1A375"/>
                      </a:solidFill>
                      <a:prstDash val="solid"/>
                      <a:round/>
                      <a:headEnd type="none" w="med" len="med"/>
                      <a:tailEnd type="none" w="med" len="med"/>
                    </a:lnT>
                    <a:solidFill>
                      <a:srgbClr val="D1A375"/>
                    </a:solidFill>
                  </a:tcPr>
                </a:tc>
                <a:extLst>
                  <a:ext uri="{0D108BD9-81ED-4DB2-BD59-A6C34878D82A}">
                    <a16:rowId xmlns:a16="http://schemas.microsoft.com/office/drawing/2014/main" val="10010"/>
                  </a:ext>
                </a:extLst>
              </a:tr>
            </a:tbl>
          </a:graphicData>
        </a:graphic>
      </p:graphicFrame>
      <p:sp>
        <p:nvSpPr>
          <p:cNvPr id="2606" name="Rectangle 21"/>
          <p:cNvSpPr>
            <a:spLocks noChangeArrowheads="1"/>
          </p:cNvSpPr>
          <p:nvPr/>
        </p:nvSpPr>
        <p:spPr>
          <a:xfrm>
            <a:off x="248246" y="14960"/>
            <a:ext cx="7952904" cy="520763"/>
          </a:xfrm>
          <a:prstGeom prst="rect">
            <a:avLst/>
          </a:prstGeom>
          <a:noFill/>
          <a:ln>
            <a:noFill/>
          </a:ln>
        </p:spPr>
        <p:txBody>
          <a:bodyPr wrap="none" lIns="86652" tIns="43327" rIns="86652" bIns="43327"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4087C8"/>
                </a:solidFill>
                <a:ea typeface="HGP創英角ｺﾞｼｯｸUB" panose="020B0900000000000000" pitchFamily="50" charset="-128"/>
              </a:rPr>
              <a:t>景観法の施行状況の概要 </a:t>
            </a:r>
            <a:r>
              <a:rPr lang="ja-JP" altLang="en-US" sz="1600" dirty="0">
                <a:solidFill>
                  <a:srgbClr val="4087C8"/>
                </a:solidFill>
                <a:ea typeface="HGP創英角ｺﾞｼｯｸUB" panose="020B0900000000000000" pitchFamily="50" charset="-128"/>
              </a:rPr>
              <a:t>（</a:t>
            </a:r>
            <a:r>
              <a:rPr lang="ja-JP" altLang="en-US" sz="1600" dirty="0">
                <a:solidFill>
                  <a:srgbClr val="4087C8"/>
                </a:solidFill>
                <a:latin typeface="+mj-lt"/>
                <a:ea typeface="HGP創英角ｺﾞｼｯｸUB" panose="020B0900000000000000" pitchFamily="50" charset="-128"/>
              </a:rPr>
              <a:t>令和６年３月時点</a:t>
            </a:r>
            <a:r>
              <a:rPr lang="ja-JP" altLang="en-US" sz="1600" dirty="0">
                <a:solidFill>
                  <a:srgbClr val="4087C8"/>
                </a:solidFill>
                <a:ea typeface="HGP創英角ｺﾞｼｯｸUB" panose="020B0900000000000000" pitchFamily="50" charset="-128"/>
              </a:rPr>
              <a:t>）</a:t>
            </a:r>
          </a:p>
        </p:txBody>
      </p:sp>
      <p:sp>
        <p:nvSpPr>
          <p:cNvPr id="2607" name="スライド番号プレースホルダー 1"/>
          <p:cNvSpPr>
            <a:spLocks noGrp="1"/>
          </p:cNvSpPr>
          <p:nvPr>
            <p:ph type="sldNum" sz="quarter" idx="12"/>
          </p:nvPr>
        </p:nvSpPr>
        <p:spPr>
          <a:xfrm>
            <a:off x="6948178" y="6494922"/>
            <a:ext cx="2133522" cy="476233"/>
          </a:xfrm>
        </p:spPr>
        <p:txBody>
          <a:bodyPr/>
          <a:lstStyle/>
          <a:p>
            <a:pPr>
              <a:defRPr/>
            </a:pPr>
            <a:fld id="{06FFE511-5094-4685-A035-FB392A6605D8}" type="slidenum">
              <a:rPr lang="en-US" altLang="ja-JP" smtClean="0">
                <a:solidFill>
                  <a:srgbClr val="000000"/>
                </a:solidFill>
              </a:rPr>
              <a:pPr>
                <a:defRPr/>
              </a:pPr>
              <a:t>10</a:t>
            </a:fld>
            <a:endParaRPr lang="en-US" altLang="ja-JP" dirty="0">
              <a:solidFill>
                <a:srgbClr val="000000"/>
              </a:solidFill>
            </a:endParaRPr>
          </a:p>
        </p:txBody>
      </p:sp>
    </p:spTree>
    <p:extLst>
      <p:ext uri="{BB962C8B-B14F-4D97-AF65-F5344CB8AC3E}">
        <p14:creationId xmlns:p14="http://schemas.microsoft.com/office/powerpoint/2010/main" val="11858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 name="Rectangle 21"/>
          <p:cNvSpPr>
            <a:spLocks noChangeArrowheads="1"/>
          </p:cNvSpPr>
          <p:nvPr/>
        </p:nvSpPr>
        <p:spPr>
          <a:xfrm>
            <a:off x="212490" y="11930"/>
            <a:ext cx="7952904" cy="520763"/>
          </a:xfrm>
          <a:prstGeom prst="rect">
            <a:avLst/>
          </a:prstGeom>
          <a:noFill/>
          <a:ln>
            <a:noFill/>
          </a:ln>
        </p:spPr>
        <p:txBody>
          <a:bodyPr wrap="none" lIns="86652" tIns="43327" rIns="86652" bIns="43327"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4087C8"/>
                </a:solidFill>
                <a:ea typeface="HGP創英角ｺﾞｼｯｸUB" panose="020B0900000000000000" pitchFamily="50" charset="-128"/>
              </a:rPr>
              <a:t>景観行政に取り組む団体数の推移 </a:t>
            </a:r>
            <a:r>
              <a:rPr lang="ja-JP" altLang="en-US" sz="1600" dirty="0">
                <a:solidFill>
                  <a:srgbClr val="4087C8"/>
                </a:solidFill>
                <a:ea typeface="HGP創英角ｺﾞｼｯｸUB" panose="020B0900000000000000" pitchFamily="50" charset="-128"/>
              </a:rPr>
              <a:t>（令和６年３月時点）</a:t>
            </a:r>
          </a:p>
        </p:txBody>
      </p:sp>
      <p:sp>
        <p:nvSpPr>
          <p:cNvPr id="3" name="正方形/長方形 2"/>
          <p:cNvSpPr/>
          <p:nvPr/>
        </p:nvSpPr>
        <p:spPr>
          <a:xfrm>
            <a:off x="7239115" y="601614"/>
            <a:ext cx="1842586" cy="597376"/>
          </a:xfrm>
          <a:prstGeom prst="rect">
            <a:avLst/>
          </a:prstGeom>
          <a:solidFill>
            <a:srgbClr val="82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 name="グループ化 1"/>
          <p:cNvGrpSpPr/>
          <p:nvPr/>
        </p:nvGrpSpPr>
        <p:grpSpPr>
          <a:xfrm>
            <a:off x="904587" y="6341973"/>
            <a:ext cx="7809056" cy="276999"/>
            <a:chOff x="970495" y="5764153"/>
            <a:chExt cx="6847830" cy="277010"/>
          </a:xfrm>
        </p:grpSpPr>
        <p:sp>
          <p:nvSpPr>
            <p:cNvPr id="2614" name="Rectangle 28"/>
            <p:cNvSpPr>
              <a:spLocks noChangeArrowheads="1"/>
            </p:cNvSpPr>
            <p:nvPr/>
          </p:nvSpPr>
          <p:spPr>
            <a:xfrm>
              <a:off x="1416018" y="5764153"/>
              <a:ext cx="971611" cy="277010"/>
            </a:xfrm>
            <a:prstGeom prst="rect">
              <a:avLst/>
            </a:prstGeom>
            <a:noFill/>
            <a:ln w="9525">
              <a:noFill/>
              <a:miter lim="800000"/>
              <a:headEnd/>
              <a:tailEnd/>
            </a:ln>
          </p:spPr>
          <p:txBody>
            <a:bodyPr wrap="none">
              <a:spAutoFit/>
            </a:bodyPr>
            <a:lstStyle/>
            <a:p>
              <a:pPr>
                <a:spcBef>
                  <a:spcPct val="30000"/>
                </a:spcBef>
                <a:defRPr/>
              </a:pPr>
              <a:r>
                <a:rPr lang="ja-JP" altLang="en-US" sz="1200" b="1" dirty="0">
                  <a:solidFill>
                    <a:srgbClr val="000000"/>
                  </a:solidFill>
                  <a:latin typeface="游ゴシック" panose="020B0400000000000000" pitchFamily="50" charset="-128"/>
                  <a:ea typeface="游ゴシック" panose="020B0400000000000000" pitchFamily="50" charset="-128"/>
                </a:rPr>
                <a:t>景観行政団体</a:t>
              </a:r>
            </a:p>
          </p:txBody>
        </p:sp>
        <p:sp>
          <p:nvSpPr>
            <p:cNvPr id="2615" name="Rectangle 29"/>
            <p:cNvSpPr>
              <a:spLocks noChangeArrowheads="1"/>
            </p:cNvSpPr>
            <p:nvPr/>
          </p:nvSpPr>
          <p:spPr>
            <a:xfrm>
              <a:off x="3228563" y="5764153"/>
              <a:ext cx="1241503" cy="277010"/>
            </a:xfrm>
            <a:prstGeom prst="rect">
              <a:avLst/>
            </a:prstGeom>
            <a:noFill/>
            <a:ln w="9525">
              <a:noFill/>
              <a:miter lim="800000"/>
              <a:headEnd/>
              <a:tailEnd/>
            </a:ln>
          </p:spPr>
          <p:txBody>
            <a:bodyPr wrap="none">
              <a:spAutoFit/>
            </a:bodyPr>
            <a:lstStyle/>
            <a:p>
              <a:pPr>
                <a:spcBef>
                  <a:spcPct val="30000"/>
                </a:spcBef>
                <a:defRPr/>
              </a:pPr>
              <a:r>
                <a:rPr lang="ja-JP" altLang="en-US" sz="1200" b="1" dirty="0">
                  <a:solidFill>
                    <a:srgbClr val="000000"/>
                  </a:solidFill>
                  <a:latin typeface="游ゴシック" panose="020B0400000000000000" pitchFamily="50" charset="-128"/>
                  <a:ea typeface="游ゴシック" panose="020B0400000000000000" pitchFamily="50" charset="-128"/>
                </a:rPr>
                <a:t>景観計画策定団体</a:t>
              </a:r>
            </a:p>
          </p:txBody>
        </p:sp>
        <p:sp>
          <p:nvSpPr>
            <p:cNvPr id="2616" name="Rectangle 35"/>
            <p:cNvSpPr>
              <a:spLocks noChangeArrowheads="1"/>
            </p:cNvSpPr>
            <p:nvPr/>
          </p:nvSpPr>
          <p:spPr>
            <a:xfrm>
              <a:off x="970495" y="5795762"/>
              <a:ext cx="445523" cy="204700"/>
            </a:xfrm>
            <a:prstGeom prst="rect">
              <a:avLst/>
            </a:prstGeom>
            <a:solidFill>
              <a:srgbClr val="8E8EDA"/>
            </a:solidFill>
            <a:ln w="9525">
              <a:noFill/>
              <a:miter lim="800000"/>
              <a:headEnd/>
              <a:tailEnd/>
            </a:ln>
          </p:spPr>
          <p:txBody>
            <a:bodyPr/>
            <a:lstStyle/>
            <a:p>
              <a:pPr>
                <a:defRPr/>
              </a:pPr>
              <a:endParaRPr lang="ja-JP" altLang="en-US" sz="1050">
                <a:solidFill>
                  <a:srgbClr val="000000"/>
                </a:solidFill>
                <a:latin typeface="游ゴシック" panose="020B0400000000000000" pitchFamily="50" charset="-128"/>
                <a:ea typeface="游ゴシック" panose="020B0400000000000000" pitchFamily="50" charset="-128"/>
              </a:endParaRPr>
            </a:p>
          </p:txBody>
        </p:sp>
        <p:sp>
          <p:nvSpPr>
            <p:cNvPr id="2617" name="Rectangle 36"/>
            <p:cNvSpPr>
              <a:spLocks noChangeArrowheads="1"/>
            </p:cNvSpPr>
            <p:nvPr/>
          </p:nvSpPr>
          <p:spPr>
            <a:xfrm>
              <a:off x="2783040" y="5795762"/>
              <a:ext cx="445523" cy="201689"/>
            </a:xfrm>
            <a:prstGeom prst="rect">
              <a:avLst/>
            </a:prstGeom>
            <a:solidFill>
              <a:srgbClr val="A6D6DA"/>
            </a:solidFill>
            <a:ln w="9525">
              <a:noFill/>
              <a:miter lim="800000"/>
              <a:headEnd/>
              <a:tailEnd/>
            </a:ln>
          </p:spPr>
          <p:txBody>
            <a:bodyPr/>
            <a:lstStyle/>
            <a:p>
              <a:pPr>
                <a:defRPr/>
              </a:pPr>
              <a:endParaRPr lang="ja-JP" altLang="en-US" sz="1050">
                <a:solidFill>
                  <a:srgbClr val="000000"/>
                </a:solidFill>
                <a:latin typeface="游ゴシック" panose="020B0400000000000000" pitchFamily="50" charset="-128"/>
                <a:ea typeface="游ゴシック" panose="020B0400000000000000" pitchFamily="50" charset="-128"/>
              </a:endParaRPr>
            </a:p>
          </p:txBody>
        </p:sp>
        <p:sp>
          <p:nvSpPr>
            <p:cNvPr id="2619" name="Text Box 4"/>
            <p:cNvSpPr txBox="1">
              <a:spLocks noChangeArrowheads="1"/>
            </p:cNvSpPr>
            <p:nvPr/>
          </p:nvSpPr>
          <p:spPr>
            <a:xfrm>
              <a:off x="4935970" y="5822400"/>
              <a:ext cx="2882355" cy="195669"/>
            </a:xfrm>
            <a:prstGeom prst="rect">
              <a:avLst/>
            </a:prstGeom>
            <a:noFill/>
            <a:ln>
              <a:noFill/>
            </a:ln>
          </p:spPr>
          <p:txBody>
            <a:bodyPr lIns="0" tIns="0" rIns="0" bIns="0"/>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233"/>
                </a:lnSpc>
              </a:pPr>
              <a:r>
                <a:rPr kumimoji="0" lang="ja-JP" altLang="en-US" sz="1100" dirty="0">
                  <a:solidFill>
                    <a:srgbClr val="000000"/>
                  </a:solidFill>
                  <a:latin typeface="游ゴシック" panose="020B0400000000000000" pitchFamily="50" charset="-128"/>
                  <a:ea typeface="游ゴシック" panose="020B0400000000000000" pitchFamily="50" charset="-128"/>
                </a:rPr>
                <a:t>＜参考＞全体は</a:t>
              </a:r>
              <a:r>
                <a:rPr kumimoji="0" lang="en-US" altLang="ja-JP" sz="1100" dirty="0">
                  <a:solidFill>
                    <a:srgbClr val="000000"/>
                  </a:solidFill>
                  <a:latin typeface="游ゴシック" panose="020B0400000000000000" pitchFamily="50" charset="-128"/>
                  <a:ea typeface="游ゴシック" panose="020B0400000000000000" pitchFamily="50" charset="-128"/>
                </a:rPr>
                <a:t>47</a:t>
              </a:r>
              <a:r>
                <a:rPr kumimoji="0" lang="ja-JP" altLang="en-US" sz="1100" dirty="0">
                  <a:solidFill>
                    <a:srgbClr val="000000"/>
                  </a:solidFill>
                  <a:latin typeface="游ゴシック" panose="020B0400000000000000" pitchFamily="50" charset="-128"/>
                  <a:ea typeface="游ゴシック" panose="020B0400000000000000" pitchFamily="50" charset="-128"/>
                </a:rPr>
                <a:t>都道府県、</a:t>
              </a:r>
              <a:r>
                <a:rPr kumimoji="0" lang="en-US" altLang="ja-JP" sz="1100" dirty="0">
                  <a:solidFill>
                    <a:srgbClr val="000000"/>
                  </a:solidFill>
                  <a:latin typeface="游ゴシック" panose="020B0400000000000000" pitchFamily="50" charset="-128"/>
                  <a:ea typeface="游ゴシック" panose="020B0400000000000000" pitchFamily="50" charset="-128"/>
                </a:rPr>
                <a:t>1,741</a:t>
              </a:r>
              <a:r>
                <a:rPr kumimoji="0" lang="ja-JP" altLang="en-US" sz="1100" dirty="0">
                  <a:solidFill>
                    <a:srgbClr val="000000"/>
                  </a:solidFill>
                  <a:latin typeface="游ゴシック" panose="020B0400000000000000" pitchFamily="50" charset="-128"/>
                  <a:ea typeface="游ゴシック" panose="020B0400000000000000" pitchFamily="50" charset="-128"/>
                </a:rPr>
                <a:t>市区町村</a:t>
              </a:r>
              <a:endParaRPr kumimoji="0" lang="en-US" altLang="ja-JP" sz="1100" dirty="0">
                <a:solidFill>
                  <a:srgbClr val="000000"/>
                </a:solidFill>
                <a:latin typeface="游ゴシック" panose="020B0400000000000000" pitchFamily="50" charset="-128"/>
                <a:ea typeface="游ゴシック" panose="020B0400000000000000" pitchFamily="50" charset="-128"/>
              </a:endParaRPr>
            </a:p>
          </p:txBody>
        </p:sp>
      </p:grpSp>
      <p:sp>
        <p:nvSpPr>
          <p:cNvPr id="2620" name="スライド番号プレースホルダー 1"/>
          <p:cNvSpPr>
            <a:spLocks noGrp="1"/>
          </p:cNvSpPr>
          <p:nvPr>
            <p:ph type="sldNum" sz="quarter" idx="12"/>
          </p:nvPr>
        </p:nvSpPr>
        <p:spPr>
          <a:xfrm>
            <a:off x="6948178" y="6479201"/>
            <a:ext cx="2133522" cy="451527"/>
          </a:xfrm>
        </p:spPr>
        <p:txBody>
          <a:bodyPr/>
          <a:lstStyle/>
          <a:p>
            <a:pPr>
              <a:defRPr/>
            </a:pPr>
            <a:fld id="{DE9C2EA1-6911-4BAC-954D-0A2DD024DDCF}" type="slidenum">
              <a:rPr lang="en-US" altLang="ja-JP" sz="1669">
                <a:solidFill>
                  <a:srgbClr val="000000"/>
                </a:solidFill>
              </a:rPr>
              <a:pPr>
                <a:defRPr/>
              </a:pPr>
              <a:t>11</a:t>
            </a:fld>
            <a:endParaRPr lang="en-US" altLang="ja-JP" sz="1669" dirty="0">
              <a:solidFill>
                <a:srgbClr val="000000"/>
              </a:solidFill>
            </a:endParaRPr>
          </a:p>
        </p:txBody>
      </p:sp>
      <p:graphicFrame>
        <p:nvGraphicFramePr>
          <p:cNvPr id="14" name="グラフ 13">
            <a:extLst>
              <a:ext uri="{FF2B5EF4-FFF2-40B4-BE49-F238E27FC236}">
                <a16:creationId xmlns:a16="http://schemas.microsoft.com/office/drawing/2014/main" id="{00000000-0008-0000-0000-000002000000}"/>
              </a:ext>
            </a:extLst>
          </p:cNvPr>
          <p:cNvGraphicFramePr>
            <a:graphicFrameLocks/>
          </p:cNvGraphicFramePr>
          <p:nvPr/>
        </p:nvGraphicFramePr>
        <p:xfrm>
          <a:off x="220600" y="1052062"/>
          <a:ext cx="8727015" cy="5231477"/>
        </p:xfrm>
        <a:graphic>
          <a:graphicData uri="http://schemas.openxmlformats.org/drawingml/2006/chart">
            <c:chart xmlns:c="http://schemas.openxmlformats.org/drawingml/2006/chart" xmlns:r="http://schemas.openxmlformats.org/officeDocument/2006/relationships" r:id="rId3"/>
          </a:graphicData>
        </a:graphic>
      </p:graphicFrame>
      <p:sp>
        <p:nvSpPr>
          <p:cNvPr id="2618" name="Rectangle 19"/>
          <p:cNvSpPr>
            <a:spLocks noChangeArrowheads="1"/>
          </p:cNvSpPr>
          <p:nvPr/>
        </p:nvSpPr>
        <p:spPr>
          <a:xfrm>
            <a:off x="220591" y="1337387"/>
            <a:ext cx="512961" cy="153119"/>
          </a:xfrm>
          <a:prstGeom prst="rect">
            <a:avLst/>
          </a:prstGeom>
          <a:solidFill>
            <a:schemeClr val="bg1"/>
          </a:solidFill>
          <a:ln w="9525">
            <a:noFill/>
            <a:miter lim="800000"/>
            <a:headEnd/>
            <a:tailEnd/>
          </a:ln>
        </p:spPr>
        <p:txBody>
          <a:bodyPr wrap="none" lIns="0" tIns="0" rIns="0" bIns="0">
            <a:spAutoFit/>
          </a:bodyPr>
          <a:lstStyle/>
          <a:p>
            <a:pPr algn="ctr">
              <a:spcBef>
                <a:spcPct val="30000"/>
              </a:spcBef>
              <a:defRPr/>
            </a:pPr>
            <a:r>
              <a:rPr lang="ja-JP" altLang="en-US" sz="995" dirty="0">
                <a:solidFill>
                  <a:srgbClr val="000000"/>
                </a:solidFill>
              </a:rPr>
              <a:t>（団体数）</a:t>
            </a:r>
          </a:p>
        </p:txBody>
      </p:sp>
      <p:sp>
        <p:nvSpPr>
          <p:cNvPr id="2621" name="Rectangle 28"/>
          <p:cNvSpPr>
            <a:spLocks noChangeArrowheads="1"/>
          </p:cNvSpPr>
          <p:nvPr/>
        </p:nvSpPr>
        <p:spPr>
          <a:xfrm>
            <a:off x="7966463" y="765012"/>
            <a:ext cx="1117614" cy="267446"/>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138" dirty="0">
                <a:solidFill>
                  <a:schemeClr val="bg1"/>
                </a:solidFill>
              </a:rPr>
              <a:t>＋ </a:t>
            </a:r>
            <a:r>
              <a:rPr lang="en-US" altLang="ja-JP" sz="1138" dirty="0">
                <a:solidFill>
                  <a:schemeClr val="bg1"/>
                </a:solidFill>
              </a:rPr>
              <a:t>22</a:t>
            </a:r>
            <a:r>
              <a:rPr lang="ja-JP" altLang="en-US" sz="1138" dirty="0">
                <a:solidFill>
                  <a:schemeClr val="bg1"/>
                </a:solidFill>
              </a:rPr>
              <a:t>都道府県</a:t>
            </a:r>
          </a:p>
        </p:txBody>
      </p:sp>
      <p:sp>
        <p:nvSpPr>
          <p:cNvPr id="2622" name="Rectangle 49"/>
          <p:cNvSpPr>
            <a:spLocks noChangeArrowheads="1"/>
          </p:cNvSpPr>
          <p:nvPr/>
        </p:nvSpPr>
        <p:spPr>
          <a:xfrm>
            <a:off x="7308192" y="682105"/>
            <a:ext cx="775853" cy="459228"/>
          </a:xfrm>
          <a:prstGeom prst="rect">
            <a:avLst/>
          </a:prstGeom>
          <a:noFill/>
          <a:ln>
            <a:noFill/>
          </a:ln>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ts val="1896"/>
              </a:lnSpc>
            </a:pPr>
            <a:r>
              <a:rPr lang="en-US" altLang="ja-JP" sz="1517" dirty="0">
                <a:solidFill>
                  <a:schemeClr val="bg1"/>
                </a:solidFill>
                <a:latin typeface="HGP創英角ｺﾞｼｯｸUB" panose="020B0900000000000000" pitchFamily="50" charset="-128"/>
                <a:ea typeface="HGP創英角ｺﾞｼｯｸUB" panose="020B0900000000000000" pitchFamily="50" charset="-128"/>
              </a:rPr>
              <a:t>644</a:t>
            </a:r>
          </a:p>
          <a:p>
            <a:pPr algn="ctr">
              <a:lnSpc>
                <a:spcPts val="1896"/>
              </a:lnSpc>
            </a:pPr>
            <a:r>
              <a:rPr lang="ja-JP" altLang="en-US" sz="1517" dirty="0">
                <a:solidFill>
                  <a:schemeClr val="bg1"/>
                </a:solidFill>
                <a:latin typeface="HGP創英角ｺﾞｼｯｸUB" panose="020B0900000000000000" pitchFamily="50" charset="-128"/>
                <a:ea typeface="HGP創英角ｺﾞｼｯｸUB" panose="020B0900000000000000" pitchFamily="50" charset="-128"/>
              </a:rPr>
              <a:t>市区町村</a:t>
            </a:r>
            <a:endParaRPr lang="en-US" altLang="ja-JP" sz="1517"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 name="屈折矢印 3"/>
          <p:cNvSpPr/>
          <p:nvPr/>
        </p:nvSpPr>
        <p:spPr>
          <a:xfrm>
            <a:off x="8713642" y="1065612"/>
            <a:ext cx="303063" cy="1205733"/>
          </a:xfrm>
          <a:prstGeom prst="bentUpArrow">
            <a:avLst>
              <a:gd name="adj1" fmla="val 25000"/>
              <a:gd name="adj2" fmla="val 25000"/>
              <a:gd name="adj3" fmla="val 29715"/>
            </a:avLst>
          </a:prstGeom>
          <a:solidFill>
            <a:srgbClr val="A6D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25653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extLst>
              <p:ext uri="{D42A27DB-BD31-4B8C-83A1-F6EECF244321}">
                <p14:modId xmlns:p14="http://schemas.microsoft.com/office/powerpoint/2010/main" val="1145741771"/>
              </p:ext>
            </p:extLst>
          </p:nvPr>
        </p:nvGraphicFramePr>
        <p:xfrm>
          <a:off x="-68381" y="1498691"/>
          <a:ext cx="9388266" cy="5607676"/>
        </p:xfrm>
        <a:graphic>
          <a:graphicData uri="http://schemas.openxmlformats.org/drawingml/2006/chart">
            <c:chart xmlns:c="http://schemas.openxmlformats.org/drawingml/2006/chart" xmlns:r="http://schemas.openxmlformats.org/officeDocument/2006/relationships" r:id="rId3"/>
          </a:graphicData>
        </a:graphic>
      </p:graphicFrame>
      <p:cxnSp>
        <p:nvCxnSpPr>
          <p:cNvPr id="2633" name="直線コネクタ 3"/>
          <p:cNvCxnSpPr/>
          <p:nvPr/>
        </p:nvCxnSpPr>
        <p:spPr>
          <a:xfrm>
            <a:off x="550168" y="4025140"/>
            <a:ext cx="8513278" cy="0"/>
          </a:xfrm>
          <a:prstGeom prst="line">
            <a:avLst/>
          </a:prstGeom>
          <a:ln w="19050">
            <a:solidFill>
              <a:srgbClr val="FF6699"/>
            </a:solidFill>
            <a:prstDash val="dash"/>
          </a:ln>
        </p:spPr>
        <p:style>
          <a:lnRef idx="1">
            <a:schemeClr val="accent1"/>
          </a:lnRef>
          <a:fillRef idx="0">
            <a:schemeClr val="accent1"/>
          </a:fillRef>
          <a:effectRef idx="0">
            <a:schemeClr val="accent1"/>
          </a:effectRef>
          <a:fontRef idx="minor">
            <a:schemeClr val="tx1"/>
          </a:fontRef>
        </p:style>
      </p:cxnSp>
      <p:pic>
        <p:nvPicPr>
          <p:cNvPr id="2630" name="Picture 3" descr="spacer">
            <a:hlinkClick r:id="rId4"/>
          </p:cNvPr>
          <p:cNvPicPr>
            <a:picLocks noChangeAspect="1" noChangeArrowheads="1"/>
          </p:cNvPicPr>
          <p:nvPr/>
        </p:nvPicPr>
        <p:blipFill>
          <a:blip r:embed="rId5"/>
          <a:stretch>
            <a:fillRect/>
          </a:stretch>
        </p:blipFill>
        <p:spPr>
          <a:xfrm>
            <a:off x="1546766" y="232187"/>
            <a:ext cx="559894" cy="189641"/>
          </a:xfrm>
          <a:prstGeom prst="rect">
            <a:avLst/>
          </a:prstGeom>
          <a:noFill/>
          <a:ln>
            <a:noFill/>
          </a:ln>
        </p:spPr>
      </p:pic>
      <p:sp>
        <p:nvSpPr>
          <p:cNvPr id="2631" name="Text Box 24"/>
          <p:cNvSpPr txBox="1">
            <a:spLocks noChangeArrowheads="1"/>
          </p:cNvSpPr>
          <p:nvPr/>
        </p:nvSpPr>
        <p:spPr>
          <a:xfrm>
            <a:off x="246743" y="572895"/>
            <a:ext cx="8754221" cy="839842"/>
          </a:xfrm>
          <a:prstGeom prst="rect">
            <a:avLst/>
          </a:prstGeom>
          <a:noFill/>
          <a:ln>
            <a:noFill/>
          </a:ln>
        </p:spPr>
        <p:txBody>
          <a:bodyPr lIns="6823" tIns="13647" rIns="6823" bIns="13647"/>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lnSpc>
                <a:spcPts val="2276"/>
              </a:lnSpc>
            </a:pPr>
            <a:r>
              <a:rPr kumimoji="0" lang="ja-JP" altLang="en-US" dirty="0">
                <a:latin typeface="Meiryo UI" panose="020B0604030504040204" pitchFamily="50" charset="-128"/>
                <a:ea typeface="Meiryo UI" panose="020B0604030504040204" pitchFamily="50" charset="-128"/>
              </a:rPr>
              <a:t>全国の市区町村のうち、</a:t>
            </a:r>
            <a:r>
              <a:rPr kumimoji="0" lang="ja-JP" altLang="en-US" b="1" u="sng" dirty="0">
                <a:latin typeface="Meiryo UI" panose="020B0604030504040204" pitchFamily="50" charset="-128"/>
                <a:ea typeface="Meiryo UI" panose="020B0604030504040204" pitchFamily="50" charset="-128"/>
              </a:rPr>
              <a:t>約</a:t>
            </a:r>
            <a:r>
              <a:rPr kumimoji="0" lang="en-US" altLang="ja-JP" b="1" u="sng" dirty="0">
                <a:latin typeface="Meiryo UI" panose="020B0604030504040204" pitchFamily="50" charset="-128"/>
                <a:ea typeface="Meiryo UI" panose="020B0604030504040204" pitchFamily="50" charset="-128"/>
              </a:rPr>
              <a:t>45</a:t>
            </a:r>
            <a:r>
              <a:rPr kumimoji="0" lang="ja-JP" altLang="en-US" b="1" u="sng" dirty="0">
                <a:latin typeface="Meiryo UI" panose="020B0604030504040204" pitchFamily="50" charset="-128"/>
                <a:ea typeface="Meiryo UI" panose="020B0604030504040204" pitchFamily="50" charset="-128"/>
              </a:rPr>
              <a:t>％</a:t>
            </a:r>
            <a:r>
              <a:rPr kumimoji="0" lang="en-US" altLang="ja-JP" sz="1050" baseline="30000" dirty="0">
                <a:latin typeface="Meiryo UI" panose="020B0604030504040204" pitchFamily="50" charset="-128"/>
                <a:ea typeface="Meiryo UI" panose="020B0604030504040204" pitchFamily="50" charset="-128"/>
              </a:rPr>
              <a:t>※</a:t>
            </a:r>
            <a:r>
              <a:rPr kumimoji="0" lang="ja-JP" altLang="en-US" dirty="0" err="1">
                <a:latin typeface="Meiryo UI" panose="020B0604030504040204" pitchFamily="50" charset="-128"/>
                <a:ea typeface="Meiryo UI" panose="020B0604030504040204" pitchFamily="50" charset="-128"/>
              </a:rPr>
              <a:t>が景</a:t>
            </a:r>
            <a:r>
              <a:rPr kumimoji="0" lang="ja-JP" altLang="en-US" dirty="0">
                <a:latin typeface="Meiryo UI" panose="020B0604030504040204" pitchFamily="50" charset="-128"/>
                <a:ea typeface="Meiryo UI" panose="020B0604030504040204" pitchFamily="50" charset="-128"/>
              </a:rPr>
              <a:t>観行政団体に移行している</a:t>
            </a:r>
            <a:r>
              <a:rPr kumimoji="0" lang="ja-JP" altLang="en-US" sz="1706" dirty="0">
                <a:latin typeface="Meiryo UI" panose="020B0604030504040204" pitchFamily="50" charset="-128"/>
                <a:ea typeface="Meiryo UI" panose="020B0604030504040204" pitchFamily="50" charset="-128"/>
              </a:rPr>
              <a:t>。</a:t>
            </a:r>
            <a:endParaRPr kumimoji="0" lang="en-US" altLang="ja-JP" sz="1706" dirty="0">
              <a:latin typeface="Meiryo UI" panose="020B0604030504040204" pitchFamily="50" charset="-128"/>
              <a:ea typeface="Meiryo UI" panose="020B0604030504040204" pitchFamily="50" charset="-128"/>
            </a:endParaRPr>
          </a:p>
          <a:p>
            <a:pPr algn="just">
              <a:lnSpc>
                <a:spcPts val="2276"/>
              </a:lnSpc>
            </a:pPr>
            <a:r>
              <a:rPr kumimoji="0" lang="ja-JP" altLang="en-US" dirty="0">
                <a:latin typeface="Meiryo UI" panose="020B0604030504040204" pitchFamily="50" charset="-128"/>
                <a:ea typeface="Meiryo UI" panose="020B0604030504040204" pitchFamily="50" charset="-128"/>
              </a:rPr>
              <a:t>都道府県内の全ての市区町村が景観行政団体に移行しているのは山梨県、静岡県、山口県、香川県、愛媛県、大分県、宮崎県、鹿児島県の８県。</a:t>
            </a:r>
            <a:endParaRPr kumimoji="0" lang="en-US" altLang="ja-JP" dirty="0">
              <a:latin typeface="Meiryo UI" panose="020B0604030504040204" pitchFamily="50" charset="-128"/>
              <a:ea typeface="Meiryo UI" panose="020B0604030504040204" pitchFamily="50" charset="-128"/>
            </a:endParaRPr>
          </a:p>
        </p:txBody>
      </p:sp>
      <p:sp>
        <p:nvSpPr>
          <p:cNvPr id="2632" name="Rectangle 21"/>
          <p:cNvSpPr>
            <a:spLocks noChangeArrowheads="1"/>
          </p:cNvSpPr>
          <p:nvPr/>
        </p:nvSpPr>
        <p:spPr>
          <a:xfrm>
            <a:off x="107667" y="44444"/>
            <a:ext cx="9036167" cy="442498"/>
          </a:xfrm>
          <a:prstGeom prst="rect">
            <a:avLst/>
          </a:prstGeom>
          <a:noFill/>
          <a:ln>
            <a:noFill/>
          </a:ln>
        </p:spPr>
        <p:txBody>
          <a:bodyPr wrap="none" lIns="86652" tIns="43327" rIns="86652" bIns="43327"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4087C8"/>
                </a:solidFill>
                <a:latin typeface="+mj-ea"/>
                <a:ea typeface="+mj-ea"/>
              </a:rPr>
              <a:t>景観行政団体への移行状況（地整管区・都道府県別） </a:t>
            </a:r>
            <a:r>
              <a:rPr lang="ja-JP" altLang="en-US" sz="1600" dirty="0">
                <a:solidFill>
                  <a:srgbClr val="4087C8"/>
                </a:solidFill>
                <a:latin typeface="+mj-ea"/>
                <a:ea typeface="+mj-ea"/>
              </a:rPr>
              <a:t>（令和６年３月時点）</a:t>
            </a:r>
          </a:p>
        </p:txBody>
      </p:sp>
      <p:sp>
        <p:nvSpPr>
          <p:cNvPr id="2634" name="テキスト ボックス 5"/>
          <p:cNvSpPr txBox="1"/>
          <p:nvPr/>
        </p:nvSpPr>
        <p:spPr>
          <a:xfrm>
            <a:off x="539552" y="3573016"/>
            <a:ext cx="805759" cy="461665"/>
          </a:xfrm>
          <a:prstGeom prst="rect">
            <a:avLst/>
          </a:prstGeom>
          <a:solidFill>
            <a:srgbClr val="FF6699"/>
          </a:solidFill>
        </p:spPr>
        <p:txBody>
          <a:bodyPr wrap="square" rtlCol="0">
            <a:spAutoFit/>
          </a:bodyPr>
          <a:lstStyle/>
          <a:p>
            <a:pPr algn="ctr"/>
            <a:r>
              <a:rPr lang="ja-JP" altLang="en-US" sz="1200" b="1" dirty="0">
                <a:solidFill>
                  <a:srgbClr val="FFFFFF"/>
                </a:solidFill>
                <a:latin typeface="游ゴシック" panose="020B0400000000000000" pitchFamily="50" charset="-128"/>
                <a:ea typeface="游ゴシック" panose="020B0400000000000000" pitchFamily="50" charset="-128"/>
              </a:rPr>
              <a:t>全国平均</a:t>
            </a:r>
            <a:endParaRPr lang="en-US" altLang="ja-JP" sz="1200" b="1" dirty="0">
              <a:solidFill>
                <a:srgbClr val="FFFFFF"/>
              </a:solidFill>
              <a:latin typeface="游ゴシック" panose="020B0400000000000000" pitchFamily="50" charset="-128"/>
              <a:ea typeface="游ゴシック" panose="020B0400000000000000" pitchFamily="50" charset="-128"/>
            </a:endParaRPr>
          </a:p>
          <a:p>
            <a:pPr algn="ctr"/>
            <a:r>
              <a:rPr lang="en-US" altLang="ja-JP" sz="1200" b="1" dirty="0">
                <a:solidFill>
                  <a:srgbClr val="FFFFFF"/>
                </a:solidFill>
                <a:latin typeface="游ゴシック" panose="020B0400000000000000" pitchFamily="50" charset="-128"/>
                <a:ea typeface="游ゴシック" panose="020B0400000000000000" pitchFamily="50" charset="-128"/>
              </a:rPr>
              <a:t>4</a:t>
            </a:r>
            <a:r>
              <a:rPr lang="ja-JP" altLang="en-US" sz="1200" b="1" dirty="0">
                <a:solidFill>
                  <a:srgbClr val="FFFFFF"/>
                </a:solidFill>
                <a:latin typeface="游ゴシック" panose="020B0400000000000000" pitchFamily="50" charset="-128"/>
                <a:ea typeface="游ゴシック" panose="020B0400000000000000" pitchFamily="50" charset="-128"/>
              </a:rPr>
              <a:t>４</a:t>
            </a:r>
            <a:r>
              <a:rPr lang="en-US" altLang="ja-JP" sz="1200" b="1" dirty="0">
                <a:solidFill>
                  <a:srgbClr val="FFFFFF"/>
                </a:solidFill>
                <a:latin typeface="游ゴシック" panose="020B0400000000000000" pitchFamily="50" charset="-128"/>
                <a:ea typeface="游ゴシック" panose="020B0400000000000000" pitchFamily="50" charset="-128"/>
              </a:rPr>
              <a:t>.</a:t>
            </a:r>
            <a:r>
              <a:rPr lang="ja-JP" altLang="en-US" sz="1200" b="1" dirty="0">
                <a:solidFill>
                  <a:srgbClr val="FFFFFF"/>
                </a:solidFill>
                <a:latin typeface="游ゴシック" panose="020B0400000000000000" pitchFamily="50" charset="-128"/>
                <a:ea typeface="游ゴシック" panose="020B0400000000000000" pitchFamily="50" charset="-128"/>
              </a:rPr>
              <a:t>６％</a:t>
            </a:r>
          </a:p>
        </p:txBody>
      </p:sp>
      <p:sp>
        <p:nvSpPr>
          <p:cNvPr id="2635" name="Text Box 24"/>
          <p:cNvSpPr txBox="1">
            <a:spLocks noChangeArrowheads="1"/>
          </p:cNvSpPr>
          <p:nvPr/>
        </p:nvSpPr>
        <p:spPr>
          <a:xfrm>
            <a:off x="1511772" y="6440188"/>
            <a:ext cx="6120457" cy="385030"/>
          </a:xfrm>
          <a:prstGeom prst="rect">
            <a:avLst/>
          </a:prstGeom>
          <a:noFill/>
          <a:ln>
            <a:noFill/>
          </a:ln>
        </p:spPr>
        <p:txBody>
          <a:bodyPr lIns="6823" tIns="13647" rIns="6823" bIns="13647"/>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ts val="2276"/>
              </a:lnSpc>
            </a:pPr>
            <a:r>
              <a:rPr kumimoji="0" lang="ja-JP" altLang="en-US" sz="1000" dirty="0">
                <a:solidFill>
                  <a:srgbClr val="000000"/>
                </a:solidFill>
                <a:latin typeface="游ゴシック" panose="020B0400000000000000" pitchFamily="50" charset="-128"/>
                <a:ea typeface="游ゴシック" panose="020B0400000000000000" pitchFamily="50" charset="-128"/>
              </a:rPr>
              <a:t>★は景観計画策定済み都道府県、☆は全ての市町村が景観行政団体に移行した都道府県</a:t>
            </a:r>
            <a:endParaRPr kumimoji="0" lang="en-US" altLang="ja-JP" sz="1000" dirty="0">
              <a:solidFill>
                <a:srgbClr val="000000"/>
              </a:solidFill>
              <a:latin typeface="游ゴシック" panose="020B0400000000000000" pitchFamily="50" charset="-128"/>
              <a:ea typeface="游ゴシック" panose="020B0400000000000000" pitchFamily="50" charset="-128"/>
            </a:endParaRPr>
          </a:p>
        </p:txBody>
      </p:sp>
      <p:sp>
        <p:nvSpPr>
          <p:cNvPr id="2636" name="スライド番号プレースホルダー 1"/>
          <p:cNvSpPr>
            <a:spLocks noGrp="1"/>
          </p:cNvSpPr>
          <p:nvPr>
            <p:ph type="sldNum" sz="quarter" idx="12"/>
          </p:nvPr>
        </p:nvSpPr>
        <p:spPr>
          <a:xfrm>
            <a:off x="6948178" y="6477571"/>
            <a:ext cx="2133522" cy="451527"/>
          </a:xfrm>
        </p:spPr>
        <p:txBody>
          <a:bodyPr/>
          <a:lstStyle/>
          <a:p>
            <a:pPr>
              <a:defRPr/>
            </a:pPr>
            <a:fld id="{DE9C2EA1-6911-4BAC-954D-0A2DD024DDCF}" type="slidenum">
              <a:rPr lang="en-US" altLang="ja-JP" sz="1400">
                <a:solidFill>
                  <a:srgbClr val="000000"/>
                </a:solidFill>
              </a:rPr>
              <a:pPr>
                <a:defRPr/>
              </a:pPr>
              <a:t>12</a:t>
            </a:fld>
            <a:endParaRPr lang="en-US" altLang="ja-JP" sz="1400" dirty="0">
              <a:solidFill>
                <a:srgbClr val="000000"/>
              </a:solidFill>
            </a:endParaRPr>
          </a:p>
        </p:txBody>
      </p:sp>
      <p:sp>
        <p:nvSpPr>
          <p:cNvPr id="5" name="正方形/長方形 4"/>
          <p:cNvSpPr/>
          <p:nvPr/>
        </p:nvSpPr>
        <p:spPr>
          <a:xfrm>
            <a:off x="6636800" y="1122211"/>
            <a:ext cx="2444900" cy="342466"/>
          </a:xfrm>
          <a:prstGeom prst="rect">
            <a:avLst/>
          </a:prstGeom>
        </p:spPr>
        <p:txBody>
          <a:bodyPr wrap="none">
            <a:spAutoFit/>
          </a:bodyPr>
          <a:lstStyle/>
          <a:p>
            <a:pPr algn="just">
              <a:lnSpc>
                <a:spcPts val="2276"/>
              </a:lnSpc>
            </a:pPr>
            <a:r>
              <a:rPr kumimoji="0" lang="ja-JP" altLang="en-US" sz="800" dirty="0">
                <a:solidFill>
                  <a:srgbClr val="000000"/>
                </a:solidFill>
                <a:latin typeface="游ゴシック" panose="020B0400000000000000" pitchFamily="50" charset="-128"/>
                <a:ea typeface="游ゴシック" panose="020B0400000000000000" pitchFamily="50" charset="-128"/>
              </a:rPr>
              <a:t>　</a:t>
            </a:r>
            <a:r>
              <a:rPr kumimoji="0" lang="en-US" altLang="ja-JP" sz="800" dirty="0">
                <a:solidFill>
                  <a:srgbClr val="000000"/>
                </a:solidFill>
                <a:latin typeface="游ゴシック" panose="020B0400000000000000" pitchFamily="50" charset="-128"/>
                <a:ea typeface="游ゴシック" panose="020B0400000000000000" pitchFamily="50" charset="-128"/>
              </a:rPr>
              <a:t>※</a:t>
            </a:r>
            <a:r>
              <a:rPr kumimoji="0" lang="ja-JP" altLang="en-US" sz="800" dirty="0">
                <a:solidFill>
                  <a:srgbClr val="000000"/>
                </a:solidFill>
                <a:latin typeface="游ゴシック" panose="020B0400000000000000" pitchFamily="50" charset="-128"/>
                <a:ea typeface="游ゴシック" panose="020B0400000000000000" pitchFamily="50" charset="-128"/>
              </a:rPr>
              <a:t>母数は都道府県を除いた地方公共団体</a:t>
            </a:r>
            <a:r>
              <a:rPr kumimoji="0" lang="en-US" altLang="ja-JP" sz="800" dirty="0">
                <a:solidFill>
                  <a:srgbClr val="000000"/>
                </a:solidFill>
                <a:latin typeface="游ゴシック" panose="020B0400000000000000" pitchFamily="50" charset="-128"/>
                <a:ea typeface="游ゴシック" panose="020B0400000000000000" pitchFamily="50" charset="-128"/>
              </a:rPr>
              <a:t>(1741)</a:t>
            </a:r>
          </a:p>
        </p:txBody>
      </p:sp>
    </p:spTree>
    <p:extLst>
      <p:ext uri="{BB962C8B-B14F-4D97-AF65-F5344CB8AC3E}">
        <p14:creationId xmlns:p14="http://schemas.microsoft.com/office/powerpoint/2010/main" val="194635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4"/>
          <p:cNvSpPr txBox="1">
            <a:spLocks noChangeArrowheads="1"/>
          </p:cNvSpPr>
          <p:nvPr/>
        </p:nvSpPr>
        <p:spPr>
          <a:xfrm>
            <a:off x="400639" y="658849"/>
            <a:ext cx="8635695" cy="839842"/>
          </a:xfrm>
          <a:prstGeom prst="rect">
            <a:avLst/>
          </a:prstGeom>
          <a:noFill/>
          <a:ln>
            <a:noFill/>
          </a:ln>
        </p:spPr>
        <p:txBody>
          <a:bodyPr lIns="6823" tIns="13647" rIns="6823" bIns="13647"/>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lnSpc>
                <a:spcPts val="2276"/>
              </a:lnSpc>
            </a:pPr>
            <a:r>
              <a:rPr kumimoji="0" lang="ja-JP" altLang="en-US" dirty="0">
                <a:latin typeface="Meiryo UI" panose="020B0604030504040204" pitchFamily="50" charset="-128"/>
                <a:ea typeface="Meiryo UI" panose="020B0604030504040204" pitchFamily="50" charset="-128"/>
              </a:rPr>
              <a:t>　全国では</a:t>
            </a:r>
            <a:r>
              <a:rPr kumimoji="0" lang="ja-JP" altLang="en-US" b="1" u="sng" dirty="0">
                <a:latin typeface="Meiryo UI" panose="020B0604030504040204" pitchFamily="50" charset="-128"/>
                <a:ea typeface="Meiryo UI" panose="020B0604030504040204" pitchFamily="50" charset="-128"/>
              </a:rPr>
              <a:t>約</a:t>
            </a:r>
            <a:r>
              <a:rPr kumimoji="0" lang="en-US" altLang="ja-JP" b="1" u="sng" dirty="0">
                <a:latin typeface="Meiryo UI" panose="020B0604030504040204" pitchFamily="50" charset="-128"/>
                <a:ea typeface="Meiryo UI" panose="020B0604030504040204" pitchFamily="50" charset="-128"/>
              </a:rPr>
              <a:t>37</a:t>
            </a:r>
            <a:r>
              <a:rPr kumimoji="0" lang="ja-JP" altLang="en-US" b="1" u="sng" dirty="0">
                <a:latin typeface="Meiryo UI" panose="020B0604030504040204" pitchFamily="50" charset="-128"/>
                <a:ea typeface="Meiryo UI" panose="020B0604030504040204" pitchFamily="50" charset="-128"/>
              </a:rPr>
              <a:t>％</a:t>
            </a:r>
            <a:r>
              <a:rPr kumimoji="0" lang="ja-JP" altLang="en-US" dirty="0">
                <a:latin typeface="Meiryo UI" panose="020B0604030504040204" pitchFamily="50" charset="-128"/>
                <a:ea typeface="Meiryo UI" panose="020B0604030504040204" pitchFamily="50" charset="-128"/>
              </a:rPr>
              <a:t>の市区町村で景観計画策定済み。</a:t>
            </a:r>
            <a:endParaRPr kumimoji="0" lang="en-US" altLang="ja-JP" dirty="0">
              <a:latin typeface="Meiryo UI" panose="020B0604030504040204" pitchFamily="50" charset="-128"/>
              <a:ea typeface="Meiryo UI" panose="020B0604030504040204" pitchFamily="50" charset="-128"/>
            </a:endParaRPr>
          </a:p>
          <a:p>
            <a:pPr algn="just">
              <a:lnSpc>
                <a:spcPts val="2276"/>
              </a:lnSpc>
            </a:pPr>
            <a:r>
              <a:rPr kumimoji="0" lang="ja-JP" altLang="en-US" dirty="0">
                <a:latin typeface="Meiryo UI" panose="020B0604030504040204" pitchFamily="50" charset="-128"/>
                <a:ea typeface="Meiryo UI" panose="020B0604030504040204" pitchFamily="50" charset="-128"/>
              </a:rPr>
              <a:t>　一方、都道府県間ではバラツキがあり、取組の進捗に</a:t>
            </a:r>
            <a:r>
              <a:rPr kumimoji="0" lang="ja-JP" altLang="en-US" b="1" u="sng" dirty="0">
                <a:latin typeface="Meiryo UI" panose="020B0604030504040204" pitchFamily="50" charset="-128"/>
                <a:ea typeface="Meiryo UI" panose="020B0604030504040204" pitchFamily="50" charset="-128"/>
              </a:rPr>
              <a:t>地域差</a:t>
            </a:r>
            <a:r>
              <a:rPr kumimoji="0" lang="ja-JP" altLang="en-US" dirty="0">
                <a:latin typeface="Meiryo UI" panose="020B0604030504040204" pitchFamily="50" charset="-128"/>
                <a:ea typeface="Meiryo UI" panose="020B0604030504040204" pitchFamily="50" charset="-128"/>
              </a:rPr>
              <a:t>がある。</a:t>
            </a:r>
            <a:endParaRPr kumimoji="0" lang="en-US" altLang="ja-JP" dirty="0">
              <a:latin typeface="Meiryo UI" panose="020B0604030504040204" pitchFamily="50" charset="-128"/>
              <a:ea typeface="Meiryo UI" panose="020B0604030504040204" pitchFamily="50" charset="-128"/>
            </a:endParaRPr>
          </a:p>
        </p:txBody>
      </p:sp>
      <p:graphicFrame>
        <p:nvGraphicFramePr>
          <p:cNvPr id="4" name="グラフ 3"/>
          <p:cNvGraphicFramePr/>
          <p:nvPr>
            <p:extLst>
              <p:ext uri="{D42A27DB-BD31-4B8C-83A1-F6EECF244321}">
                <p14:modId xmlns:p14="http://schemas.microsoft.com/office/powerpoint/2010/main" val="1063658000"/>
              </p:ext>
            </p:extLst>
          </p:nvPr>
        </p:nvGraphicFramePr>
        <p:xfrm>
          <a:off x="-68381" y="1498691"/>
          <a:ext cx="9388266" cy="5607676"/>
        </p:xfrm>
        <a:graphic>
          <a:graphicData uri="http://schemas.openxmlformats.org/drawingml/2006/chart">
            <c:chart xmlns:c="http://schemas.openxmlformats.org/drawingml/2006/chart" xmlns:r="http://schemas.openxmlformats.org/officeDocument/2006/relationships" r:id="rId3"/>
          </a:graphicData>
        </a:graphic>
      </p:graphicFrame>
      <p:cxnSp>
        <p:nvCxnSpPr>
          <p:cNvPr id="2633" name="直線コネクタ 3"/>
          <p:cNvCxnSpPr/>
          <p:nvPr/>
        </p:nvCxnSpPr>
        <p:spPr>
          <a:xfrm>
            <a:off x="568422" y="4071696"/>
            <a:ext cx="8513278" cy="0"/>
          </a:xfrm>
          <a:prstGeom prst="line">
            <a:avLst/>
          </a:prstGeom>
          <a:ln w="19050">
            <a:solidFill>
              <a:srgbClr val="FF6699"/>
            </a:solidFill>
            <a:prstDash val="dash"/>
          </a:ln>
        </p:spPr>
        <p:style>
          <a:lnRef idx="1">
            <a:schemeClr val="accent1"/>
          </a:lnRef>
          <a:fillRef idx="0">
            <a:schemeClr val="accent1"/>
          </a:fillRef>
          <a:effectRef idx="0">
            <a:schemeClr val="accent1"/>
          </a:effectRef>
          <a:fontRef idx="minor">
            <a:schemeClr val="tx1"/>
          </a:fontRef>
        </p:style>
      </p:cxnSp>
      <p:pic>
        <p:nvPicPr>
          <p:cNvPr id="2630" name="Picture 3" descr="spacer">
            <a:hlinkClick r:id="rId4"/>
          </p:cNvPr>
          <p:cNvPicPr>
            <a:picLocks noChangeAspect="1" noChangeArrowheads="1"/>
          </p:cNvPicPr>
          <p:nvPr/>
        </p:nvPicPr>
        <p:blipFill>
          <a:blip r:embed="rId5"/>
          <a:stretch>
            <a:fillRect/>
          </a:stretch>
        </p:blipFill>
        <p:spPr>
          <a:xfrm>
            <a:off x="1546766" y="232187"/>
            <a:ext cx="559894" cy="189641"/>
          </a:xfrm>
          <a:prstGeom prst="rect">
            <a:avLst/>
          </a:prstGeom>
          <a:noFill/>
          <a:ln>
            <a:noFill/>
          </a:ln>
        </p:spPr>
      </p:pic>
      <p:sp>
        <p:nvSpPr>
          <p:cNvPr id="2632" name="Rectangle 21"/>
          <p:cNvSpPr>
            <a:spLocks noChangeArrowheads="1"/>
          </p:cNvSpPr>
          <p:nvPr/>
        </p:nvSpPr>
        <p:spPr>
          <a:xfrm>
            <a:off x="107667" y="44444"/>
            <a:ext cx="9036167" cy="442498"/>
          </a:xfrm>
          <a:prstGeom prst="rect">
            <a:avLst/>
          </a:prstGeom>
          <a:noFill/>
          <a:ln>
            <a:noFill/>
          </a:ln>
        </p:spPr>
        <p:txBody>
          <a:bodyPr wrap="none" lIns="86652" tIns="43327" rIns="86652" bIns="43327"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4087C8"/>
                </a:solidFill>
                <a:ea typeface="HGP創英角ｺﾞｼｯｸUB" panose="020B0900000000000000" pitchFamily="50" charset="-128"/>
              </a:rPr>
              <a:t>景観計画の策定状況（地整管区・都道府県別） </a:t>
            </a:r>
            <a:r>
              <a:rPr lang="ja-JP" altLang="en-US" sz="1600" dirty="0">
                <a:solidFill>
                  <a:srgbClr val="4087C8"/>
                </a:solidFill>
                <a:latin typeface="+mj-ea"/>
                <a:ea typeface="+mj-ea"/>
              </a:rPr>
              <a:t>（令和６年３月時点）</a:t>
            </a:r>
          </a:p>
        </p:txBody>
      </p:sp>
      <p:sp>
        <p:nvSpPr>
          <p:cNvPr id="2634" name="テキスト ボックス 5"/>
          <p:cNvSpPr txBox="1"/>
          <p:nvPr/>
        </p:nvSpPr>
        <p:spPr>
          <a:xfrm>
            <a:off x="411396" y="3436169"/>
            <a:ext cx="963547" cy="646331"/>
          </a:xfrm>
          <a:prstGeom prst="rect">
            <a:avLst/>
          </a:prstGeom>
          <a:solidFill>
            <a:srgbClr val="FF6699"/>
          </a:solidFill>
        </p:spPr>
        <p:txBody>
          <a:bodyPr wrap="square" rtlCol="0">
            <a:spAutoFit/>
          </a:bodyPr>
          <a:lstStyle/>
          <a:p>
            <a:pPr algn="ctr"/>
            <a:r>
              <a:rPr lang="ja-JP" altLang="en-US" sz="1200" b="1" dirty="0">
                <a:solidFill>
                  <a:srgbClr val="FFFFFF"/>
                </a:solidFill>
                <a:latin typeface="游ゴシック" panose="020B0400000000000000" pitchFamily="50" charset="-128"/>
                <a:ea typeface="游ゴシック" panose="020B0400000000000000" pitchFamily="50" charset="-128"/>
              </a:rPr>
              <a:t>都道府県別</a:t>
            </a:r>
            <a:endParaRPr lang="en-US" altLang="ja-JP" sz="1200" b="1" dirty="0">
              <a:solidFill>
                <a:srgbClr val="FFFFFF"/>
              </a:solidFill>
              <a:latin typeface="游ゴシック" panose="020B0400000000000000" pitchFamily="50" charset="-128"/>
              <a:ea typeface="游ゴシック" panose="020B0400000000000000" pitchFamily="50" charset="-128"/>
            </a:endParaRPr>
          </a:p>
          <a:p>
            <a:pPr algn="ctr"/>
            <a:r>
              <a:rPr lang="ja-JP" altLang="en-US" sz="1200" b="1" dirty="0">
                <a:solidFill>
                  <a:srgbClr val="FFFFFF"/>
                </a:solidFill>
                <a:latin typeface="游ゴシック" panose="020B0400000000000000" pitchFamily="50" charset="-128"/>
                <a:ea typeface="游ゴシック" panose="020B0400000000000000" pitchFamily="50" charset="-128"/>
              </a:rPr>
              <a:t>策定率平均</a:t>
            </a:r>
            <a:endParaRPr lang="en-US" altLang="ja-JP" sz="1200" b="1" dirty="0">
              <a:solidFill>
                <a:srgbClr val="FFFFFF"/>
              </a:solidFill>
              <a:latin typeface="游ゴシック" panose="020B0400000000000000" pitchFamily="50" charset="-128"/>
              <a:ea typeface="游ゴシック" panose="020B0400000000000000" pitchFamily="50" charset="-128"/>
            </a:endParaRPr>
          </a:p>
          <a:p>
            <a:pPr algn="ctr"/>
            <a:r>
              <a:rPr lang="en-US" altLang="ja-JP" sz="1200" b="1" dirty="0">
                <a:solidFill>
                  <a:srgbClr val="FFFFFF"/>
                </a:solidFill>
                <a:latin typeface="游ゴシック" panose="020B0400000000000000" pitchFamily="50" charset="-128"/>
                <a:ea typeface="游ゴシック" panose="020B0400000000000000" pitchFamily="50" charset="-128"/>
              </a:rPr>
              <a:t>42.1</a:t>
            </a:r>
            <a:r>
              <a:rPr lang="ja-JP" altLang="en-US" sz="1200" b="1" dirty="0">
                <a:solidFill>
                  <a:srgbClr val="FFFFFF"/>
                </a:solidFill>
                <a:latin typeface="游ゴシック" panose="020B0400000000000000" pitchFamily="50" charset="-128"/>
                <a:ea typeface="游ゴシック" panose="020B0400000000000000" pitchFamily="50" charset="-128"/>
              </a:rPr>
              <a:t>％</a:t>
            </a:r>
          </a:p>
        </p:txBody>
      </p:sp>
      <p:sp>
        <p:nvSpPr>
          <p:cNvPr id="2635" name="Text Box 24"/>
          <p:cNvSpPr txBox="1">
            <a:spLocks noChangeArrowheads="1"/>
          </p:cNvSpPr>
          <p:nvPr/>
        </p:nvSpPr>
        <p:spPr>
          <a:xfrm>
            <a:off x="1511772" y="6440188"/>
            <a:ext cx="6120457" cy="385030"/>
          </a:xfrm>
          <a:prstGeom prst="rect">
            <a:avLst/>
          </a:prstGeom>
          <a:noFill/>
          <a:ln>
            <a:noFill/>
          </a:ln>
        </p:spPr>
        <p:txBody>
          <a:bodyPr lIns="6823" tIns="13647" rIns="6823" bIns="13647"/>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ts val="2276"/>
              </a:lnSpc>
            </a:pPr>
            <a:r>
              <a:rPr kumimoji="0" lang="ja-JP" altLang="en-US" sz="1000" dirty="0">
                <a:solidFill>
                  <a:srgbClr val="000000"/>
                </a:solidFill>
                <a:latin typeface="游ゴシック" panose="020B0400000000000000" pitchFamily="50" charset="-128"/>
                <a:ea typeface="游ゴシック" panose="020B0400000000000000" pitchFamily="50" charset="-128"/>
              </a:rPr>
              <a:t>★は景観計画策定済み都道府県、☆は全ての市町村が景観行政団体に移行した都道府県</a:t>
            </a:r>
            <a:endParaRPr kumimoji="0" lang="en-US" altLang="ja-JP" sz="1000" dirty="0">
              <a:solidFill>
                <a:srgbClr val="000000"/>
              </a:solidFill>
              <a:latin typeface="游ゴシック" panose="020B0400000000000000" pitchFamily="50" charset="-128"/>
              <a:ea typeface="游ゴシック" panose="020B0400000000000000" pitchFamily="50" charset="-128"/>
            </a:endParaRPr>
          </a:p>
        </p:txBody>
      </p:sp>
      <p:sp>
        <p:nvSpPr>
          <p:cNvPr id="2636" name="スライド番号プレースホルダー 1"/>
          <p:cNvSpPr>
            <a:spLocks noGrp="1"/>
          </p:cNvSpPr>
          <p:nvPr>
            <p:ph type="sldNum" sz="quarter" idx="12"/>
          </p:nvPr>
        </p:nvSpPr>
        <p:spPr>
          <a:xfrm>
            <a:off x="6948178" y="6477571"/>
            <a:ext cx="2133522" cy="451527"/>
          </a:xfrm>
        </p:spPr>
        <p:txBody>
          <a:bodyPr/>
          <a:lstStyle/>
          <a:p>
            <a:pPr>
              <a:defRPr/>
            </a:pPr>
            <a:fld id="{DE9C2EA1-6911-4BAC-954D-0A2DD024DDCF}" type="slidenum">
              <a:rPr lang="en-US" altLang="ja-JP" sz="1400">
                <a:solidFill>
                  <a:srgbClr val="000000"/>
                </a:solidFill>
              </a:rPr>
              <a:pPr>
                <a:defRPr/>
              </a:pPr>
              <a:t>13</a:t>
            </a:fld>
            <a:endParaRPr lang="en-US" altLang="ja-JP" sz="1400" dirty="0">
              <a:solidFill>
                <a:srgbClr val="000000"/>
              </a:solidFill>
            </a:endParaRPr>
          </a:p>
        </p:txBody>
      </p:sp>
      <p:sp>
        <p:nvSpPr>
          <p:cNvPr id="5" name="正方形/長方形 4"/>
          <p:cNvSpPr/>
          <p:nvPr/>
        </p:nvSpPr>
        <p:spPr>
          <a:xfrm>
            <a:off x="6714114" y="1094947"/>
            <a:ext cx="2444900" cy="342466"/>
          </a:xfrm>
          <a:prstGeom prst="rect">
            <a:avLst/>
          </a:prstGeom>
        </p:spPr>
        <p:txBody>
          <a:bodyPr wrap="none">
            <a:spAutoFit/>
          </a:bodyPr>
          <a:lstStyle/>
          <a:p>
            <a:pPr algn="just">
              <a:lnSpc>
                <a:spcPts val="2276"/>
              </a:lnSpc>
            </a:pPr>
            <a:r>
              <a:rPr kumimoji="0" lang="ja-JP" altLang="en-US" sz="800" dirty="0">
                <a:solidFill>
                  <a:srgbClr val="000000"/>
                </a:solidFill>
                <a:latin typeface="游ゴシック" panose="020B0400000000000000" pitchFamily="50" charset="-128"/>
                <a:ea typeface="游ゴシック" panose="020B0400000000000000" pitchFamily="50" charset="-128"/>
              </a:rPr>
              <a:t>　</a:t>
            </a:r>
            <a:r>
              <a:rPr kumimoji="0" lang="en-US" altLang="ja-JP" sz="800" dirty="0">
                <a:solidFill>
                  <a:srgbClr val="000000"/>
                </a:solidFill>
                <a:latin typeface="游ゴシック" panose="020B0400000000000000" pitchFamily="50" charset="-128"/>
                <a:ea typeface="游ゴシック" panose="020B0400000000000000" pitchFamily="50" charset="-128"/>
              </a:rPr>
              <a:t>※</a:t>
            </a:r>
            <a:r>
              <a:rPr kumimoji="0" lang="ja-JP" altLang="en-US" sz="800" dirty="0">
                <a:solidFill>
                  <a:srgbClr val="000000"/>
                </a:solidFill>
                <a:latin typeface="游ゴシック" panose="020B0400000000000000" pitchFamily="50" charset="-128"/>
                <a:ea typeface="游ゴシック" panose="020B0400000000000000" pitchFamily="50" charset="-128"/>
              </a:rPr>
              <a:t>母数は都道府県を除いた地方公共団体</a:t>
            </a:r>
            <a:r>
              <a:rPr kumimoji="0" lang="en-US" altLang="ja-JP" sz="800" dirty="0">
                <a:solidFill>
                  <a:srgbClr val="000000"/>
                </a:solidFill>
                <a:latin typeface="游ゴシック" panose="020B0400000000000000" pitchFamily="50" charset="-128"/>
                <a:ea typeface="游ゴシック" panose="020B0400000000000000" pitchFamily="50" charset="-128"/>
              </a:rPr>
              <a:t>(1741)</a:t>
            </a:r>
          </a:p>
        </p:txBody>
      </p:sp>
    </p:spTree>
    <p:extLst>
      <p:ext uri="{BB962C8B-B14F-4D97-AF65-F5344CB8AC3E}">
        <p14:creationId xmlns:p14="http://schemas.microsoft.com/office/powerpoint/2010/main" val="274230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 name="正方形/長方形 3"/>
          <p:cNvSpPr>
            <a:spLocks noChangeArrowheads="1"/>
          </p:cNvSpPr>
          <p:nvPr/>
        </p:nvSpPr>
        <p:spPr>
          <a:xfrm>
            <a:off x="1692275" y="2565400"/>
            <a:ext cx="6408738" cy="193899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１．景観法の概要</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③景観計画</a:t>
            </a:r>
          </a:p>
        </p:txBody>
      </p:sp>
      <p:sp>
        <p:nvSpPr>
          <p:cNvPr id="2448"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49" name="正方形/長方形 6"/>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50" name="スライド番号プレースホルダー 1"/>
          <p:cNvSpPr>
            <a:spLocks noGrp="1"/>
          </p:cNvSpPr>
          <p:nvPr>
            <p:ph type="sldNum" sz="quarter" idx="12"/>
          </p:nvPr>
        </p:nvSpPr>
        <p:spPr/>
        <p:txBody>
          <a:bodyPr/>
          <a:lstStyle/>
          <a:p>
            <a:pPr>
              <a:defRPr/>
            </a:pPr>
            <a:fld id="{DBBE10F1-6C56-48FB-8F8E-4ACF42294D14}" type="slidenum">
              <a:rPr lang="en-US" altLang="ja-JP" smtClean="0"/>
              <a:pPr>
                <a:defRPr/>
              </a:pPr>
              <a:t>14</a:t>
            </a:fld>
            <a:endParaRPr lang="en-US" altLang="ja-JP"/>
          </a:p>
        </p:txBody>
      </p:sp>
    </p:spTree>
    <p:extLst>
      <p:ext uri="{BB962C8B-B14F-4D97-AF65-F5344CB8AC3E}">
        <p14:creationId xmlns:p14="http://schemas.microsoft.com/office/powerpoint/2010/main" val="1644195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 name="正方形/長方形 81"/>
          <p:cNvSpPr/>
          <p:nvPr/>
        </p:nvSpPr>
        <p:spPr>
          <a:xfrm>
            <a:off x="0" y="541338"/>
            <a:ext cx="9144000"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57" name="Text Box 5"/>
          <p:cNvSpPr txBox="1">
            <a:spLocks noChangeArrowheads="1"/>
          </p:cNvSpPr>
          <p:nvPr/>
        </p:nvSpPr>
        <p:spPr>
          <a:xfrm>
            <a:off x="539750" y="908720"/>
            <a:ext cx="8208963" cy="5539934"/>
          </a:xfrm>
          <a:prstGeom prst="rect">
            <a:avLst/>
          </a:prstGeom>
          <a:noFill/>
          <a:ln>
            <a:noFill/>
          </a:ln>
        </p:spPr>
        <p:txBody>
          <a:bodyPr lIns="91396" tIns="45698" rIns="91396" bIns="45698">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D4D4D"/>
                </a:solidFill>
                <a:ea typeface="HGP創英角ｺﾞｼｯｸUB" panose="020B0900000000000000" pitchFamily="50" charset="-128"/>
              </a:rPr>
              <a:t>・景観行政を進めるに当たっての</a:t>
            </a:r>
            <a:r>
              <a:rPr lang="ja-JP" altLang="en-US" sz="2400" u="sng" dirty="0">
                <a:solidFill>
                  <a:srgbClr val="FF0000"/>
                </a:solidFill>
                <a:ea typeface="HGP創英角ｺﾞｼｯｸUB" panose="020B0900000000000000" pitchFamily="50" charset="-128"/>
              </a:rPr>
              <a:t>基本的な方針</a:t>
            </a:r>
            <a:r>
              <a:rPr lang="ja-JP" altLang="en-US" sz="2400" u="sng" dirty="0">
                <a:solidFill>
                  <a:srgbClr val="000066"/>
                </a:solidFill>
                <a:ea typeface="HGP創英角ｺﾞｼｯｸUB" panose="020B0900000000000000" pitchFamily="50" charset="-128"/>
              </a:rPr>
              <a:t>を定めた計画</a:t>
            </a:r>
            <a:r>
              <a:rPr lang="ja-JP" altLang="en-US" sz="2400" dirty="0">
                <a:solidFill>
                  <a:srgbClr val="000066"/>
                </a:solidFill>
                <a:ea typeface="HGP創英角ｺﾞｼｯｸUB" panose="020B0900000000000000" pitchFamily="50" charset="-128"/>
              </a:rPr>
              <a:t>。</a:t>
            </a:r>
          </a:p>
          <a:p>
            <a:pPr eaLnBrk="1" hangingPunct="1">
              <a:spcBef>
                <a:spcPct val="0"/>
              </a:spcBef>
              <a:buFontTx/>
              <a:buNone/>
            </a:pPr>
            <a:endParaRPr lang="ja-JP" altLang="en-US" sz="1800" dirty="0">
              <a:solidFill>
                <a:srgbClr val="000066"/>
              </a:solidFill>
              <a:ea typeface="HGP創英角ｺﾞｼｯｸUB" panose="020B0900000000000000" pitchFamily="50" charset="-128"/>
            </a:endParaRPr>
          </a:p>
          <a:p>
            <a:pPr eaLnBrk="1" hangingPunct="1">
              <a:spcBef>
                <a:spcPct val="0"/>
              </a:spcBef>
              <a:buFontTx/>
              <a:buNone/>
            </a:pPr>
            <a:r>
              <a:rPr lang="ja-JP" altLang="en-US" sz="2400" dirty="0">
                <a:solidFill>
                  <a:srgbClr val="4D4D4D"/>
                </a:solidFill>
                <a:ea typeface="HGP創英角ｺﾞｼｯｸUB" panose="020B0900000000000000" pitchFamily="50" charset="-128"/>
              </a:rPr>
              <a:t>・</a:t>
            </a:r>
            <a:r>
              <a:rPr lang="ja-JP" altLang="en-US" sz="2400" dirty="0">
                <a:solidFill>
                  <a:srgbClr val="FF0000"/>
                </a:solidFill>
                <a:ea typeface="HGP創英角ｺﾞｼｯｸUB" panose="020B0900000000000000" pitchFamily="50" charset="-128"/>
              </a:rPr>
              <a:t>都市計画区域外も含めて</a:t>
            </a:r>
            <a:r>
              <a:rPr lang="ja-JP" altLang="en-US" sz="2400" dirty="0">
                <a:solidFill>
                  <a:srgbClr val="4D4D4D"/>
                </a:solidFill>
                <a:ea typeface="HGP創英角ｺﾞｼｯｸUB" panose="020B0900000000000000" pitchFamily="50" charset="-128"/>
              </a:rPr>
              <a:t>計画を定めることが可能。</a:t>
            </a:r>
          </a:p>
          <a:p>
            <a:pPr eaLnBrk="1" hangingPunct="1">
              <a:spcBef>
                <a:spcPct val="0"/>
              </a:spcBef>
              <a:buFontTx/>
              <a:buNone/>
            </a:pPr>
            <a:endParaRPr lang="ja-JP" altLang="en-US" sz="1800" dirty="0">
              <a:solidFill>
                <a:srgbClr val="4D4D4D"/>
              </a:solidFill>
              <a:ea typeface="HGP創英角ｺﾞｼｯｸUB" panose="020B0900000000000000" pitchFamily="50" charset="-128"/>
            </a:endParaRPr>
          </a:p>
          <a:p>
            <a:pPr eaLnBrk="1" hangingPunct="1">
              <a:spcBef>
                <a:spcPct val="0"/>
              </a:spcBef>
              <a:buFontTx/>
              <a:buNone/>
            </a:pPr>
            <a:r>
              <a:rPr lang="ja-JP" altLang="en-US" sz="2400" dirty="0">
                <a:solidFill>
                  <a:srgbClr val="000066"/>
                </a:solidFill>
                <a:ea typeface="HGP創英角ｺﾞｼｯｸUB" panose="020B0900000000000000" pitchFamily="50" charset="-128"/>
              </a:rPr>
              <a:t>・</a:t>
            </a:r>
            <a:r>
              <a:rPr lang="ja-JP" altLang="en-US" sz="2400" u="sng" dirty="0">
                <a:solidFill>
                  <a:srgbClr val="000066"/>
                </a:solidFill>
                <a:ea typeface="HGP創英角ｺﾞｼｯｸUB" panose="020B0900000000000000" pitchFamily="50" charset="-128"/>
              </a:rPr>
              <a:t>景観計画区域を対象として、</a:t>
            </a:r>
            <a:r>
              <a:rPr lang="ja-JP" altLang="en-US" sz="2400" dirty="0">
                <a:solidFill>
                  <a:srgbClr val="4D4D4D"/>
                </a:solidFill>
                <a:ea typeface="HGP創英角ｺﾞｼｯｸUB" panose="020B0900000000000000" pitchFamily="50" charset="-128"/>
              </a:rPr>
              <a:t>景観重要建造物、景観重要樹木、景観協議会等の</a:t>
            </a:r>
            <a:r>
              <a:rPr lang="ja-JP" altLang="en-US" sz="2400" u="sng" dirty="0">
                <a:solidFill>
                  <a:srgbClr val="FF0000"/>
                </a:solidFill>
                <a:ea typeface="HGP創英角ｺﾞｼｯｸUB" panose="020B0900000000000000" pitchFamily="50" charset="-128"/>
              </a:rPr>
              <a:t>規制誘導の仕組み</a:t>
            </a:r>
            <a:r>
              <a:rPr lang="ja-JP" altLang="en-US" sz="2400" u="sng" dirty="0">
                <a:solidFill>
                  <a:srgbClr val="000066"/>
                </a:solidFill>
                <a:ea typeface="HGP創英角ｺﾞｼｯｸUB" panose="020B0900000000000000" pitchFamily="50" charset="-128"/>
              </a:rPr>
              <a:t>を活用することが可能。</a:t>
            </a:r>
          </a:p>
          <a:p>
            <a:pPr eaLnBrk="1" hangingPunct="1">
              <a:spcBef>
                <a:spcPct val="0"/>
              </a:spcBef>
              <a:buFontTx/>
              <a:buNone/>
            </a:pPr>
            <a:endParaRPr lang="ja-JP" altLang="en-US" sz="1800" u="sng" dirty="0">
              <a:solidFill>
                <a:srgbClr val="000066"/>
              </a:solidFill>
              <a:ea typeface="HGP創英角ｺﾞｼｯｸUB" panose="020B0900000000000000" pitchFamily="50" charset="-128"/>
            </a:endParaRPr>
          </a:p>
          <a:p>
            <a:pPr eaLnBrk="1" hangingPunct="1">
              <a:spcBef>
                <a:spcPct val="0"/>
              </a:spcBef>
              <a:buFontTx/>
              <a:buNone/>
            </a:pPr>
            <a:r>
              <a:rPr lang="ja-JP" altLang="en-US" sz="2400" dirty="0">
                <a:solidFill>
                  <a:srgbClr val="4D4D4D"/>
                </a:solidFill>
                <a:ea typeface="HGP創英角ｺﾞｼｯｸUB" panose="020B0900000000000000" pitchFamily="50" charset="-128"/>
              </a:rPr>
              <a:t>・景観計画区域内において、</a:t>
            </a:r>
            <a:r>
              <a:rPr lang="ja-JP" altLang="en-US" sz="2400" u="sng" dirty="0">
                <a:solidFill>
                  <a:srgbClr val="000066"/>
                </a:solidFill>
                <a:ea typeface="HGP創英角ｺﾞｼｯｸUB" panose="020B0900000000000000" pitchFamily="50" charset="-128"/>
              </a:rPr>
              <a:t>一定の建築行為等を行う場合</a:t>
            </a:r>
            <a:r>
              <a:rPr lang="ja-JP" altLang="en-US" sz="2400" dirty="0">
                <a:solidFill>
                  <a:srgbClr val="4D4D4D"/>
                </a:solidFill>
                <a:ea typeface="HGP創英角ｺﾞｼｯｸUB" panose="020B0900000000000000" pitchFamily="50" charset="-128"/>
              </a:rPr>
              <a:t>には、</a:t>
            </a:r>
            <a:r>
              <a:rPr lang="ja-JP" altLang="en-US" sz="2400" u="sng" dirty="0">
                <a:solidFill>
                  <a:srgbClr val="000066"/>
                </a:solidFill>
                <a:ea typeface="HGP創英角ｺﾞｼｯｸUB" panose="020B0900000000000000" pitchFamily="50" charset="-128"/>
              </a:rPr>
              <a:t>景観行政団体の長への</a:t>
            </a:r>
            <a:r>
              <a:rPr lang="ja-JP" altLang="en-US" sz="2400" u="sng" dirty="0">
                <a:solidFill>
                  <a:srgbClr val="FF0000"/>
                </a:solidFill>
                <a:ea typeface="HGP創英角ｺﾞｼｯｸUB" panose="020B0900000000000000" pitchFamily="50" charset="-128"/>
              </a:rPr>
              <a:t>届出</a:t>
            </a:r>
            <a:r>
              <a:rPr lang="ja-JP" altLang="en-US" sz="2400" u="sng" dirty="0">
                <a:solidFill>
                  <a:srgbClr val="000066"/>
                </a:solidFill>
                <a:ea typeface="HGP創英角ｺﾞｼｯｸUB" panose="020B0900000000000000" pitchFamily="50" charset="-128"/>
              </a:rPr>
              <a:t>が必要</a:t>
            </a:r>
            <a:r>
              <a:rPr lang="ja-JP" altLang="en-US" sz="2400" dirty="0">
                <a:solidFill>
                  <a:srgbClr val="4D4D4D"/>
                </a:solidFill>
                <a:ea typeface="HGP創英角ｺﾞｼｯｸUB" panose="020B0900000000000000" pitchFamily="50" charset="-128"/>
              </a:rPr>
              <a:t>となり、必要に応じて、</a:t>
            </a:r>
            <a:r>
              <a:rPr lang="ja-JP" altLang="en-US" sz="2400" u="sng" dirty="0">
                <a:solidFill>
                  <a:srgbClr val="FF0000"/>
                </a:solidFill>
                <a:ea typeface="HGP創英角ｺﾞｼｯｸUB" panose="020B0900000000000000" pitchFamily="50" charset="-128"/>
              </a:rPr>
              <a:t>勧告・変更命令等</a:t>
            </a:r>
            <a:r>
              <a:rPr lang="ja-JP" altLang="en-US" sz="2400" u="sng" dirty="0">
                <a:solidFill>
                  <a:srgbClr val="000066"/>
                </a:solidFill>
                <a:ea typeface="HGP創英角ｺﾞｼｯｸUB" panose="020B0900000000000000" pitchFamily="50" charset="-128"/>
              </a:rPr>
              <a:t>を行うことが可能。</a:t>
            </a:r>
          </a:p>
          <a:p>
            <a:pPr eaLnBrk="1" hangingPunct="1">
              <a:spcBef>
                <a:spcPct val="0"/>
              </a:spcBef>
              <a:buFontTx/>
              <a:buNone/>
            </a:pPr>
            <a:endParaRPr lang="ja-JP" altLang="en-US" sz="1800" dirty="0">
              <a:solidFill>
                <a:srgbClr val="4D4D4D"/>
              </a:solidFill>
              <a:ea typeface="HGP創英角ｺﾞｼｯｸUB" panose="020B0900000000000000" pitchFamily="50" charset="-128"/>
            </a:endParaRPr>
          </a:p>
          <a:p>
            <a:pPr eaLnBrk="1" hangingPunct="1">
              <a:spcBef>
                <a:spcPct val="0"/>
              </a:spcBef>
              <a:buFontTx/>
              <a:buNone/>
            </a:pPr>
            <a:r>
              <a:rPr lang="ja-JP" altLang="en-US" sz="2400" dirty="0">
                <a:solidFill>
                  <a:srgbClr val="4D4D4D"/>
                </a:solidFill>
                <a:ea typeface="HGP創英角ｺﾞｼｯｸUB" panose="020B0900000000000000" pitchFamily="50" charset="-128"/>
              </a:rPr>
              <a:t>・</a:t>
            </a:r>
            <a:r>
              <a:rPr lang="ja-JP" altLang="en-US" sz="2400" u="sng" dirty="0">
                <a:solidFill>
                  <a:srgbClr val="FF0000"/>
                </a:solidFill>
                <a:ea typeface="HGP創英角ｺﾞｼｯｸUB" panose="020B0900000000000000" pitchFamily="50" charset="-128"/>
              </a:rPr>
              <a:t>条例等</a:t>
            </a:r>
            <a:r>
              <a:rPr lang="ja-JP" altLang="en-US" sz="2400" u="sng" dirty="0">
                <a:solidFill>
                  <a:srgbClr val="000066"/>
                </a:solidFill>
                <a:ea typeface="HGP創英角ｺﾞｼｯｸUB" panose="020B0900000000000000" pitchFamily="50" charset="-128"/>
              </a:rPr>
              <a:t>で定めることにより、</a:t>
            </a:r>
            <a:r>
              <a:rPr lang="ja-JP" altLang="en-US" sz="2400" dirty="0">
                <a:solidFill>
                  <a:srgbClr val="4D4D4D"/>
                </a:solidFill>
                <a:ea typeface="HGP創英角ｺﾞｼｯｸUB" panose="020B0900000000000000" pitchFamily="50" charset="-128"/>
              </a:rPr>
              <a:t>地域の実情に応じて、</a:t>
            </a:r>
            <a:r>
              <a:rPr lang="ja-JP" altLang="en-US" sz="2400" u="sng" dirty="0">
                <a:solidFill>
                  <a:srgbClr val="000066"/>
                </a:solidFill>
                <a:ea typeface="HGP創英角ｺﾞｼｯｸUB" panose="020B0900000000000000" pitchFamily="50" charset="-128"/>
              </a:rPr>
              <a:t>計画事項の追加等が可能。</a:t>
            </a:r>
            <a:r>
              <a:rPr lang="ja-JP" altLang="en-US" sz="2400" dirty="0">
                <a:solidFill>
                  <a:schemeClr val="tx1">
                    <a:lumMod val="75000"/>
                    <a:lumOff val="25000"/>
                  </a:schemeClr>
                </a:solidFill>
                <a:ea typeface="HGP創英角ｺﾞｼｯｸUB" panose="020B0900000000000000" pitchFamily="50" charset="-128"/>
              </a:rPr>
              <a:t>（事前協議をはじめ法律に定めのない事項を独自に盛り込んでいる計画が多い。）</a:t>
            </a:r>
          </a:p>
          <a:p>
            <a:pPr eaLnBrk="1" hangingPunct="1">
              <a:spcBef>
                <a:spcPct val="0"/>
              </a:spcBef>
              <a:buFontTx/>
              <a:buNone/>
            </a:pPr>
            <a:endParaRPr lang="ja-JP" altLang="en-US" sz="1800" u="sng" dirty="0">
              <a:solidFill>
                <a:srgbClr val="000066"/>
              </a:solidFill>
              <a:ea typeface="HGP創英角ｺﾞｼｯｸUB" panose="020B0900000000000000" pitchFamily="50" charset="-128"/>
            </a:endParaRPr>
          </a:p>
          <a:p>
            <a:pPr eaLnBrk="1" hangingPunct="1">
              <a:spcBef>
                <a:spcPct val="0"/>
              </a:spcBef>
              <a:buFontTx/>
              <a:buNone/>
            </a:pPr>
            <a:r>
              <a:rPr lang="ja-JP" altLang="en-US" sz="2400" dirty="0">
                <a:solidFill>
                  <a:srgbClr val="000066"/>
                </a:solidFill>
                <a:ea typeface="HGP創英角ｺﾞｼｯｸUB" panose="020B0900000000000000" pitchFamily="50" charset="-128"/>
              </a:rPr>
              <a:t>・</a:t>
            </a:r>
            <a:r>
              <a:rPr lang="ja-JP" altLang="en-US" sz="2400" u="sng" dirty="0">
                <a:solidFill>
                  <a:srgbClr val="000066"/>
                </a:solidFill>
                <a:ea typeface="HGP創英角ｺﾞｼｯｸUB" panose="020B0900000000000000" pitchFamily="50" charset="-128"/>
              </a:rPr>
              <a:t>住民等による景観計画の策定又は変更の提案が可能。</a:t>
            </a:r>
          </a:p>
        </p:txBody>
      </p:sp>
      <p:sp>
        <p:nvSpPr>
          <p:cNvPr id="2458" name="Rectangle 21"/>
          <p:cNvSpPr>
            <a:spLocks noChangeArrowheads="1"/>
          </p:cNvSpPr>
          <p:nvPr/>
        </p:nvSpPr>
        <p:spPr>
          <a:xfrm>
            <a:off x="251520" y="14288"/>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景観計画の特徴</a:t>
            </a:r>
          </a:p>
        </p:txBody>
      </p:sp>
      <p:sp>
        <p:nvSpPr>
          <p:cNvPr id="2459"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3B5D754-D29E-4EF5-AA8C-335B1B65AA04}" type="slidenum">
              <a:rPr lang="en-US" altLang="ja-JP" sz="1400" smtClean="0">
                <a:solidFill>
                  <a:srgbClr val="000000"/>
                </a:solidFill>
              </a:rPr>
              <a:pPr>
                <a:spcBef>
                  <a:spcPct val="0"/>
                </a:spcBef>
                <a:buFontTx/>
                <a:buNone/>
              </a:pPr>
              <a:t>15</a:t>
            </a:fld>
            <a:endParaRPr lang="en-US" altLang="ja-JP" sz="1400">
              <a:solidFill>
                <a:srgbClr val="000000"/>
              </a:solidFill>
            </a:endParaRPr>
          </a:p>
        </p:txBody>
      </p:sp>
    </p:spTree>
    <p:extLst>
      <p:ext uri="{BB962C8B-B14F-4D97-AF65-F5344CB8AC3E}">
        <p14:creationId xmlns:p14="http://schemas.microsoft.com/office/powerpoint/2010/main" val="4082837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1" name="正方形/長方形 91"/>
          <p:cNvSpPr/>
          <p:nvPr/>
        </p:nvSpPr>
        <p:spPr>
          <a:xfrm>
            <a:off x="63373" y="550115"/>
            <a:ext cx="9144000"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62" name="Rectangle 3"/>
          <p:cNvSpPr>
            <a:spLocks noChangeArrowheads="1"/>
          </p:cNvSpPr>
          <p:nvPr/>
        </p:nvSpPr>
        <p:spPr>
          <a:xfrm>
            <a:off x="179512" y="1095569"/>
            <a:ext cx="1068593" cy="324000"/>
          </a:xfrm>
          <a:prstGeom prst="rect">
            <a:avLst/>
          </a:prstGeom>
          <a:solidFill>
            <a:schemeClr val="bg1"/>
          </a:solidFill>
          <a:ln w="12700">
            <a:solidFill>
              <a:schemeClr val="tx1"/>
            </a:solidFill>
            <a:miter lim="800000"/>
            <a:headEnd/>
            <a:tailEnd/>
          </a:ln>
        </p:spPr>
        <p:txBody>
          <a:bodyPr lIns="72000" tIns="36000" rIns="0" bIns="36000" anchor="t"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600" dirty="0">
                <a:solidFill>
                  <a:srgbClr val="000000"/>
                </a:solidFill>
                <a:latin typeface="Times New Roman" panose="02020603050405020304" pitchFamily="18" charset="0"/>
              </a:rPr>
              <a:t>必須事項</a:t>
            </a:r>
          </a:p>
        </p:txBody>
      </p:sp>
      <p:sp>
        <p:nvSpPr>
          <p:cNvPr id="2463" name="Rectangle 4"/>
          <p:cNvSpPr>
            <a:spLocks noChangeArrowheads="1"/>
          </p:cNvSpPr>
          <p:nvPr/>
        </p:nvSpPr>
        <p:spPr>
          <a:xfrm>
            <a:off x="277388" y="1539652"/>
            <a:ext cx="8557152" cy="662068"/>
          </a:xfrm>
          <a:prstGeom prst="rect">
            <a:avLst/>
          </a:prstGeom>
          <a:noFill/>
          <a:ln>
            <a:noFill/>
          </a:ln>
        </p:spPr>
        <p:txBody>
          <a:bodyPr lIns="0" r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200" dirty="0">
                <a:latin typeface="Times New Roman" panose="02020603050405020304" pitchFamily="18" charset="0"/>
              </a:rPr>
              <a:t>＜景観法第８条第２項第１号＞</a:t>
            </a:r>
            <a:endParaRPr kumimoji="0" lang="en-US" altLang="ja-JP" sz="1200" dirty="0">
              <a:latin typeface="Times New Roman" panose="02020603050405020304" pitchFamily="18" charset="0"/>
            </a:endParaRPr>
          </a:p>
          <a:p>
            <a:pPr eaLnBrk="1" hangingPunct="1">
              <a:spcBef>
                <a:spcPct val="0"/>
              </a:spcBef>
              <a:buFontTx/>
              <a:buNone/>
            </a:pPr>
            <a:r>
              <a:rPr kumimoji="0" lang="ja-JP" altLang="en-US" sz="1600" dirty="0">
                <a:latin typeface="Times New Roman" panose="02020603050405020304" pitchFamily="18" charset="0"/>
              </a:rPr>
              <a:t>　</a:t>
            </a:r>
            <a:r>
              <a:rPr kumimoji="0" lang="en-US" altLang="ja-JP" sz="1600" dirty="0">
                <a:latin typeface="Times New Roman" panose="02020603050405020304" pitchFamily="18" charset="0"/>
              </a:rPr>
              <a:t>○</a:t>
            </a:r>
            <a:r>
              <a:rPr kumimoji="0" lang="ja-JP" altLang="en-US" sz="1600" dirty="0">
                <a:latin typeface="Times New Roman" panose="02020603050405020304" pitchFamily="18" charset="0"/>
              </a:rPr>
              <a:t>　景観計画の区域</a:t>
            </a:r>
            <a:endParaRPr kumimoji="0" lang="en-US" altLang="ja-JP" sz="1600" dirty="0">
              <a:latin typeface="Times New Roman" panose="02020603050405020304" pitchFamily="18" charset="0"/>
            </a:endParaRPr>
          </a:p>
          <a:p>
            <a:pPr eaLnBrk="1" hangingPunct="1">
              <a:spcBef>
                <a:spcPct val="0"/>
              </a:spcBef>
              <a:buFontTx/>
              <a:buNone/>
            </a:pPr>
            <a:endParaRPr kumimoji="0" lang="en-US" altLang="ja-JP" sz="1050" dirty="0">
              <a:latin typeface="Times New Roman" panose="02020603050405020304" pitchFamily="18" charset="0"/>
            </a:endParaRPr>
          </a:p>
          <a:p>
            <a:pPr eaLnBrk="1" hangingPunct="1">
              <a:spcBef>
                <a:spcPct val="0"/>
              </a:spcBef>
              <a:buNone/>
            </a:pPr>
            <a:r>
              <a:rPr kumimoji="0" lang="ja-JP" altLang="en-US" sz="1200" dirty="0">
                <a:latin typeface="Times New Roman" panose="02020603050405020304" pitchFamily="18" charset="0"/>
              </a:rPr>
              <a:t>＜景観法第８条第２項第２号＞</a:t>
            </a:r>
            <a:endParaRPr kumimoji="0" lang="en-US" altLang="ja-JP" sz="1200" dirty="0">
              <a:latin typeface="Times New Roman" panose="02020603050405020304" pitchFamily="18" charset="0"/>
            </a:endParaRPr>
          </a:p>
          <a:p>
            <a:pPr eaLnBrk="1" hangingPunct="1">
              <a:spcBef>
                <a:spcPct val="0"/>
              </a:spcBef>
              <a:buNone/>
            </a:pPr>
            <a:r>
              <a:rPr kumimoji="0" lang="ja-JP" altLang="en-US" sz="1600" dirty="0">
                <a:latin typeface="Times New Roman" panose="02020603050405020304" pitchFamily="18" charset="0"/>
              </a:rPr>
              <a:t>　○　良好な景観の形成のための行為の制限に関する事項</a:t>
            </a:r>
            <a:endParaRPr kumimoji="0" lang="en-US" altLang="ja-JP" sz="1600" dirty="0">
              <a:latin typeface="Times New Roman" panose="02020603050405020304" pitchFamily="18" charset="0"/>
            </a:endParaRPr>
          </a:p>
          <a:p>
            <a:pPr eaLnBrk="1" hangingPunct="1">
              <a:spcBef>
                <a:spcPct val="0"/>
              </a:spcBef>
              <a:buNone/>
            </a:pPr>
            <a:endParaRPr kumimoji="0" lang="en-US" altLang="ja-JP" sz="1050" dirty="0">
              <a:latin typeface="Times New Roman" panose="02020603050405020304" pitchFamily="18" charset="0"/>
            </a:endParaRPr>
          </a:p>
          <a:p>
            <a:pPr marL="84138" lvl="0" indent="-84138" eaLnBrk="1" hangingPunct="1">
              <a:spcBef>
                <a:spcPct val="0"/>
              </a:spcBef>
              <a:buNone/>
            </a:pPr>
            <a:r>
              <a:rPr kumimoji="0" lang="ja-JP" altLang="en-US" sz="1200" dirty="0">
                <a:solidFill>
                  <a:srgbClr val="000000"/>
                </a:solidFill>
                <a:latin typeface="Times New Roman" panose="02020603050405020304" pitchFamily="18" charset="0"/>
              </a:rPr>
              <a:t>＜景観法第８条第２項第３号＞</a:t>
            </a:r>
            <a:endParaRPr kumimoji="0" lang="en-US" altLang="ja-JP" sz="1200" dirty="0">
              <a:solidFill>
                <a:srgbClr val="000000"/>
              </a:solidFill>
              <a:latin typeface="Times New Roman" panose="02020603050405020304" pitchFamily="18" charset="0"/>
            </a:endParaRPr>
          </a:p>
          <a:p>
            <a:pPr marL="84138" lvl="0" indent="-84138" eaLnBrk="1" hangingPunct="1">
              <a:spcBef>
                <a:spcPct val="0"/>
              </a:spcBef>
              <a:buNone/>
            </a:pPr>
            <a:r>
              <a:rPr kumimoji="0" lang="ja-JP" altLang="en-US" sz="1200" dirty="0">
                <a:solidFill>
                  <a:srgbClr val="000000"/>
                </a:solidFill>
                <a:latin typeface="Times New Roman" panose="02020603050405020304" pitchFamily="18" charset="0"/>
              </a:rPr>
              <a:t>　 </a:t>
            </a:r>
            <a:r>
              <a:rPr kumimoji="0" lang="en-US" altLang="ja-JP" sz="1600" dirty="0">
                <a:solidFill>
                  <a:srgbClr val="000000"/>
                </a:solidFill>
                <a:latin typeface="Times New Roman" panose="02020603050405020304" pitchFamily="18" charset="0"/>
              </a:rPr>
              <a:t>○</a:t>
            </a:r>
            <a:r>
              <a:rPr kumimoji="0" lang="ja-JP" altLang="en-US" sz="1600" dirty="0">
                <a:solidFill>
                  <a:srgbClr val="000000"/>
                </a:solidFill>
                <a:latin typeface="Times New Roman" panose="02020603050405020304" pitchFamily="18" charset="0"/>
              </a:rPr>
              <a:t>　景観重要建造物又は景観重要樹木の指定の方針</a:t>
            </a:r>
            <a:endParaRPr kumimoji="0" lang="en-US" altLang="ja-JP" sz="1600" dirty="0">
              <a:solidFill>
                <a:srgbClr val="000000"/>
              </a:solidFill>
              <a:latin typeface="Times New Roman" panose="02020603050405020304" pitchFamily="18" charset="0"/>
            </a:endParaRPr>
          </a:p>
          <a:p>
            <a:pPr eaLnBrk="1" hangingPunct="1">
              <a:spcBef>
                <a:spcPct val="0"/>
              </a:spcBef>
              <a:buNone/>
            </a:pPr>
            <a:endParaRPr kumimoji="0" lang="en-US" altLang="ja-JP" sz="1400" dirty="0">
              <a:latin typeface="Times New Roman" panose="02020603050405020304" pitchFamily="18" charset="0"/>
            </a:endParaRPr>
          </a:p>
        </p:txBody>
      </p:sp>
      <p:sp>
        <p:nvSpPr>
          <p:cNvPr id="2464" name="Text Box 9"/>
          <p:cNvSpPr txBox="1">
            <a:spLocks noChangeArrowheads="1"/>
          </p:cNvSpPr>
          <p:nvPr/>
        </p:nvSpPr>
        <p:spPr>
          <a:xfrm>
            <a:off x="9196" y="589951"/>
            <a:ext cx="7239000" cy="36740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60000"/>
              </a:spcBef>
              <a:buFontTx/>
              <a:buNone/>
            </a:pPr>
            <a:r>
              <a:rPr lang="en-US" altLang="ja-JP" sz="1800" dirty="0">
                <a:solidFill>
                  <a:srgbClr val="A50021"/>
                </a:solidFill>
                <a:latin typeface="Times New Roman" panose="02020603050405020304" pitchFamily="18" charset="0"/>
                <a:ea typeface="HGP創英角ｺﾞｼｯｸUB" panose="020B0900000000000000" pitchFamily="50" charset="-128"/>
              </a:rPr>
              <a:t>○</a:t>
            </a:r>
            <a:r>
              <a:rPr lang="ja-JP" altLang="en-US" sz="1800" dirty="0">
                <a:solidFill>
                  <a:srgbClr val="A50021"/>
                </a:solidFill>
                <a:latin typeface="Times New Roman" panose="02020603050405020304" pitchFamily="18" charset="0"/>
                <a:ea typeface="HGP創英角ｺﾞｼｯｸUB" panose="020B0900000000000000" pitchFamily="50" charset="-128"/>
              </a:rPr>
              <a:t>景観計画に定める事項</a:t>
            </a:r>
            <a:r>
              <a:rPr lang="ja-JP" altLang="en-US" sz="1600" dirty="0">
                <a:solidFill>
                  <a:srgbClr val="A50021"/>
                </a:solidFill>
                <a:latin typeface="Times New Roman" panose="02020603050405020304" pitchFamily="18" charset="0"/>
                <a:ea typeface="HGP創英角ｺﾞｼｯｸUB" panose="020B0900000000000000" pitchFamily="50" charset="-128"/>
              </a:rPr>
              <a:t>（景観法第８条第２項）</a:t>
            </a:r>
            <a:endParaRPr lang="ja-JP" altLang="en-US" sz="1800" dirty="0">
              <a:solidFill>
                <a:srgbClr val="A50021"/>
              </a:solidFill>
              <a:latin typeface="Times New Roman" panose="02020603050405020304" pitchFamily="18" charset="0"/>
              <a:ea typeface="HGP創英角ｺﾞｼｯｸUB" panose="020B0900000000000000" pitchFamily="50" charset="-128"/>
            </a:endParaRPr>
          </a:p>
        </p:txBody>
      </p:sp>
      <p:sp>
        <p:nvSpPr>
          <p:cNvPr id="2465" name="正方形/長方形 12"/>
          <p:cNvSpPr>
            <a:spLocks noChangeArrowheads="1"/>
          </p:cNvSpPr>
          <p:nvPr/>
        </p:nvSpPr>
        <p:spPr>
          <a:xfrm>
            <a:off x="176166" y="6040113"/>
            <a:ext cx="6192838" cy="52322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200" dirty="0">
                <a:solidFill>
                  <a:srgbClr val="000000"/>
                </a:solidFill>
                <a:latin typeface="Times New Roman" panose="02020603050405020304" pitchFamily="18" charset="0"/>
              </a:rPr>
              <a:t>＜景観法第８条第３項＞</a:t>
            </a:r>
            <a:endParaRPr kumimoji="0" lang="en-US" altLang="ja-JP" sz="1200" dirty="0">
              <a:solidFill>
                <a:srgbClr val="000000"/>
              </a:solidFill>
              <a:latin typeface="Times New Roman" panose="02020603050405020304" pitchFamily="18" charset="0"/>
            </a:endParaRPr>
          </a:p>
          <a:p>
            <a:pPr eaLnBrk="1" hangingPunct="1">
              <a:spcBef>
                <a:spcPct val="0"/>
              </a:spcBef>
              <a:buFontTx/>
              <a:buNone/>
            </a:pPr>
            <a:r>
              <a:rPr kumimoji="0" lang="ja-JP" altLang="en-US" sz="1600" dirty="0">
                <a:solidFill>
                  <a:srgbClr val="000000"/>
                </a:solidFill>
                <a:latin typeface="Times New Roman" panose="02020603050405020304" pitchFamily="18" charset="0"/>
              </a:rPr>
              <a:t>　○　景観計画区域における良好な景観の形成に関する方針</a:t>
            </a:r>
          </a:p>
        </p:txBody>
      </p:sp>
      <p:sp>
        <p:nvSpPr>
          <p:cNvPr id="2466" name="Rectangle 21"/>
          <p:cNvSpPr>
            <a:spLocks noChangeArrowheads="1"/>
          </p:cNvSpPr>
          <p:nvPr/>
        </p:nvSpPr>
        <p:spPr>
          <a:xfrm>
            <a:off x="107504" y="-21859"/>
            <a:ext cx="655320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景観計画の計画事項</a:t>
            </a:r>
          </a:p>
        </p:txBody>
      </p:sp>
      <p:sp>
        <p:nvSpPr>
          <p:cNvPr id="2467" name="正方形/長方形 2"/>
          <p:cNvSpPr/>
          <p:nvPr/>
        </p:nvSpPr>
        <p:spPr>
          <a:xfrm>
            <a:off x="94354" y="1002756"/>
            <a:ext cx="9000000" cy="235423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8" name="正方形/長方形 19"/>
          <p:cNvSpPr/>
          <p:nvPr/>
        </p:nvSpPr>
        <p:spPr>
          <a:xfrm>
            <a:off x="94354" y="5525615"/>
            <a:ext cx="9000000" cy="126159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9" name="Rectangle 3"/>
          <p:cNvSpPr>
            <a:spLocks noChangeArrowheads="1"/>
          </p:cNvSpPr>
          <p:nvPr/>
        </p:nvSpPr>
        <p:spPr>
          <a:xfrm>
            <a:off x="179512" y="5597474"/>
            <a:ext cx="2148439" cy="324000"/>
          </a:xfrm>
          <a:prstGeom prst="rect">
            <a:avLst/>
          </a:prstGeom>
          <a:solidFill>
            <a:schemeClr val="bg1"/>
          </a:solidFill>
          <a:ln w="12700">
            <a:solidFill>
              <a:schemeClr val="tx1"/>
            </a:solidFill>
            <a:miter lim="800000"/>
            <a:headEnd/>
            <a:tailEnd/>
          </a:ln>
        </p:spPr>
        <p:txBody>
          <a:bodyPr lIns="72000" tIns="36000" rIns="0" bIns="36000" anchor="t"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600" dirty="0">
                <a:solidFill>
                  <a:srgbClr val="000000"/>
                </a:solidFill>
                <a:latin typeface="Times New Roman" panose="02020603050405020304" pitchFamily="18" charset="0"/>
              </a:rPr>
              <a:t>定めるよう努めるもの</a:t>
            </a:r>
          </a:p>
        </p:txBody>
      </p:sp>
      <p:sp>
        <p:nvSpPr>
          <p:cNvPr id="2470" name="正方形/長方形 3"/>
          <p:cNvSpPr/>
          <p:nvPr/>
        </p:nvSpPr>
        <p:spPr>
          <a:xfrm>
            <a:off x="94354" y="3428851"/>
            <a:ext cx="9000000" cy="2023095"/>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1" name="正方形/長方形 5"/>
          <p:cNvSpPr/>
          <p:nvPr/>
        </p:nvSpPr>
        <p:spPr>
          <a:xfrm>
            <a:off x="-10072" y="3636530"/>
            <a:ext cx="9198768" cy="1969770"/>
          </a:xfrm>
          <a:prstGeom prst="rect">
            <a:avLst/>
          </a:prstGeom>
          <a:ln>
            <a:noFill/>
          </a:ln>
        </p:spPr>
        <p:txBody>
          <a:bodyPr wrap="square">
            <a:spAutoFit/>
          </a:bodyPr>
          <a:lstStyle/>
          <a:p>
            <a:pPr marL="182563" lvl="0" eaLnBrk="1" hangingPunct="1"/>
            <a:endParaRPr kumimoji="0" lang="en-US" altLang="ja-JP" sz="400" dirty="0">
              <a:solidFill>
                <a:srgbClr val="000000"/>
              </a:solidFill>
              <a:latin typeface="Times New Roman" panose="02020603050405020304" pitchFamily="18" charset="0"/>
            </a:endParaRPr>
          </a:p>
          <a:p>
            <a:pPr marL="182563" lvl="0" eaLnBrk="1" hangingPunct="1"/>
            <a:endParaRPr kumimoji="0" lang="en-US" altLang="ja-JP" sz="400" dirty="0">
              <a:solidFill>
                <a:srgbClr val="000000"/>
              </a:solidFill>
              <a:latin typeface="Times New Roman" panose="02020603050405020304" pitchFamily="18" charset="0"/>
            </a:endParaRPr>
          </a:p>
          <a:p>
            <a:pPr marL="182563" lvl="0" eaLnBrk="1" hangingPunct="1"/>
            <a:endParaRPr kumimoji="0" lang="en-US" altLang="ja-JP" sz="400" dirty="0">
              <a:solidFill>
                <a:srgbClr val="000000"/>
              </a:solidFill>
              <a:latin typeface="Times New Roman" panose="02020603050405020304" pitchFamily="18" charset="0"/>
            </a:endParaRPr>
          </a:p>
          <a:p>
            <a:pPr marL="182563" lvl="0" eaLnBrk="1" hangingPunct="1"/>
            <a:endParaRPr kumimoji="0" lang="en-US" altLang="ja-JP" sz="400" dirty="0">
              <a:solidFill>
                <a:srgbClr val="000000"/>
              </a:solidFill>
              <a:latin typeface="Times New Roman" panose="02020603050405020304" pitchFamily="18" charset="0"/>
            </a:endParaRPr>
          </a:p>
          <a:p>
            <a:pPr marL="182563" lvl="0" eaLnBrk="1" hangingPunct="1"/>
            <a:r>
              <a:rPr kumimoji="0" lang="ja-JP" altLang="en-US" sz="1200" dirty="0">
                <a:solidFill>
                  <a:srgbClr val="000000"/>
                </a:solidFill>
                <a:latin typeface="Times New Roman" panose="02020603050405020304" pitchFamily="18" charset="0"/>
              </a:rPr>
              <a:t>＜景観法第８条第２項第４号＞</a:t>
            </a:r>
            <a:endParaRPr kumimoji="0" lang="en-US" altLang="ja-JP" sz="1200" dirty="0">
              <a:solidFill>
                <a:srgbClr val="000000"/>
              </a:solidFill>
              <a:latin typeface="Times New Roman" panose="02020603050405020304" pitchFamily="18" charset="0"/>
            </a:endParaRPr>
          </a:p>
          <a:p>
            <a:pPr marL="182563" lvl="0" eaLnBrk="1" hangingPunct="1"/>
            <a:r>
              <a:rPr kumimoji="0" lang="ja-JP" altLang="en-US" sz="1600" dirty="0">
                <a:solidFill>
                  <a:srgbClr val="000000"/>
                </a:solidFill>
                <a:latin typeface="Times New Roman" panose="02020603050405020304" pitchFamily="18" charset="0"/>
              </a:rPr>
              <a:t>　</a:t>
            </a:r>
            <a:r>
              <a:rPr kumimoji="0" lang="en-US" altLang="ja-JP" sz="1600" dirty="0">
                <a:solidFill>
                  <a:srgbClr val="000000"/>
                </a:solidFill>
                <a:latin typeface="Times New Roman" panose="02020603050405020304" pitchFamily="18" charset="0"/>
              </a:rPr>
              <a:t>○</a:t>
            </a:r>
            <a:r>
              <a:rPr kumimoji="0" lang="ja-JP" altLang="en-US" sz="1600" dirty="0">
                <a:solidFill>
                  <a:srgbClr val="000000"/>
                </a:solidFill>
                <a:latin typeface="Times New Roman" panose="02020603050405020304" pitchFamily="18" charset="0"/>
              </a:rPr>
              <a:t>　屋外広告物の表示及び屋外広告物を掲出する物件の設置に関する行為の制限に関する事項</a:t>
            </a:r>
            <a:endParaRPr kumimoji="0" lang="en-US" altLang="ja-JP" sz="1600" dirty="0">
              <a:solidFill>
                <a:srgbClr val="000000"/>
              </a:solidFill>
              <a:latin typeface="Times New Roman" panose="02020603050405020304" pitchFamily="18" charset="0"/>
            </a:endParaRPr>
          </a:p>
          <a:p>
            <a:pPr marL="182563" lvl="0" eaLnBrk="1" hangingPunct="1"/>
            <a:r>
              <a:rPr kumimoji="0" lang="ja-JP" altLang="en-US" sz="1600" dirty="0">
                <a:solidFill>
                  <a:srgbClr val="000000"/>
                </a:solidFill>
                <a:latin typeface="Times New Roman" panose="02020603050405020304" pitchFamily="18" charset="0"/>
              </a:rPr>
              <a:t>　○　景観重要公共施設の整備に関する事項</a:t>
            </a:r>
          </a:p>
          <a:p>
            <a:pPr marL="182563" lvl="0" eaLnBrk="1" hangingPunct="1"/>
            <a:r>
              <a:rPr kumimoji="0" lang="ja-JP" altLang="en-US" sz="1600" dirty="0">
                <a:solidFill>
                  <a:srgbClr val="000000"/>
                </a:solidFill>
                <a:latin typeface="Times New Roman" panose="02020603050405020304" pitchFamily="18" charset="0"/>
              </a:rPr>
              <a:t>　○　景観重要公共施設に関する占用等の基準</a:t>
            </a:r>
          </a:p>
          <a:p>
            <a:pPr marL="182563" lvl="0" eaLnBrk="1" hangingPunct="1"/>
            <a:r>
              <a:rPr kumimoji="0" lang="ja-JP" altLang="en-US" sz="1600" dirty="0">
                <a:solidFill>
                  <a:srgbClr val="000000"/>
                </a:solidFill>
                <a:latin typeface="Times New Roman" panose="02020603050405020304" pitchFamily="18" charset="0"/>
              </a:rPr>
              <a:t>　○　景観農業振興地域整備計画の策定に関する基本的な事項</a:t>
            </a:r>
          </a:p>
          <a:p>
            <a:pPr marL="182563" lvl="0" eaLnBrk="1" hangingPunct="1"/>
            <a:r>
              <a:rPr kumimoji="0" lang="ja-JP" altLang="en-US" sz="1600" dirty="0">
                <a:solidFill>
                  <a:srgbClr val="000000"/>
                </a:solidFill>
                <a:latin typeface="Times New Roman" panose="02020603050405020304" pitchFamily="18" charset="0"/>
              </a:rPr>
              <a:t>　○　自然公園法の許可の基準であって、良好な景観の形成に必要なもの</a:t>
            </a:r>
          </a:p>
          <a:p>
            <a:pPr lvl="0" eaLnBrk="1" hangingPunct="1"/>
            <a:r>
              <a:rPr kumimoji="0" lang="ja-JP" altLang="en-US" sz="1400" dirty="0">
                <a:solidFill>
                  <a:srgbClr val="FF0000"/>
                </a:solidFill>
                <a:latin typeface="Times New Roman" panose="02020603050405020304" pitchFamily="18" charset="0"/>
              </a:rPr>
              <a:t>　</a:t>
            </a:r>
          </a:p>
        </p:txBody>
      </p:sp>
      <p:sp>
        <p:nvSpPr>
          <p:cNvPr id="2472" name="スライド番号プレースホルダー 4"/>
          <p:cNvSpPr>
            <a:spLocks noGrp="1"/>
          </p:cNvSpPr>
          <p:nvPr>
            <p:ph type="sldNum" sz="quarter" idx="12"/>
          </p:nvPr>
        </p:nvSpPr>
        <p:spPr/>
        <p:txBody>
          <a:bodyPr/>
          <a:lstStyle/>
          <a:p>
            <a:pPr>
              <a:defRPr/>
            </a:pPr>
            <a:fld id="{8E6C82F8-DB84-4BAA-B004-77F32BB0A533}" type="slidenum">
              <a:rPr lang="en-US" altLang="ja-JP" smtClean="0"/>
              <a:pPr>
                <a:defRPr/>
              </a:pPr>
              <a:t>16</a:t>
            </a:fld>
            <a:endParaRPr lang="en-US" altLang="ja-JP"/>
          </a:p>
        </p:txBody>
      </p:sp>
      <p:sp>
        <p:nvSpPr>
          <p:cNvPr id="2473" name="Rectangle 3"/>
          <p:cNvSpPr>
            <a:spLocks noChangeArrowheads="1"/>
          </p:cNvSpPr>
          <p:nvPr/>
        </p:nvSpPr>
        <p:spPr>
          <a:xfrm>
            <a:off x="176166" y="3501424"/>
            <a:ext cx="5048027" cy="324000"/>
          </a:xfrm>
          <a:prstGeom prst="rect">
            <a:avLst/>
          </a:prstGeom>
          <a:solidFill>
            <a:schemeClr val="bg1"/>
          </a:solidFill>
          <a:ln w="12700">
            <a:solidFill>
              <a:schemeClr val="tx1"/>
            </a:solidFill>
            <a:miter lim="800000"/>
            <a:headEnd/>
            <a:tailEnd/>
          </a:ln>
        </p:spPr>
        <p:txBody>
          <a:bodyPr lIns="72000" tIns="36000" rIns="0" bIns="36000" anchor="t"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ja-JP" altLang="en-US" sz="1600" dirty="0">
                <a:solidFill>
                  <a:srgbClr val="000000"/>
                </a:solidFill>
                <a:latin typeface="Times New Roman" panose="02020603050405020304" pitchFamily="18" charset="0"/>
              </a:rPr>
              <a:t>良好な景観の形成のために必要な場合に定めるもの</a:t>
            </a:r>
          </a:p>
          <a:p>
            <a:pPr eaLnBrk="1" hangingPunct="1">
              <a:spcBef>
                <a:spcPct val="0"/>
              </a:spcBef>
              <a:buFontTx/>
              <a:buNone/>
            </a:pPr>
            <a:endParaRPr kumimoji="0" lang="ja-JP" alt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474700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9" name="正方形/長方形 31"/>
          <p:cNvSpPr/>
          <p:nvPr/>
        </p:nvSpPr>
        <p:spPr>
          <a:xfrm>
            <a:off x="0" y="579438"/>
            <a:ext cx="9144000" cy="627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80" name="上下矢印 205"/>
          <p:cNvSpPr/>
          <p:nvPr/>
        </p:nvSpPr>
        <p:spPr>
          <a:xfrm>
            <a:off x="8027988" y="1495425"/>
            <a:ext cx="865187" cy="1152525"/>
          </a:xfrm>
          <a:prstGeom prst="upDownArrow">
            <a:avLst>
              <a:gd name="adj1" fmla="val 50000"/>
              <a:gd name="adj2" fmla="val 22394"/>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2481" name="図 200" descr="無題.jpg"/>
          <p:cNvPicPr>
            <a:picLocks noChangeAspect="1"/>
          </p:cNvPicPr>
          <p:nvPr/>
        </p:nvPicPr>
        <p:blipFill>
          <a:blip r:embed="rId3"/>
          <a:stretch>
            <a:fillRect/>
          </a:stretch>
        </p:blipFill>
        <p:spPr>
          <a:xfrm>
            <a:off x="179388" y="1495425"/>
            <a:ext cx="6648450" cy="5324475"/>
          </a:xfrm>
          <a:prstGeom prst="rect">
            <a:avLst/>
          </a:prstGeom>
          <a:noFill/>
          <a:ln>
            <a:noFill/>
          </a:ln>
        </p:spPr>
      </p:pic>
      <p:sp>
        <p:nvSpPr>
          <p:cNvPr id="2482" name="Text Box 24"/>
          <p:cNvSpPr txBox="1">
            <a:spLocks noChangeArrowheads="1"/>
          </p:cNvSpPr>
          <p:nvPr/>
        </p:nvSpPr>
        <p:spPr>
          <a:xfrm>
            <a:off x="141288" y="704850"/>
            <a:ext cx="9002712" cy="466725"/>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spcAft>
                <a:spcPts val="600"/>
              </a:spcAft>
              <a:buFont typeface="ＭＳ Ｐゴシック" panose="020B0600070205080204" pitchFamily="50" charset="-128"/>
              <a:buNone/>
            </a:pPr>
            <a:r>
              <a:rPr kumimoji="0" lang="ja-JP" altLang="en-US" sz="2000" b="1">
                <a:solidFill>
                  <a:srgbClr val="000000"/>
                </a:solidFill>
              </a:rPr>
              <a:t>景観計画は、都市部から農山漁村まで、幅広い地域において区域設定が可能。</a:t>
            </a:r>
          </a:p>
        </p:txBody>
      </p:sp>
      <p:sp>
        <p:nvSpPr>
          <p:cNvPr id="2483" name="Rectangle 6"/>
          <p:cNvSpPr>
            <a:spLocks noChangeArrowheads="1"/>
          </p:cNvSpPr>
          <p:nvPr/>
        </p:nvSpPr>
        <p:spPr>
          <a:xfrm>
            <a:off x="7812088" y="1711325"/>
            <a:ext cx="1296987" cy="72072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rgbClr val="000000"/>
                </a:solidFill>
                <a:latin typeface="Times New Roman" panose="02020603050405020304" pitchFamily="18" charset="0"/>
              </a:rPr>
              <a:t>都市計画</a:t>
            </a:r>
            <a:endParaRPr lang="en-US" altLang="ja-JP" sz="1800" b="1">
              <a:solidFill>
                <a:srgbClr val="000000"/>
              </a:solidFill>
              <a:latin typeface="Times New Roman" panose="02020603050405020304" pitchFamily="18" charset="0"/>
            </a:endParaRPr>
          </a:p>
          <a:p>
            <a:pPr algn="ctr" eaLnBrk="1" hangingPunct="1">
              <a:spcBef>
                <a:spcPct val="0"/>
              </a:spcBef>
              <a:buFontTx/>
              <a:buNone/>
            </a:pPr>
            <a:r>
              <a:rPr lang="ja-JP" altLang="en-US" sz="1800" b="1">
                <a:solidFill>
                  <a:srgbClr val="000000"/>
                </a:solidFill>
                <a:latin typeface="Times New Roman" panose="02020603050405020304" pitchFamily="18" charset="0"/>
              </a:rPr>
              <a:t>区域外</a:t>
            </a:r>
          </a:p>
        </p:txBody>
      </p:sp>
      <p:sp>
        <p:nvSpPr>
          <p:cNvPr id="2484" name="Freeform 8"/>
          <p:cNvSpPr/>
          <p:nvPr/>
        </p:nvSpPr>
        <p:spPr>
          <a:xfrm>
            <a:off x="635000" y="3249613"/>
            <a:ext cx="3313113" cy="3575050"/>
          </a:xfrm>
          <a:custGeom>
            <a:avLst/>
            <a:gdLst>
              <a:gd name="T0" fmla="*/ 2147483520 w 10952"/>
              <a:gd name="T1" fmla="*/ 2147483520 h 10004"/>
              <a:gd name="T2" fmla="*/ 2147483520 w 10952"/>
              <a:gd name="T3" fmla="*/ 2147483520 h 10004"/>
              <a:gd name="T4" fmla="*/ 2147483520 w 10952"/>
              <a:gd name="T5" fmla="*/ 2147483520 h 10004"/>
              <a:gd name="T6" fmla="*/ 2147483520 w 10952"/>
              <a:gd name="T7" fmla="*/ 2147483520 h 10004"/>
              <a:gd name="T8" fmla="*/ 2147483520 w 10952"/>
              <a:gd name="T9" fmla="*/ 2147483520 h 10004"/>
              <a:gd name="T10" fmla="*/ 2147483520 w 10952"/>
              <a:gd name="T11" fmla="*/ 2147483520 h 10004"/>
              <a:gd name="T12" fmla="*/ 2147483520 w 10952"/>
              <a:gd name="T13" fmla="*/ 2147483520 h 10004"/>
              <a:gd name="T14" fmla="*/ 0 w 10952"/>
              <a:gd name="T15" fmla="*/ 2147483520 h 10004"/>
              <a:gd name="T16" fmla="*/ 2147483520 w 10952"/>
              <a:gd name="T17" fmla="*/ 2147483520 h 10004"/>
              <a:gd name="T18" fmla="*/ 2147483520 w 10952"/>
              <a:gd name="T19" fmla="*/ 2147483520 h 10004"/>
              <a:gd name="T20" fmla="*/ 2147483520 w 10952"/>
              <a:gd name="T21" fmla="*/ 2147483520 h 10004"/>
              <a:gd name="T22" fmla="*/ 2147483520 w 10952"/>
              <a:gd name="T23" fmla="*/ 2147483520 h 10004"/>
              <a:gd name="T24" fmla="*/ 2147483520 w 10952"/>
              <a:gd name="T25" fmla="*/ 2147483520 h 10004"/>
              <a:gd name="T26" fmla="*/ 2147483520 w 10952"/>
              <a:gd name="T27" fmla="*/ 2147483520 h 10004"/>
              <a:gd name="T28" fmla="*/ 2147483520 w 10952"/>
              <a:gd name="T29" fmla="*/ 2147483520 h 10004"/>
              <a:gd name="T30" fmla="*/ 2147483520 w 10952"/>
              <a:gd name="T31" fmla="*/ 2147483520 h 10004"/>
              <a:gd name="T32" fmla="*/ 2147483520 w 10952"/>
              <a:gd name="T33" fmla="*/ 2147483520 h 10004"/>
              <a:gd name="T34" fmla="*/ 2147483520 w 10952"/>
              <a:gd name="T35" fmla="*/ 2147483520 h 10004"/>
              <a:gd name="T36" fmla="*/ 2147483520 w 10952"/>
              <a:gd name="T37" fmla="*/ 0 h 100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52"/>
              <a:gd name="T58" fmla="*/ 0 h 10004"/>
              <a:gd name="T59" fmla="*/ 10952 w 10952"/>
              <a:gd name="T60" fmla="*/ 10004 h 100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52" h="10004">
                <a:moveTo>
                  <a:pt x="10952" y="9799"/>
                </a:moveTo>
                <a:cubicBezTo>
                  <a:pt x="10946" y="9796"/>
                  <a:pt x="10006" y="10004"/>
                  <a:pt x="10000" y="10001"/>
                </a:cubicBezTo>
                <a:lnTo>
                  <a:pt x="9524" y="9598"/>
                </a:lnTo>
                <a:lnTo>
                  <a:pt x="8811" y="8468"/>
                </a:lnTo>
                <a:lnTo>
                  <a:pt x="8811" y="8062"/>
                </a:lnTo>
                <a:lnTo>
                  <a:pt x="4051" y="7862"/>
                </a:lnTo>
                <a:cubicBezTo>
                  <a:pt x="4130" y="7728"/>
                  <a:pt x="4208" y="7593"/>
                  <a:pt x="4287" y="7459"/>
                </a:cubicBezTo>
                <a:lnTo>
                  <a:pt x="0" y="7459"/>
                </a:lnTo>
                <a:lnTo>
                  <a:pt x="1433" y="5647"/>
                </a:lnTo>
                <a:lnTo>
                  <a:pt x="242" y="5242"/>
                </a:lnTo>
                <a:lnTo>
                  <a:pt x="1191" y="4433"/>
                </a:lnTo>
                <a:lnTo>
                  <a:pt x="3096" y="4433"/>
                </a:lnTo>
                <a:lnTo>
                  <a:pt x="4766" y="2825"/>
                </a:lnTo>
                <a:lnTo>
                  <a:pt x="4524" y="2421"/>
                </a:lnTo>
                <a:lnTo>
                  <a:pt x="4524" y="2016"/>
                </a:lnTo>
                <a:lnTo>
                  <a:pt x="4051" y="2016"/>
                </a:lnTo>
                <a:lnTo>
                  <a:pt x="3337" y="1213"/>
                </a:lnTo>
                <a:lnTo>
                  <a:pt x="2860" y="403"/>
                </a:lnTo>
                <a:lnTo>
                  <a:pt x="1905" y="0"/>
                </a:lnTo>
              </a:path>
            </a:pathLst>
          </a:custGeom>
          <a:noFill/>
          <a:ln w="57150">
            <a:solidFill>
              <a:srgbClr val="333399"/>
            </a:solidFill>
            <a:round/>
            <a:headEnd/>
            <a:tailEnd/>
          </a:ln>
        </p:spPr>
        <p:txBody>
          <a:bodyPr/>
          <a:lstStyle/>
          <a:p>
            <a:endParaRPr lang="ja-JP" altLang="en-US"/>
          </a:p>
        </p:txBody>
      </p:sp>
      <p:sp>
        <p:nvSpPr>
          <p:cNvPr id="2485" name="Freeform 9"/>
          <p:cNvSpPr/>
          <p:nvPr/>
        </p:nvSpPr>
        <p:spPr>
          <a:xfrm>
            <a:off x="1211263" y="1639888"/>
            <a:ext cx="2520950" cy="1609725"/>
          </a:xfrm>
          <a:custGeom>
            <a:avLst/>
            <a:gdLst>
              <a:gd name="T0" fmla="*/ 0 w 9724"/>
              <a:gd name="T1" fmla="*/ 2147483520 h 10659"/>
              <a:gd name="T2" fmla="*/ 2147483520 w 9724"/>
              <a:gd name="T3" fmla="*/ 2147483520 h 10659"/>
              <a:gd name="T4" fmla="*/ 2147483520 w 9724"/>
              <a:gd name="T5" fmla="*/ 2147483520 h 10659"/>
              <a:gd name="T6" fmla="*/ 2147483520 w 9724"/>
              <a:gd name="T7" fmla="*/ 2147483520 h 10659"/>
              <a:gd name="T8" fmla="*/ 2147483520 w 9724"/>
              <a:gd name="T9" fmla="*/ 2147483520 h 10659"/>
              <a:gd name="T10" fmla="*/ 2147483520 w 9724"/>
              <a:gd name="T11" fmla="*/ 2147483520 h 10659"/>
              <a:gd name="T12" fmla="*/ 2147483520 w 9724"/>
              <a:gd name="T13" fmla="*/ 2147483520 h 10659"/>
              <a:gd name="T14" fmla="*/ 2147483520 w 9724"/>
              <a:gd name="T15" fmla="*/ 2147483520 h 10659"/>
              <a:gd name="T16" fmla="*/ 2147483520 w 9724"/>
              <a:gd name="T17" fmla="*/ 2147483520 h 10659"/>
              <a:gd name="T18" fmla="*/ 2147483520 w 9724"/>
              <a:gd name="T19" fmla="*/ 2147483520 h 10659"/>
              <a:gd name="T20" fmla="*/ 2147483520 w 9724"/>
              <a:gd name="T21" fmla="*/ 0 h 106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24"/>
              <a:gd name="T34" fmla="*/ 0 h 10659"/>
              <a:gd name="T35" fmla="*/ 9724 w 9724"/>
              <a:gd name="T36" fmla="*/ 10659 h 106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24" h="10659">
                <a:moveTo>
                  <a:pt x="0" y="10659"/>
                </a:moveTo>
                <a:lnTo>
                  <a:pt x="282" y="10186"/>
                </a:lnTo>
                <a:lnTo>
                  <a:pt x="1115" y="10186"/>
                </a:lnTo>
                <a:lnTo>
                  <a:pt x="2780" y="8758"/>
                </a:lnTo>
                <a:lnTo>
                  <a:pt x="4721" y="7802"/>
                </a:lnTo>
                <a:lnTo>
                  <a:pt x="4721" y="6856"/>
                </a:lnTo>
                <a:lnTo>
                  <a:pt x="5003" y="6373"/>
                </a:lnTo>
                <a:lnTo>
                  <a:pt x="5279" y="2560"/>
                </a:lnTo>
                <a:lnTo>
                  <a:pt x="6111" y="1132"/>
                </a:lnTo>
                <a:lnTo>
                  <a:pt x="6946" y="477"/>
                </a:lnTo>
                <a:lnTo>
                  <a:pt x="9724" y="0"/>
                </a:lnTo>
              </a:path>
            </a:pathLst>
          </a:custGeom>
          <a:noFill/>
          <a:ln w="57150">
            <a:solidFill>
              <a:srgbClr val="333399"/>
            </a:solidFill>
            <a:round/>
            <a:headEnd/>
            <a:tailEnd/>
          </a:ln>
        </p:spPr>
        <p:txBody>
          <a:bodyPr/>
          <a:lstStyle/>
          <a:p>
            <a:endParaRPr lang="ja-JP" altLang="en-US"/>
          </a:p>
        </p:txBody>
      </p:sp>
      <p:sp>
        <p:nvSpPr>
          <p:cNvPr id="2486" name="Freeform 10"/>
          <p:cNvSpPr/>
          <p:nvPr/>
        </p:nvSpPr>
        <p:spPr>
          <a:xfrm>
            <a:off x="3732213" y="1527175"/>
            <a:ext cx="3311525" cy="5224463"/>
          </a:xfrm>
          <a:custGeom>
            <a:avLst/>
            <a:gdLst>
              <a:gd name="T0" fmla="*/ 0 w 10953"/>
              <a:gd name="T1" fmla="*/ 2147483520 h 48402"/>
              <a:gd name="T2" fmla="*/ 2147483520 w 10953"/>
              <a:gd name="T3" fmla="*/ 2147483520 h 48402"/>
              <a:gd name="T4" fmla="*/ 2147483520 w 10953"/>
              <a:gd name="T5" fmla="*/ 2147483520 h 48402"/>
              <a:gd name="T6" fmla="*/ 2147483520 w 10953"/>
              <a:gd name="T7" fmla="*/ 2147483520 h 48402"/>
              <a:gd name="T8" fmla="*/ 2147483520 w 10953"/>
              <a:gd name="T9" fmla="*/ 2147483520 h 48402"/>
              <a:gd name="T10" fmla="*/ 2147483520 w 10953"/>
              <a:gd name="T11" fmla="*/ 2147483520 h 48402"/>
              <a:gd name="T12" fmla="*/ 2147483520 w 10953"/>
              <a:gd name="T13" fmla="*/ 2147483520 h 48402"/>
              <a:gd name="T14" fmla="*/ 2147483520 w 10953"/>
              <a:gd name="T15" fmla="*/ 2147483520 h 48402"/>
              <a:gd name="T16" fmla="*/ 2147483520 w 10953"/>
              <a:gd name="T17" fmla="*/ 2147483520 h 48402"/>
              <a:gd name="T18" fmla="*/ 2147483520 w 10953"/>
              <a:gd name="T19" fmla="*/ 2147483520 h 48402"/>
              <a:gd name="T20" fmla="*/ 2147483520 w 10953"/>
              <a:gd name="T21" fmla="*/ 2147483520 h 48402"/>
              <a:gd name="T22" fmla="*/ 2147483520 w 10953"/>
              <a:gd name="T23" fmla="*/ 2147483520 h 48402"/>
              <a:gd name="T24" fmla="*/ 2147483520 w 10953"/>
              <a:gd name="T25" fmla="*/ 2147483520 h 48402"/>
              <a:gd name="T26" fmla="*/ 2147483520 w 10953"/>
              <a:gd name="T27" fmla="*/ 2147483520 h 48402"/>
              <a:gd name="T28" fmla="*/ 2147483520 w 10953"/>
              <a:gd name="T29" fmla="*/ 2147483520 h 48402"/>
              <a:gd name="T30" fmla="*/ 2147483520 w 10953"/>
              <a:gd name="T31" fmla="*/ 2147483520 h 48402"/>
              <a:gd name="T32" fmla="*/ 2147483520 w 10953"/>
              <a:gd name="T33" fmla="*/ 2147483520 h 48402"/>
              <a:gd name="T34" fmla="*/ 2147483520 w 10953"/>
              <a:gd name="T35" fmla="*/ 2147483520 h 48402"/>
              <a:gd name="T36" fmla="*/ 2147483520 w 10953"/>
              <a:gd name="T37" fmla="*/ 2147483520 h 48402"/>
              <a:gd name="T38" fmla="*/ 2147483520 w 10953"/>
              <a:gd name="T39" fmla="*/ 2147483520 h 484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953"/>
              <a:gd name="T61" fmla="*/ 0 h 48402"/>
              <a:gd name="T62" fmla="*/ 10953 w 10953"/>
              <a:gd name="T63" fmla="*/ 48402 h 484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953" h="48402">
                <a:moveTo>
                  <a:pt x="0" y="1042"/>
                </a:moveTo>
                <a:lnTo>
                  <a:pt x="2620" y="1042"/>
                </a:lnTo>
                <a:cubicBezTo>
                  <a:pt x="3141" y="1000"/>
                  <a:pt x="2898" y="486"/>
                  <a:pt x="3096" y="375"/>
                </a:cubicBezTo>
                <a:cubicBezTo>
                  <a:pt x="3294" y="264"/>
                  <a:pt x="3532" y="0"/>
                  <a:pt x="3810" y="375"/>
                </a:cubicBezTo>
                <a:cubicBezTo>
                  <a:pt x="4088" y="750"/>
                  <a:pt x="4451" y="2261"/>
                  <a:pt x="4762" y="2626"/>
                </a:cubicBezTo>
                <a:lnTo>
                  <a:pt x="5954" y="3964"/>
                </a:lnTo>
                <a:cubicBezTo>
                  <a:pt x="6033" y="4410"/>
                  <a:pt x="6111" y="4856"/>
                  <a:pt x="6190" y="5302"/>
                </a:cubicBezTo>
                <a:lnTo>
                  <a:pt x="5717" y="7302"/>
                </a:lnTo>
                <a:lnTo>
                  <a:pt x="5240" y="7964"/>
                </a:lnTo>
                <a:lnTo>
                  <a:pt x="5240" y="9302"/>
                </a:lnTo>
                <a:lnTo>
                  <a:pt x="5923" y="10383"/>
                </a:lnTo>
                <a:lnTo>
                  <a:pt x="7618" y="11964"/>
                </a:lnTo>
                <a:lnTo>
                  <a:pt x="10953" y="17051"/>
                </a:lnTo>
                <a:lnTo>
                  <a:pt x="7620" y="24389"/>
                </a:lnTo>
                <a:lnTo>
                  <a:pt x="9763" y="28391"/>
                </a:lnTo>
                <a:lnTo>
                  <a:pt x="8096" y="33060"/>
                </a:lnTo>
                <a:lnTo>
                  <a:pt x="9525" y="36396"/>
                </a:lnTo>
                <a:lnTo>
                  <a:pt x="5953" y="45067"/>
                </a:lnTo>
                <a:lnTo>
                  <a:pt x="4048" y="41065"/>
                </a:lnTo>
                <a:lnTo>
                  <a:pt x="715" y="48402"/>
                </a:lnTo>
              </a:path>
            </a:pathLst>
          </a:custGeom>
          <a:noFill/>
          <a:ln w="57150">
            <a:solidFill>
              <a:srgbClr val="333399"/>
            </a:solidFill>
            <a:round/>
            <a:headEnd/>
            <a:tailEnd/>
          </a:ln>
        </p:spPr>
        <p:txBody>
          <a:bodyPr/>
          <a:lstStyle/>
          <a:p>
            <a:endParaRPr lang="ja-JP" altLang="en-US"/>
          </a:p>
        </p:txBody>
      </p:sp>
      <p:sp>
        <p:nvSpPr>
          <p:cNvPr id="2487" name="AutoShape 11"/>
          <p:cNvSpPr>
            <a:spLocks noChangeArrowheads="1"/>
          </p:cNvSpPr>
          <p:nvPr/>
        </p:nvSpPr>
        <p:spPr>
          <a:xfrm>
            <a:off x="357188" y="5805488"/>
            <a:ext cx="1766887" cy="442912"/>
          </a:xfrm>
          <a:prstGeom prst="roundRect">
            <a:avLst>
              <a:gd name="adj" fmla="val 16667"/>
            </a:avLst>
          </a:prstGeom>
          <a:solidFill>
            <a:srgbClr val="333399"/>
          </a:solidFill>
          <a:ln>
            <a:noFill/>
          </a:ln>
        </p:spPr>
        <p:txBody>
          <a:bodyPr wrap="none"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景観計画区域</a:t>
            </a:r>
          </a:p>
        </p:txBody>
      </p:sp>
      <p:sp>
        <p:nvSpPr>
          <p:cNvPr id="2488" name="Freeform 12"/>
          <p:cNvSpPr/>
          <p:nvPr/>
        </p:nvSpPr>
        <p:spPr>
          <a:xfrm>
            <a:off x="274638" y="1998663"/>
            <a:ext cx="8137525" cy="841375"/>
          </a:xfrm>
          <a:custGeom>
            <a:avLst/>
            <a:gdLst>
              <a:gd name="T0" fmla="*/ 0 w 11649"/>
              <a:gd name="T1" fmla="*/ 2147483520 h 14013"/>
              <a:gd name="T2" fmla="*/ 2147483520 w 11649"/>
              <a:gd name="T3" fmla="*/ 2147483520 h 14013"/>
              <a:gd name="T4" fmla="*/ 2147483520 w 11649"/>
              <a:gd name="T5" fmla="*/ 2147483520 h 14013"/>
              <a:gd name="T6" fmla="*/ 2147483520 w 11649"/>
              <a:gd name="T7" fmla="*/ 2147483520 h 14013"/>
              <a:gd name="T8" fmla="*/ 2147483520 w 11649"/>
              <a:gd name="T9" fmla="*/ 2147483520 h 14013"/>
              <a:gd name="T10" fmla="*/ 2147483520 w 11649"/>
              <a:gd name="T11" fmla="*/ 2147483520 h 14013"/>
              <a:gd name="T12" fmla="*/ 2147483520 w 11649"/>
              <a:gd name="T13" fmla="*/ 2147483520 h 14013"/>
              <a:gd name="T14" fmla="*/ 2147483520 w 11649"/>
              <a:gd name="T15" fmla="*/ 2147483520 h 14013"/>
              <a:gd name="T16" fmla="*/ 2147483520 w 11649"/>
              <a:gd name="T17" fmla="*/ 2147483520 h 14013"/>
              <a:gd name="T18" fmla="*/ 2147483520 w 11649"/>
              <a:gd name="T19" fmla="*/ 2147483520 h 14013"/>
              <a:gd name="T20" fmla="*/ 2147483520 w 11649"/>
              <a:gd name="T21" fmla="*/ 2147483520 h 14013"/>
              <a:gd name="T22" fmla="*/ 2147483520 w 11649"/>
              <a:gd name="T23" fmla="*/ 2147483520 h 14013"/>
              <a:gd name="T24" fmla="*/ 2147483520 w 11649"/>
              <a:gd name="T25" fmla="*/ 2147483520 h 14013"/>
              <a:gd name="T26" fmla="*/ 2147483520 w 11649"/>
              <a:gd name="T27" fmla="*/ 2147483520 h 14013"/>
              <a:gd name="T28" fmla="*/ 2147483520 w 11649"/>
              <a:gd name="T29" fmla="*/ 2147483520 h 14013"/>
              <a:gd name="T30" fmla="*/ 2147483520 w 11649"/>
              <a:gd name="T31" fmla="*/ 2147483520 h 14013"/>
              <a:gd name="T32" fmla="*/ 2147483520 w 11649"/>
              <a:gd name="T33" fmla="*/ 2147483520 h 14013"/>
              <a:gd name="T34" fmla="*/ 2147483520 w 11649"/>
              <a:gd name="T35" fmla="*/ 2147483520 h 14013"/>
              <a:gd name="T36" fmla="*/ 2147483520 w 11649"/>
              <a:gd name="T37" fmla="*/ 2147483520 h 14013"/>
              <a:gd name="T38" fmla="*/ 2147483520 w 11649"/>
              <a:gd name="T39" fmla="*/ 2147483520 h 14013"/>
              <a:gd name="T40" fmla="*/ 2147483520 w 11649"/>
              <a:gd name="T41" fmla="*/ 2147483520 h 14013"/>
              <a:gd name="T42" fmla="*/ 2147483520 w 11649"/>
              <a:gd name="T43" fmla="*/ 2147483520 h 14013"/>
              <a:gd name="T44" fmla="*/ 2147483520 w 11649"/>
              <a:gd name="T45" fmla="*/ 2147483520 h 14013"/>
              <a:gd name="T46" fmla="*/ 2147483520 w 11649"/>
              <a:gd name="T47" fmla="*/ 2147483520 h 14013"/>
              <a:gd name="T48" fmla="*/ 2147483520 w 11649"/>
              <a:gd name="T49" fmla="*/ 2147483520 h 14013"/>
              <a:gd name="T50" fmla="*/ 2147483520 w 11649"/>
              <a:gd name="T51" fmla="*/ 2147483520 h 14013"/>
              <a:gd name="T52" fmla="*/ 2147483520 w 11649"/>
              <a:gd name="T53" fmla="*/ 2147483520 h 140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649"/>
              <a:gd name="T82" fmla="*/ 0 h 14013"/>
              <a:gd name="T83" fmla="*/ 11649 w 11649"/>
              <a:gd name="T84" fmla="*/ 14013 h 140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649" h="14013">
                <a:moveTo>
                  <a:pt x="0" y="10000"/>
                </a:moveTo>
                <a:cubicBezTo>
                  <a:pt x="291" y="9788"/>
                  <a:pt x="584" y="9577"/>
                  <a:pt x="825" y="8783"/>
                </a:cubicBezTo>
                <a:cubicBezTo>
                  <a:pt x="1066" y="7989"/>
                  <a:pt x="1273" y="6190"/>
                  <a:pt x="1443" y="5185"/>
                </a:cubicBezTo>
                <a:cubicBezTo>
                  <a:pt x="1614" y="4180"/>
                  <a:pt x="1720" y="3571"/>
                  <a:pt x="1857" y="2778"/>
                </a:cubicBezTo>
                <a:cubicBezTo>
                  <a:pt x="1993" y="1984"/>
                  <a:pt x="2148" y="794"/>
                  <a:pt x="2268" y="397"/>
                </a:cubicBezTo>
                <a:cubicBezTo>
                  <a:pt x="2389" y="0"/>
                  <a:pt x="2491" y="397"/>
                  <a:pt x="2577" y="397"/>
                </a:cubicBezTo>
                <a:lnTo>
                  <a:pt x="2784" y="397"/>
                </a:lnTo>
                <a:lnTo>
                  <a:pt x="3093" y="397"/>
                </a:lnTo>
                <a:cubicBezTo>
                  <a:pt x="3180" y="397"/>
                  <a:pt x="3180" y="212"/>
                  <a:pt x="3300" y="397"/>
                </a:cubicBezTo>
                <a:cubicBezTo>
                  <a:pt x="3420" y="582"/>
                  <a:pt x="3680" y="1190"/>
                  <a:pt x="3816" y="1587"/>
                </a:cubicBezTo>
                <a:cubicBezTo>
                  <a:pt x="3952" y="1984"/>
                  <a:pt x="4005" y="2593"/>
                  <a:pt x="4125" y="2778"/>
                </a:cubicBezTo>
                <a:cubicBezTo>
                  <a:pt x="4245" y="2963"/>
                  <a:pt x="4416" y="2454"/>
                  <a:pt x="4536" y="2778"/>
                </a:cubicBezTo>
                <a:cubicBezTo>
                  <a:pt x="4656" y="3102"/>
                  <a:pt x="4743" y="4075"/>
                  <a:pt x="4846" y="4723"/>
                </a:cubicBezTo>
                <a:cubicBezTo>
                  <a:pt x="4914" y="5371"/>
                  <a:pt x="4984" y="5275"/>
                  <a:pt x="5052" y="5923"/>
                </a:cubicBezTo>
                <a:cubicBezTo>
                  <a:pt x="5155" y="5275"/>
                  <a:pt x="5328" y="6923"/>
                  <a:pt x="5465" y="7123"/>
                </a:cubicBezTo>
                <a:cubicBezTo>
                  <a:pt x="5602" y="7323"/>
                  <a:pt x="5791" y="6911"/>
                  <a:pt x="5877" y="7123"/>
                </a:cubicBezTo>
                <a:cubicBezTo>
                  <a:pt x="5964" y="7334"/>
                  <a:pt x="6186" y="6123"/>
                  <a:pt x="6289" y="5923"/>
                </a:cubicBezTo>
                <a:cubicBezTo>
                  <a:pt x="6392" y="5723"/>
                  <a:pt x="6410" y="5923"/>
                  <a:pt x="6496" y="5923"/>
                </a:cubicBezTo>
                <a:cubicBezTo>
                  <a:pt x="6582" y="5923"/>
                  <a:pt x="6684" y="6320"/>
                  <a:pt x="6805" y="5923"/>
                </a:cubicBezTo>
                <a:cubicBezTo>
                  <a:pt x="6925" y="5526"/>
                  <a:pt x="7115" y="7520"/>
                  <a:pt x="7217" y="7123"/>
                </a:cubicBezTo>
                <a:cubicBezTo>
                  <a:pt x="7320" y="6726"/>
                  <a:pt x="7337" y="8138"/>
                  <a:pt x="7423" y="8323"/>
                </a:cubicBezTo>
                <a:cubicBezTo>
                  <a:pt x="7510" y="8508"/>
                  <a:pt x="7561" y="9523"/>
                  <a:pt x="7630" y="9523"/>
                </a:cubicBezTo>
                <a:cubicBezTo>
                  <a:pt x="7699" y="9523"/>
                  <a:pt x="7733" y="8523"/>
                  <a:pt x="7836" y="8323"/>
                </a:cubicBezTo>
                <a:cubicBezTo>
                  <a:pt x="7939" y="8123"/>
                  <a:pt x="8111" y="8323"/>
                  <a:pt x="8248" y="8323"/>
                </a:cubicBezTo>
                <a:cubicBezTo>
                  <a:pt x="8385" y="8323"/>
                  <a:pt x="8437" y="7510"/>
                  <a:pt x="8660" y="8323"/>
                </a:cubicBezTo>
                <a:cubicBezTo>
                  <a:pt x="8883" y="9136"/>
                  <a:pt x="9089" y="12387"/>
                  <a:pt x="9587" y="13200"/>
                </a:cubicBezTo>
                <a:cubicBezTo>
                  <a:pt x="10085" y="14013"/>
                  <a:pt x="11283" y="12612"/>
                  <a:pt x="11649" y="13200"/>
                </a:cubicBezTo>
              </a:path>
            </a:pathLst>
          </a:custGeom>
          <a:noFill/>
          <a:ln w="114300">
            <a:solidFill>
              <a:schemeClr val="bg1"/>
            </a:solidFill>
            <a:prstDash val="solid"/>
            <a:round/>
            <a:headEnd/>
            <a:tailEnd/>
          </a:ln>
        </p:spPr>
        <p:txBody>
          <a:bodyPr/>
          <a:lstStyle/>
          <a:p>
            <a:endParaRPr lang="ja-JP" altLang="en-US"/>
          </a:p>
        </p:txBody>
      </p:sp>
      <p:sp>
        <p:nvSpPr>
          <p:cNvPr id="2489" name="Text Box 14"/>
          <p:cNvSpPr txBox="1">
            <a:spLocks noChangeArrowheads="1"/>
          </p:cNvSpPr>
          <p:nvPr/>
        </p:nvSpPr>
        <p:spPr>
          <a:xfrm>
            <a:off x="2987675" y="2647950"/>
            <a:ext cx="2236788" cy="584200"/>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solidFill>
                  <a:srgbClr val="000000"/>
                </a:solidFill>
              </a:rPr>
              <a:t>農山漁村部</a:t>
            </a:r>
          </a:p>
        </p:txBody>
      </p:sp>
      <p:sp>
        <p:nvSpPr>
          <p:cNvPr id="2490" name="Text Box 15"/>
          <p:cNvSpPr txBox="1">
            <a:spLocks noChangeArrowheads="1"/>
          </p:cNvSpPr>
          <p:nvPr/>
        </p:nvSpPr>
        <p:spPr>
          <a:xfrm>
            <a:off x="1858963" y="4475163"/>
            <a:ext cx="1403350" cy="579437"/>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solidFill>
                  <a:srgbClr val="000000"/>
                </a:solidFill>
              </a:rPr>
              <a:t>都市部</a:t>
            </a:r>
          </a:p>
        </p:txBody>
      </p:sp>
      <p:sp>
        <p:nvSpPr>
          <p:cNvPr id="2491" name="Freeform 13"/>
          <p:cNvSpPr/>
          <p:nvPr/>
        </p:nvSpPr>
        <p:spPr>
          <a:xfrm>
            <a:off x="273050" y="2787650"/>
            <a:ext cx="8139113" cy="1658938"/>
          </a:xfrm>
          <a:custGeom>
            <a:avLst/>
            <a:gdLst>
              <a:gd name="T0" fmla="*/ 2147483520 w 11188"/>
              <a:gd name="T1" fmla="*/ 2147483520 h 10026"/>
              <a:gd name="T2" fmla="*/ 2147483520 w 11188"/>
              <a:gd name="T3" fmla="*/ 2147483520 h 10026"/>
              <a:gd name="T4" fmla="*/ 2147483520 w 11188"/>
              <a:gd name="T5" fmla="*/ 2147483520 h 10026"/>
              <a:gd name="T6" fmla="*/ 2147483520 w 11188"/>
              <a:gd name="T7" fmla="*/ 2147483520 h 10026"/>
              <a:gd name="T8" fmla="*/ 2147483520 w 11188"/>
              <a:gd name="T9" fmla="*/ 2147483520 h 10026"/>
              <a:gd name="T10" fmla="*/ 2147483520 w 11188"/>
              <a:gd name="T11" fmla="*/ 2147483520 h 10026"/>
              <a:gd name="T12" fmla="*/ 2147483520 w 11188"/>
              <a:gd name="T13" fmla="*/ 2147483520 h 10026"/>
              <a:gd name="T14" fmla="*/ 2147483520 w 11188"/>
              <a:gd name="T15" fmla="*/ 2147483520 h 10026"/>
              <a:gd name="T16" fmla="*/ 2147483520 w 11188"/>
              <a:gd name="T17" fmla="*/ 2147483520 h 10026"/>
              <a:gd name="T18" fmla="*/ 2147483520 w 11188"/>
              <a:gd name="T19" fmla="*/ 2147483520 h 10026"/>
              <a:gd name="T20" fmla="*/ 2147483520 w 11188"/>
              <a:gd name="T21" fmla="*/ 2147483520 h 10026"/>
              <a:gd name="T22" fmla="*/ 2147483520 w 11188"/>
              <a:gd name="T23" fmla="*/ 2147483520 h 10026"/>
              <a:gd name="T24" fmla="*/ 2147483520 w 11188"/>
              <a:gd name="T25" fmla="*/ 2147483520 h 10026"/>
              <a:gd name="T26" fmla="*/ 2147483520 w 11188"/>
              <a:gd name="T27" fmla="*/ 2147483520 h 10026"/>
              <a:gd name="T28" fmla="*/ 2147483520 w 11188"/>
              <a:gd name="T29" fmla="*/ 2147483520 h 10026"/>
              <a:gd name="T30" fmla="*/ 2147483520 w 11188"/>
              <a:gd name="T31" fmla="*/ 2147483520 h 10026"/>
              <a:gd name="T32" fmla="*/ 2147483520 w 11188"/>
              <a:gd name="T33" fmla="*/ 2147483520 h 10026"/>
              <a:gd name="T34" fmla="*/ 2147483520 w 11188"/>
              <a:gd name="T35" fmla="*/ 2147483520 h 10026"/>
              <a:gd name="T36" fmla="*/ 2147483520 w 11188"/>
              <a:gd name="T37" fmla="*/ 2147483520 h 10026"/>
              <a:gd name="T38" fmla="*/ 2147483520 w 11188"/>
              <a:gd name="T39" fmla="*/ 2147483520 h 10026"/>
              <a:gd name="T40" fmla="*/ 2147483520 w 11188"/>
              <a:gd name="T41" fmla="*/ 2147483520 h 10026"/>
              <a:gd name="T42" fmla="*/ 2147483520 w 11188"/>
              <a:gd name="T43" fmla="*/ 2147483520 h 10026"/>
              <a:gd name="T44" fmla="*/ 2147483520 w 11188"/>
              <a:gd name="T45" fmla="*/ 2147483520 h 10026"/>
              <a:gd name="T46" fmla="*/ 2147483520 w 11188"/>
              <a:gd name="T47" fmla="*/ 2147483520 h 10026"/>
              <a:gd name="T48" fmla="*/ 2147483520 w 11188"/>
              <a:gd name="T49" fmla="*/ 2147483520 h 100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88"/>
              <a:gd name="T76" fmla="*/ 0 h 10026"/>
              <a:gd name="T77" fmla="*/ 11188 w 11188"/>
              <a:gd name="T78" fmla="*/ 10026 h 100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88" h="10026">
                <a:moveTo>
                  <a:pt x="200" y="26"/>
                </a:moveTo>
                <a:cubicBezTo>
                  <a:pt x="202" y="0"/>
                  <a:pt x="0" y="52"/>
                  <a:pt x="2" y="26"/>
                </a:cubicBezTo>
                <a:lnTo>
                  <a:pt x="992" y="457"/>
                </a:lnTo>
                <a:lnTo>
                  <a:pt x="1586" y="26"/>
                </a:lnTo>
                <a:lnTo>
                  <a:pt x="2378" y="889"/>
                </a:lnTo>
                <a:lnTo>
                  <a:pt x="1983" y="1761"/>
                </a:lnTo>
                <a:lnTo>
                  <a:pt x="2378" y="2634"/>
                </a:lnTo>
                <a:lnTo>
                  <a:pt x="2972" y="3938"/>
                </a:lnTo>
                <a:cubicBezTo>
                  <a:pt x="3104" y="3503"/>
                  <a:pt x="3237" y="3069"/>
                  <a:pt x="3369" y="2634"/>
                </a:cubicBezTo>
                <a:lnTo>
                  <a:pt x="4161" y="4810"/>
                </a:lnTo>
                <a:lnTo>
                  <a:pt x="3864" y="5242"/>
                </a:lnTo>
                <a:lnTo>
                  <a:pt x="3666" y="6546"/>
                </a:lnTo>
                <a:lnTo>
                  <a:pt x="4061" y="6546"/>
                </a:lnTo>
                <a:lnTo>
                  <a:pt x="4061" y="7418"/>
                </a:lnTo>
                <a:lnTo>
                  <a:pt x="4556" y="6977"/>
                </a:lnTo>
                <a:cubicBezTo>
                  <a:pt x="4590" y="6833"/>
                  <a:pt x="4623" y="6690"/>
                  <a:pt x="4657" y="6546"/>
                </a:cubicBezTo>
                <a:lnTo>
                  <a:pt x="5348" y="6546"/>
                </a:lnTo>
                <a:lnTo>
                  <a:pt x="5746" y="5242"/>
                </a:lnTo>
                <a:lnTo>
                  <a:pt x="6042" y="5673"/>
                </a:lnTo>
                <a:cubicBezTo>
                  <a:pt x="6174" y="6689"/>
                  <a:pt x="6305" y="7706"/>
                  <a:pt x="6437" y="8722"/>
                </a:cubicBezTo>
                <a:lnTo>
                  <a:pt x="6933" y="8722"/>
                </a:lnTo>
                <a:lnTo>
                  <a:pt x="7230" y="8281"/>
                </a:lnTo>
                <a:lnTo>
                  <a:pt x="8022" y="10026"/>
                </a:lnTo>
                <a:lnTo>
                  <a:pt x="8517" y="9595"/>
                </a:lnTo>
                <a:lnTo>
                  <a:pt x="11188" y="9594"/>
                </a:lnTo>
              </a:path>
            </a:pathLst>
          </a:custGeom>
          <a:noFill/>
          <a:ln w="76200">
            <a:solidFill>
              <a:schemeClr val="bg1"/>
            </a:solidFill>
            <a:prstDash val="solid"/>
            <a:round/>
            <a:headEnd/>
            <a:tailEnd/>
          </a:ln>
        </p:spPr>
        <p:txBody>
          <a:bodyPr/>
          <a:lstStyle/>
          <a:p>
            <a:endParaRPr lang="ja-JP" altLang="en-US"/>
          </a:p>
        </p:txBody>
      </p:sp>
      <p:sp>
        <p:nvSpPr>
          <p:cNvPr id="2492" name="Freeform 13"/>
          <p:cNvSpPr/>
          <p:nvPr/>
        </p:nvSpPr>
        <p:spPr>
          <a:xfrm>
            <a:off x="274638" y="2789238"/>
            <a:ext cx="8139112" cy="1660525"/>
          </a:xfrm>
          <a:custGeom>
            <a:avLst/>
            <a:gdLst>
              <a:gd name="T0" fmla="*/ 2147483520 w 11188"/>
              <a:gd name="T1" fmla="*/ 2147483520 h 10026"/>
              <a:gd name="T2" fmla="*/ 2147483520 w 11188"/>
              <a:gd name="T3" fmla="*/ 2147483520 h 10026"/>
              <a:gd name="T4" fmla="*/ 2147483520 w 11188"/>
              <a:gd name="T5" fmla="*/ 2147483520 h 10026"/>
              <a:gd name="T6" fmla="*/ 2147483520 w 11188"/>
              <a:gd name="T7" fmla="*/ 2147483520 h 10026"/>
              <a:gd name="T8" fmla="*/ 2147483520 w 11188"/>
              <a:gd name="T9" fmla="*/ 2147483520 h 10026"/>
              <a:gd name="T10" fmla="*/ 2147483520 w 11188"/>
              <a:gd name="T11" fmla="*/ 2147483520 h 10026"/>
              <a:gd name="T12" fmla="*/ 2147483520 w 11188"/>
              <a:gd name="T13" fmla="*/ 2147483520 h 10026"/>
              <a:gd name="T14" fmla="*/ 2147483520 w 11188"/>
              <a:gd name="T15" fmla="*/ 2147483520 h 10026"/>
              <a:gd name="T16" fmla="*/ 2147483520 w 11188"/>
              <a:gd name="T17" fmla="*/ 2147483520 h 10026"/>
              <a:gd name="T18" fmla="*/ 2147483520 w 11188"/>
              <a:gd name="T19" fmla="*/ 2147483520 h 10026"/>
              <a:gd name="T20" fmla="*/ 2147483520 w 11188"/>
              <a:gd name="T21" fmla="*/ 2147483520 h 10026"/>
              <a:gd name="T22" fmla="*/ 2147483520 w 11188"/>
              <a:gd name="T23" fmla="*/ 2147483520 h 10026"/>
              <a:gd name="T24" fmla="*/ 2147483520 w 11188"/>
              <a:gd name="T25" fmla="*/ 2147483520 h 10026"/>
              <a:gd name="T26" fmla="*/ 2147483520 w 11188"/>
              <a:gd name="T27" fmla="*/ 2147483520 h 10026"/>
              <a:gd name="T28" fmla="*/ 2147483520 w 11188"/>
              <a:gd name="T29" fmla="*/ 2147483520 h 10026"/>
              <a:gd name="T30" fmla="*/ 2147483520 w 11188"/>
              <a:gd name="T31" fmla="*/ 2147483520 h 10026"/>
              <a:gd name="T32" fmla="*/ 2147483520 w 11188"/>
              <a:gd name="T33" fmla="*/ 2147483520 h 10026"/>
              <a:gd name="T34" fmla="*/ 2147483520 w 11188"/>
              <a:gd name="T35" fmla="*/ 2147483520 h 10026"/>
              <a:gd name="T36" fmla="*/ 2147483520 w 11188"/>
              <a:gd name="T37" fmla="*/ 2147483520 h 10026"/>
              <a:gd name="T38" fmla="*/ 2147483520 w 11188"/>
              <a:gd name="T39" fmla="*/ 2147483520 h 10026"/>
              <a:gd name="T40" fmla="*/ 2147483520 w 11188"/>
              <a:gd name="T41" fmla="*/ 2147483520 h 10026"/>
              <a:gd name="T42" fmla="*/ 2147483520 w 11188"/>
              <a:gd name="T43" fmla="*/ 2147483520 h 10026"/>
              <a:gd name="T44" fmla="*/ 2147483520 w 11188"/>
              <a:gd name="T45" fmla="*/ 2147483520 h 10026"/>
              <a:gd name="T46" fmla="*/ 2147483520 w 11188"/>
              <a:gd name="T47" fmla="*/ 2147483520 h 10026"/>
              <a:gd name="T48" fmla="*/ 2147483520 w 11188"/>
              <a:gd name="T49" fmla="*/ 2147483520 h 100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88"/>
              <a:gd name="T76" fmla="*/ 0 h 10026"/>
              <a:gd name="T77" fmla="*/ 11188 w 11188"/>
              <a:gd name="T78" fmla="*/ 10026 h 100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88" h="10026">
                <a:moveTo>
                  <a:pt x="200" y="26"/>
                </a:moveTo>
                <a:cubicBezTo>
                  <a:pt x="202" y="0"/>
                  <a:pt x="0" y="52"/>
                  <a:pt x="2" y="26"/>
                </a:cubicBezTo>
                <a:lnTo>
                  <a:pt x="992" y="457"/>
                </a:lnTo>
                <a:lnTo>
                  <a:pt x="1586" y="26"/>
                </a:lnTo>
                <a:lnTo>
                  <a:pt x="2378" y="889"/>
                </a:lnTo>
                <a:lnTo>
                  <a:pt x="1983" y="1761"/>
                </a:lnTo>
                <a:lnTo>
                  <a:pt x="2378" y="2634"/>
                </a:lnTo>
                <a:lnTo>
                  <a:pt x="2972" y="3938"/>
                </a:lnTo>
                <a:cubicBezTo>
                  <a:pt x="3104" y="3503"/>
                  <a:pt x="3237" y="3069"/>
                  <a:pt x="3369" y="2634"/>
                </a:cubicBezTo>
                <a:lnTo>
                  <a:pt x="4161" y="4810"/>
                </a:lnTo>
                <a:lnTo>
                  <a:pt x="3864" y="5242"/>
                </a:lnTo>
                <a:lnTo>
                  <a:pt x="3666" y="6546"/>
                </a:lnTo>
                <a:lnTo>
                  <a:pt x="4061" y="6546"/>
                </a:lnTo>
                <a:lnTo>
                  <a:pt x="4061" y="7418"/>
                </a:lnTo>
                <a:lnTo>
                  <a:pt x="4556" y="6977"/>
                </a:lnTo>
                <a:cubicBezTo>
                  <a:pt x="4590" y="6833"/>
                  <a:pt x="4623" y="6690"/>
                  <a:pt x="4657" y="6546"/>
                </a:cubicBezTo>
                <a:lnTo>
                  <a:pt x="5348" y="6546"/>
                </a:lnTo>
                <a:lnTo>
                  <a:pt x="5746" y="5242"/>
                </a:lnTo>
                <a:lnTo>
                  <a:pt x="6042" y="5673"/>
                </a:lnTo>
                <a:cubicBezTo>
                  <a:pt x="6174" y="6689"/>
                  <a:pt x="6305" y="7706"/>
                  <a:pt x="6437" y="8722"/>
                </a:cubicBezTo>
                <a:lnTo>
                  <a:pt x="6933" y="8722"/>
                </a:lnTo>
                <a:lnTo>
                  <a:pt x="7230" y="8281"/>
                </a:lnTo>
                <a:lnTo>
                  <a:pt x="8022" y="10026"/>
                </a:lnTo>
                <a:lnTo>
                  <a:pt x="8517" y="9595"/>
                </a:lnTo>
                <a:lnTo>
                  <a:pt x="11188" y="9594"/>
                </a:lnTo>
              </a:path>
            </a:pathLst>
          </a:custGeom>
          <a:noFill/>
          <a:ln w="57150">
            <a:solidFill>
              <a:schemeClr val="tx1"/>
            </a:solidFill>
            <a:prstDash val="sysDash"/>
            <a:round/>
            <a:headEnd/>
            <a:tailEnd/>
          </a:ln>
        </p:spPr>
        <p:txBody>
          <a:bodyPr/>
          <a:lstStyle/>
          <a:p>
            <a:endParaRPr lang="ja-JP" altLang="en-US"/>
          </a:p>
        </p:txBody>
      </p:sp>
      <p:sp>
        <p:nvSpPr>
          <p:cNvPr id="2493" name="Freeform 12"/>
          <p:cNvSpPr/>
          <p:nvPr/>
        </p:nvSpPr>
        <p:spPr>
          <a:xfrm>
            <a:off x="274638" y="1998663"/>
            <a:ext cx="8137525" cy="841375"/>
          </a:xfrm>
          <a:custGeom>
            <a:avLst/>
            <a:gdLst>
              <a:gd name="T0" fmla="*/ 0 w 11649"/>
              <a:gd name="T1" fmla="*/ 2147483520 h 14013"/>
              <a:gd name="T2" fmla="*/ 2147483520 w 11649"/>
              <a:gd name="T3" fmla="*/ 2147483520 h 14013"/>
              <a:gd name="T4" fmla="*/ 2147483520 w 11649"/>
              <a:gd name="T5" fmla="*/ 2147483520 h 14013"/>
              <a:gd name="T6" fmla="*/ 2147483520 w 11649"/>
              <a:gd name="T7" fmla="*/ 2147483520 h 14013"/>
              <a:gd name="T8" fmla="*/ 2147483520 w 11649"/>
              <a:gd name="T9" fmla="*/ 2147483520 h 14013"/>
              <a:gd name="T10" fmla="*/ 2147483520 w 11649"/>
              <a:gd name="T11" fmla="*/ 2147483520 h 14013"/>
              <a:gd name="T12" fmla="*/ 2147483520 w 11649"/>
              <a:gd name="T13" fmla="*/ 2147483520 h 14013"/>
              <a:gd name="T14" fmla="*/ 2147483520 w 11649"/>
              <a:gd name="T15" fmla="*/ 2147483520 h 14013"/>
              <a:gd name="T16" fmla="*/ 2147483520 w 11649"/>
              <a:gd name="T17" fmla="*/ 2147483520 h 14013"/>
              <a:gd name="T18" fmla="*/ 2147483520 w 11649"/>
              <a:gd name="T19" fmla="*/ 2147483520 h 14013"/>
              <a:gd name="T20" fmla="*/ 2147483520 w 11649"/>
              <a:gd name="T21" fmla="*/ 2147483520 h 14013"/>
              <a:gd name="T22" fmla="*/ 2147483520 w 11649"/>
              <a:gd name="T23" fmla="*/ 2147483520 h 14013"/>
              <a:gd name="T24" fmla="*/ 2147483520 w 11649"/>
              <a:gd name="T25" fmla="*/ 2147483520 h 14013"/>
              <a:gd name="T26" fmla="*/ 2147483520 w 11649"/>
              <a:gd name="T27" fmla="*/ 2147483520 h 14013"/>
              <a:gd name="T28" fmla="*/ 2147483520 w 11649"/>
              <a:gd name="T29" fmla="*/ 2147483520 h 14013"/>
              <a:gd name="T30" fmla="*/ 2147483520 w 11649"/>
              <a:gd name="T31" fmla="*/ 2147483520 h 14013"/>
              <a:gd name="T32" fmla="*/ 2147483520 w 11649"/>
              <a:gd name="T33" fmla="*/ 2147483520 h 14013"/>
              <a:gd name="T34" fmla="*/ 2147483520 w 11649"/>
              <a:gd name="T35" fmla="*/ 2147483520 h 14013"/>
              <a:gd name="T36" fmla="*/ 2147483520 w 11649"/>
              <a:gd name="T37" fmla="*/ 2147483520 h 14013"/>
              <a:gd name="T38" fmla="*/ 2147483520 w 11649"/>
              <a:gd name="T39" fmla="*/ 2147483520 h 14013"/>
              <a:gd name="T40" fmla="*/ 2147483520 w 11649"/>
              <a:gd name="T41" fmla="*/ 2147483520 h 14013"/>
              <a:gd name="T42" fmla="*/ 2147483520 w 11649"/>
              <a:gd name="T43" fmla="*/ 2147483520 h 14013"/>
              <a:gd name="T44" fmla="*/ 2147483520 w 11649"/>
              <a:gd name="T45" fmla="*/ 2147483520 h 14013"/>
              <a:gd name="T46" fmla="*/ 2147483520 w 11649"/>
              <a:gd name="T47" fmla="*/ 2147483520 h 14013"/>
              <a:gd name="T48" fmla="*/ 2147483520 w 11649"/>
              <a:gd name="T49" fmla="*/ 2147483520 h 14013"/>
              <a:gd name="T50" fmla="*/ 2147483520 w 11649"/>
              <a:gd name="T51" fmla="*/ 2147483520 h 14013"/>
              <a:gd name="T52" fmla="*/ 2147483520 w 11649"/>
              <a:gd name="T53" fmla="*/ 2147483520 h 140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649"/>
              <a:gd name="T82" fmla="*/ 0 h 14013"/>
              <a:gd name="T83" fmla="*/ 11649 w 11649"/>
              <a:gd name="T84" fmla="*/ 14013 h 140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649" h="14013">
                <a:moveTo>
                  <a:pt x="0" y="10000"/>
                </a:moveTo>
                <a:cubicBezTo>
                  <a:pt x="291" y="9788"/>
                  <a:pt x="584" y="9577"/>
                  <a:pt x="825" y="8783"/>
                </a:cubicBezTo>
                <a:cubicBezTo>
                  <a:pt x="1066" y="7989"/>
                  <a:pt x="1273" y="6190"/>
                  <a:pt x="1443" y="5185"/>
                </a:cubicBezTo>
                <a:cubicBezTo>
                  <a:pt x="1614" y="4180"/>
                  <a:pt x="1720" y="3571"/>
                  <a:pt x="1857" y="2778"/>
                </a:cubicBezTo>
                <a:cubicBezTo>
                  <a:pt x="1993" y="1984"/>
                  <a:pt x="2148" y="794"/>
                  <a:pt x="2268" y="397"/>
                </a:cubicBezTo>
                <a:cubicBezTo>
                  <a:pt x="2389" y="0"/>
                  <a:pt x="2491" y="397"/>
                  <a:pt x="2577" y="397"/>
                </a:cubicBezTo>
                <a:lnTo>
                  <a:pt x="2784" y="397"/>
                </a:lnTo>
                <a:lnTo>
                  <a:pt x="3093" y="397"/>
                </a:lnTo>
                <a:cubicBezTo>
                  <a:pt x="3180" y="397"/>
                  <a:pt x="3180" y="212"/>
                  <a:pt x="3300" y="397"/>
                </a:cubicBezTo>
                <a:cubicBezTo>
                  <a:pt x="3420" y="582"/>
                  <a:pt x="3680" y="1190"/>
                  <a:pt x="3816" y="1587"/>
                </a:cubicBezTo>
                <a:cubicBezTo>
                  <a:pt x="3952" y="1984"/>
                  <a:pt x="4005" y="2593"/>
                  <a:pt x="4125" y="2778"/>
                </a:cubicBezTo>
                <a:cubicBezTo>
                  <a:pt x="4245" y="2963"/>
                  <a:pt x="4416" y="2454"/>
                  <a:pt x="4536" y="2778"/>
                </a:cubicBezTo>
                <a:cubicBezTo>
                  <a:pt x="4656" y="3102"/>
                  <a:pt x="4743" y="4075"/>
                  <a:pt x="4846" y="4723"/>
                </a:cubicBezTo>
                <a:cubicBezTo>
                  <a:pt x="4914" y="5371"/>
                  <a:pt x="4984" y="5275"/>
                  <a:pt x="5052" y="5923"/>
                </a:cubicBezTo>
                <a:cubicBezTo>
                  <a:pt x="5155" y="5275"/>
                  <a:pt x="5328" y="6923"/>
                  <a:pt x="5465" y="7123"/>
                </a:cubicBezTo>
                <a:cubicBezTo>
                  <a:pt x="5602" y="7323"/>
                  <a:pt x="5791" y="6911"/>
                  <a:pt x="5877" y="7123"/>
                </a:cubicBezTo>
                <a:cubicBezTo>
                  <a:pt x="5964" y="7334"/>
                  <a:pt x="6186" y="6123"/>
                  <a:pt x="6289" y="5923"/>
                </a:cubicBezTo>
                <a:cubicBezTo>
                  <a:pt x="6392" y="5723"/>
                  <a:pt x="6410" y="5923"/>
                  <a:pt x="6496" y="5923"/>
                </a:cubicBezTo>
                <a:cubicBezTo>
                  <a:pt x="6582" y="5923"/>
                  <a:pt x="6684" y="6320"/>
                  <a:pt x="6805" y="5923"/>
                </a:cubicBezTo>
                <a:cubicBezTo>
                  <a:pt x="6925" y="5526"/>
                  <a:pt x="7115" y="7520"/>
                  <a:pt x="7217" y="7123"/>
                </a:cubicBezTo>
                <a:cubicBezTo>
                  <a:pt x="7320" y="6726"/>
                  <a:pt x="7337" y="8138"/>
                  <a:pt x="7423" y="8323"/>
                </a:cubicBezTo>
                <a:cubicBezTo>
                  <a:pt x="7510" y="8508"/>
                  <a:pt x="7561" y="9523"/>
                  <a:pt x="7630" y="9523"/>
                </a:cubicBezTo>
                <a:cubicBezTo>
                  <a:pt x="7699" y="9523"/>
                  <a:pt x="7733" y="8523"/>
                  <a:pt x="7836" y="8323"/>
                </a:cubicBezTo>
                <a:cubicBezTo>
                  <a:pt x="7939" y="8123"/>
                  <a:pt x="8111" y="8323"/>
                  <a:pt x="8248" y="8323"/>
                </a:cubicBezTo>
                <a:cubicBezTo>
                  <a:pt x="8385" y="8323"/>
                  <a:pt x="8437" y="7510"/>
                  <a:pt x="8660" y="8323"/>
                </a:cubicBezTo>
                <a:cubicBezTo>
                  <a:pt x="8883" y="9136"/>
                  <a:pt x="9089" y="12387"/>
                  <a:pt x="9587" y="13200"/>
                </a:cubicBezTo>
                <a:cubicBezTo>
                  <a:pt x="10085" y="14013"/>
                  <a:pt x="11283" y="12612"/>
                  <a:pt x="11649" y="13200"/>
                </a:cubicBezTo>
              </a:path>
            </a:pathLst>
          </a:custGeom>
          <a:noFill/>
          <a:ln w="76200">
            <a:solidFill>
              <a:schemeClr val="tx1"/>
            </a:solidFill>
            <a:prstDash val="dashDot"/>
            <a:round/>
            <a:headEnd/>
            <a:tailEnd/>
          </a:ln>
        </p:spPr>
        <p:txBody>
          <a:bodyPr/>
          <a:lstStyle/>
          <a:p>
            <a:endParaRPr lang="ja-JP" altLang="en-US"/>
          </a:p>
        </p:txBody>
      </p:sp>
      <p:sp>
        <p:nvSpPr>
          <p:cNvPr id="2494" name="正方形/長方形 209"/>
          <p:cNvSpPr/>
          <p:nvPr/>
        </p:nvSpPr>
        <p:spPr>
          <a:xfrm>
            <a:off x="7885113" y="4087813"/>
            <a:ext cx="1223962"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95" name="上下矢印 207"/>
          <p:cNvSpPr/>
          <p:nvPr/>
        </p:nvSpPr>
        <p:spPr>
          <a:xfrm>
            <a:off x="8027988" y="2935288"/>
            <a:ext cx="865187" cy="3889375"/>
          </a:xfrm>
          <a:prstGeom prst="upDownArrow">
            <a:avLst>
              <a:gd name="adj1" fmla="val 50000"/>
              <a:gd name="adj2" fmla="val 22394"/>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96" name="Rectangle 5"/>
          <p:cNvSpPr>
            <a:spLocks noChangeArrowheads="1"/>
          </p:cNvSpPr>
          <p:nvPr/>
        </p:nvSpPr>
        <p:spPr>
          <a:xfrm>
            <a:off x="7956550" y="4303713"/>
            <a:ext cx="1128713" cy="266700"/>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rgbClr val="000000"/>
                </a:solidFill>
                <a:latin typeface="Times New Roman" panose="02020603050405020304" pitchFamily="18" charset="0"/>
              </a:rPr>
              <a:t>都市計画</a:t>
            </a:r>
            <a:endParaRPr lang="en-US" altLang="ja-JP" sz="1800" b="1">
              <a:solidFill>
                <a:srgbClr val="000000"/>
              </a:solidFill>
              <a:latin typeface="Times New Roman" panose="02020603050405020304" pitchFamily="18" charset="0"/>
            </a:endParaRPr>
          </a:p>
          <a:p>
            <a:pPr algn="ctr" eaLnBrk="1" hangingPunct="1">
              <a:spcBef>
                <a:spcPct val="0"/>
              </a:spcBef>
              <a:buFontTx/>
              <a:buNone/>
            </a:pPr>
            <a:r>
              <a:rPr lang="ja-JP" altLang="en-US" sz="1800" b="1">
                <a:solidFill>
                  <a:srgbClr val="000000"/>
                </a:solidFill>
                <a:latin typeface="Times New Roman" panose="02020603050405020304" pitchFamily="18" charset="0"/>
              </a:rPr>
              <a:t>区域内</a:t>
            </a:r>
          </a:p>
        </p:txBody>
      </p:sp>
      <p:sp>
        <p:nvSpPr>
          <p:cNvPr id="2497" name="上下矢印 211"/>
          <p:cNvSpPr/>
          <p:nvPr/>
        </p:nvSpPr>
        <p:spPr>
          <a:xfrm>
            <a:off x="7019925" y="4448175"/>
            <a:ext cx="865188" cy="2376488"/>
          </a:xfrm>
          <a:prstGeom prst="upDownArrow">
            <a:avLst>
              <a:gd name="adj1" fmla="val 50000"/>
              <a:gd name="adj2" fmla="val 22394"/>
            </a:avLst>
          </a:prstGeom>
          <a:solidFill>
            <a:srgbClr val="F698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98" name="Rectangle 4"/>
          <p:cNvSpPr>
            <a:spLocks noChangeArrowheads="1"/>
          </p:cNvSpPr>
          <p:nvPr/>
        </p:nvSpPr>
        <p:spPr>
          <a:xfrm>
            <a:off x="7086600" y="5303838"/>
            <a:ext cx="800100" cy="584200"/>
          </a:xfrm>
          <a:prstGeom prst="rect">
            <a:avLst/>
          </a:prstGeom>
          <a:noFill/>
          <a:ln>
            <a:noFill/>
          </a:ln>
        </p:spPr>
        <p:txBody>
          <a:bodyPr wrap="none"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Times New Roman" panose="02020603050405020304" pitchFamily="18" charset="0"/>
              </a:rPr>
              <a:t>市街化</a:t>
            </a:r>
            <a:endParaRPr lang="en-US" altLang="ja-JP" sz="1600" b="1">
              <a:solidFill>
                <a:srgbClr val="000000"/>
              </a:solidFill>
              <a:latin typeface="Times New Roman" panose="02020603050405020304" pitchFamily="18" charset="0"/>
            </a:endParaRPr>
          </a:p>
          <a:p>
            <a:pPr algn="ctr" eaLnBrk="1" hangingPunct="1">
              <a:spcBef>
                <a:spcPct val="0"/>
              </a:spcBef>
              <a:buFontTx/>
              <a:buNone/>
            </a:pPr>
            <a:r>
              <a:rPr lang="ja-JP" altLang="en-US" sz="1600" b="1">
                <a:solidFill>
                  <a:srgbClr val="000000"/>
                </a:solidFill>
                <a:latin typeface="Times New Roman" panose="02020603050405020304" pitchFamily="18" charset="0"/>
              </a:rPr>
              <a:t>区域</a:t>
            </a:r>
          </a:p>
        </p:txBody>
      </p:sp>
      <p:sp>
        <p:nvSpPr>
          <p:cNvPr id="2499" name="上下矢印 213"/>
          <p:cNvSpPr/>
          <p:nvPr/>
        </p:nvSpPr>
        <p:spPr>
          <a:xfrm>
            <a:off x="7019925" y="2935288"/>
            <a:ext cx="865188" cy="1368425"/>
          </a:xfrm>
          <a:prstGeom prst="upDownArrow">
            <a:avLst>
              <a:gd name="adj1" fmla="val 50000"/>
              <a:gd name="adj2" fmla="val 22394"/>
            </a:avLst>
          </a:prstGeom>
          <a:solidFill>
            <a:srgbClr val="E9F6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500" name="Rectangle 3"/>
          <p:cNvSpPr>
            <a:spLocks noChangeArrowheads="1"/>
          </p:cNvSpPr>
          <p:nvPr/>
        </p:nvSpPr>
        <p:spPr>
          <a:xfrm>
            <a:off x="6999288" y="3398838"/>
            <a:ext cx="1004887" cy="584200"/>
          </a:xfrm>
          <a:prstGeom prst="rect">
            <a:avLst/>
          </a:prstGeom>
          <a:noFill/>
          <a:ln>
            <a:noFill/>
          </a:ln>
        </p:spPr>
        <p:txBody>
          <a:bodyPr wrap="none"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Times New Roman" panose="02020603050405020304" pitchFamily="18" charset="0"/>
              </a:rPr>
              <a:t>市街化</a:t>
            </a:r>
            <a:endParaRPr lang="en-US" altLang="ja-JP" sz="1600" b="1">
              <a:solidFill>
                <a:srgbClr val="000000"/>
              </a:solidFill>
              <a:latin typeface="Times New Roman" panose="02020603050405020304" pitchFamily="18" charset="0"/>
            </a:endParaRPr>
          </a:p>
          <a:p>
            <a:pPr algn="ctr" eaLnBrk="1" hangingPunct="1">
              <a:spcBef>
                <a:spcPct val="0"/>
              </a:spcBef>
              <a:buFontTx/>
              <a:buNone/>
            </a:pPr>
            <a:r>
              <a:rPr lang="ja-JP" altLang="en-US" sz="1600" b="1">
                <a:solidFill>
                  <a:srgbClr val="000000"/>
                </a:solidFill>
                <a:latin typeface="Times New Roman" panose="02020603050405020304" pitchFamily="18" charset="0"/>
              </a:rPr>
              <a:t>調整区域</a:t>
            </a:r>
          </a:p>
        </p:txBody>
      </p:sp>
      <p:sp>
        <p:nvSpPr>
          <p:cNvPr id="2501" name="フリーフォーム 215"/>
          <p:cNvSpPr/>
          <p:nvPr/>
        </p:nvSpPr>
        <p:spPr>
          <a:xfrm>
            <a:off x="2968625" y="4064000"/>
            <a:ext cx="3286125" cy="2490788"/>
          </a:xfrm>
          <a:custGeom>
            <a:avLst/>
            <a:gdLst>
              <a:gd name="connsiteX0" fmla="*/ 1510748 w 3286539"/>
              <a:gd name="connsiteY0" fmla="*/ 1219200 h 2491409"/>
              <a:gd name="connsiteX1" fmla="*/ 1961322 w 3286539"/>
              <a:gd name="connsiteY1" fmla="*/ 954157 h 2491409"/>
              <a:gd name="connsiteX2" fmla="*/ 2305878 w 3286539"/>
              <a:gd name="connsiteY2" fmla="*/ 954157 h 2491409"/>
              <a:gd name="connsiteX3" fmla="*/ 2491409 w 3286539"/>
              <a:gd name="connsiteY3" fmla="*/ 834887 h 2491409"/>
              <a:gd name="connsiteX4" fmla="*/ 2862470 w 3286539"/>
              <a:gd name="connsiteY4" fmla="*/ 1179444 h 2491409"/>
              <a:gd name="connsiteX5" fmla="*/ 3286539 w 3286539"/>
              <a:gd name="connsiteY5" fmla="*/ 1431235 h 2491409"/>
              <a:gd name="connsiteX6" fmla="*/ 2517913 w 3286539"/>
              <a:gd name="connsiteY6" fmla="*/ 2160105 h 2491409"/>
              <a:gd name="connsiteX7" fmla="*/ 1961322 w 3286539"/>
              <a:gd name="connsiteY7" fmla="*/ 1696279 h 2491409"/>
              <a:gd name="connsiteX8" fmla="*/ 954156 w 3286539"/>
              <a:gd name="connsiteY8" fmla="*/ 2491409 h 2491409"/>
              <a:gd name="connsiteX9" fmla="*/ 503583 w 3286539"/>
              <a:gd name="connsiteY9" fmla="*/ 1775792 h 2491409"/>
              <a:gd name="connsiteX10" fmla="*/ 0 w 3286539"/>
              <a:gd name="connsiteY10" fmla="*/ 1749287 h 2491409"/>
              <a:gd name="connsiteX11" fmla="*/ 145774 w 3286539"/>
              <a:gd name="connsiteY11" fmla="*/ 1205948 h 2491409"/>
              <a:gd name="connsiteX12" fmla="*/ 397565 w 3286539"/>
              <a:gd name="connsiteY12" fmla="*/ 1205948 h 2491409"/>
              <a:gd name="connsiteX13" fmla="*/ 437322 w 3286539"/>
              <a:gd name="connsiteY13" fmla="*/ 795131 h 2491409"/>
              <a:gd name="connsiteX14" fmla="*/ 344556 w 3286539"/>
              <a:gd name="connsiteY14" fmla="*/ 795131 h 2491409"/>
              <a:gd name="connsiteX15" fmla="*/ 357809 w 3286539"/>
              <a:gd name="connsiteY15" fmla="*/ 609600 h 2491409"/>
              <a:gd name="connsiteX16" fmla="*/ 424070 w 3286539"/>
              <a:gd name="connsiteY16" fmla="*/ 596348 h 2491409"/>
              <a:gd name="connsiteX17" fmla="*/ 530087 w 3286539"/>
              <a:gd name="connsiteY17" fmla="*/ 0 h 2491409"/>
              <a:gd name="connsiteX18" fmla="*/ 980661 w 3286539"/>
              <a:gd name="connsiteY18" fmla="*/ 0 h 2491409"/>
              <a:gd name="connsiteX19" fmla="*/ 1126435 w 3286539"/>
              <a:gd name="connsiteY19" fmla="*/ 1205948 h 2491409"/>
              <a:gd name="connsiteX20" fmla="*/ 1510748 w 3286539"/>
              <a:gd name="connsiteY20" fmla="*/ 1219200 h 249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6539" h="2491409">
                <a:moveTo>
                  <a:pt x="1510748" y="1219200"/>
                </a:moveTo>
                <a:lnTo>
                  <a:pt x="1961322" y="954157"/>
                </a:lnTo>
                <a:lnTo>
                  <a:pt x="2305878" y="954157"/>
                </a:lnTo>
                <a:lnTo>
                  <a:pt x="2491409" y="834887"/>
                </a:lnTo>
                <a:lnTo>
                  <a:pt x="2862470" y="1179444"/>
                </a:lnTo>
                <a:lnTo>
                  <a:pt x="3286539" y="1431235"/>
                </a:lnTo>
                <a:lnTo>
                  <a:pt x="2517913" y="2160105"/>
                </a:lnTo>
                <a:lnTo>
                  <a:pt x="1961322" y="1696279"/>
                </a:lnTo>
                <a:lnTo>
                  <a:pt x="954156" y="2491409"/>
                </a:lnTo>
                <a:lnTo>
                  <a:pt x="503583" y="1775792"/>
                </a:lnTo>
                <a:lnTo>
                  <a:pt x="0" y="1749287"/>
                </a:lnTo>
                <a:lnTo>
                  <a:pt x="145774" y="1205948"/>
                </a:lnTo>
                <a:lnTo>
                  <a:pt x="397565" y="1205948"/>
                </a:lnTo>
                <a:lnTo>
                  <a:pt x="437322" y="795131"/>
                </a:lnTo>
                <a:lnTo>
                  <a:pt x="344556" y="795131"/>
                </a:lnTo>
                <a:lnTo>
                  <a:pt x="357809" y="609600"/>
                </a:lnTo>
                <a:lnTo>
                  <a:pt x="424070" y="596348"/>
                </a:lnTo>
                <a:lnTo>
                  <a:pt x="530087" y="0"/>
                </a:lnTo>
                <a:lnTo>
                  <a:pt x="980661" y="0"/>
                </a:lnTo>
                <a:lnTo>
                  <a:pt x="1126435" y="1205948"/>
                </a:lnTo>
                <a:lnTo>
                  <a:pt x="1510748" y="1219200"/>
                </a:lnTo>
                <a:close/>
              </a:path>
            </a:pathLst>
          </a:custGeom>
          <a:gradFill flip="none" rotWithShape="1">
            <a:gsLst>
              <a:gs pos="0">
                <a:schemeClr val="bg1">
                  <a:alpha val="0"/>
                </a:schemeClr>
              </a:gs>
              <a:gs pos="80000">
                <a:srgbClr val="AB400C">
                  <a:alpha val="20000"/>
                </a:srgbClr>
              </a:gs>
              <a:gs pos="100000">
                <a:srgbClr val="AB400C">
                  <a:alpha val="70000"/>
                </a:srgbClr>
              </a:gs>
            </a:gsLst>
            <a:path path="rect">
              <a:fillToRect l="50000" t="50000" r="50000" b="50000"/>
            </a:path>
            <a:tileRect/>
          </a:gradFill>
          <a:ln w="38100">
            <a:solidFill>
              <a:srgbClr val="AB40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502" name="AutoShape 11"/>
          <p:cNvSpPr>
            <a:spLocks noChangeArrowheads="1"/>
          </p:cNvSpPr>
          <p:nvPr/>
        </p:nvSpPr>
        <p:spPr>
          <a:xfrm>
            <a:off x="5651500" y="6391275"/>
            <a:ext cx="1252538" cy="442913"/>
          </a:xfrm>
          <a:prstGeom prst="roundRect">
            <a:avLst>
              <a:gd name="adj" fmla="val 16667"/>
            </a:avLst>
          </a:prstGeom>
          <a:solidFill>
            <a:srgbClr val="AB400C"/>
          </a:solidFill>
          <a:ln>
            <a:noFill/>
          </a:ln>
        </p:spPr>
        <p:txBody>
          <a:bodyPr wrap="none"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景観地区</a:t>
            </a:r>
          </a:p>
        </p:txBody>
      </p:sp>
      <p:sp>
        <p:nvSpPr>
          <p:cNvPr id="2503" name="AutoShape 11"/>
          <p:cNvSpPr>
            <a:spLocks noChangeArrowheads="1"/>
          </p:cNvSpPr>
          <p:nvPr/>
        </p:nvSpPr>
        <p:spPr>
          <a:xfrm>
            <a:off x="6311900" y="1639888"/>
            <a:ext cx="1517650" cy="441325"/>
          </a:xfrm>
          <a:prstGeom prst="roundRect">
            <a:avLst>
              <a:gd name="adj" fmla="val 16667"/>
            </a:avLst>
          </a:prstGeom>
          <a:solidFill>
            <a:srgbClr val="487412"/>
          </a:solidFill>
          <a:ln>
            <a:noFill/>
          </a:ln>
        </p:spPr>
        <p:txBody>
          <a:bodyPr wrap="none"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準景観地区</a:t>
            </a:r>
          </a:p>
        </p:txBody>
      </p:sp>
      <p:sp>
        <p:nvSpPr>
          <p:cNvPr id="2504" name="フリーフォーム 219"/>
          <p:cNvSpPr/>
          <p:nvPr/>
        </p:nvSpPr>
        <p:spPr>
          <a:xfrm>
            <a:off x="5062330" y="3070026"/>
            <a:ext cx="1616766" cy="914400"/>
          </a:xfrm>
          <a:custGeom>
            <a:avLst/>
            <a:gdLst>
              <a:gd name="connsiteX0" fmla="*/ 0 w 1616766"/>
              <a:gd name="connsiteY0" fmla="*/ 530087 h 914400"/>
              <a:gd name="connsiteX1" fmla="*/ 1099931 w 1616766"/>
              <a:gd name="connsiteY1" fmla="*/ 0 h 914400"/>
              <a:gd name="connsiteX2" fmla="*/ 1616766 w 1616766"/>
              <a:gd name="connsiteY2" fmla="*/ 278296 h 914400"/>
              <a:gd name="connsiteX3" fmla="*/ 848140 w 1616766"/>
              <a:gd name="connsiteY3" fmla="*/ 887896 h 914400"/>
              <a:gd name="connsiteX4" fmla="*/ 662609 w 1616766"/>
              <a:gd name="connsiteY4" fmla="*/ 781879 h 914400"/>
              <a:gd name="connsiteX5" fmla="*/ 450574 w 1616766"/>
              <a:gd name="connsiteY5" fmla="*/ 914400 h 914400"/>
              <a:gd name="connsiteX6" fmla="*/ 0 w 1616766"/>
              <a:gd name="connsiteY6" fmla="*/ 530087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6766" h="914400">
                <a:moveTo>
                  <a:pt x="0" y="530087"/>
                </a:moveTo>
                <a:lnTo>
                  <a:pt x="1099931" y="0"/>
                </a:lnTo>
                <a:lnTo>
                  <a:pt x="1616766" y="278296"/>
                </a:lnTo>
                <a:lnTo>
                  <a:pt x="848140" y="887896"/>
                </a:lnTo>
                <a:lnTo>
                  <a:pt x="662609" y="781879"/>
                </a:lnTo>
                <a:lnTo>
                  <a:pt x="450574" y="914400"/>
                </a:lnTo>
                <a:lnTo>
                  <a:pt x="0" y="530087"/>
                </a:lnTo>
                <a:close/>
              </a:path>
            </a:pathLst>
          </a:custGeom>
          <a:gradFill flip="none" rotWithShape="1">
            <a:gsLst>
              <a:gs pos="0">
                <a:schemeClr val="bg1">
                  <a:alpha val="0"/>
                </a:schemeClr>
              </a:gs>
              <a:gs pos="85000">
                <a:srgbClr val="AB400C">
                  <a:alpha val="50000"/>
                </a:srgbClr>
              </a:gs>
              <a:gs pos="100000">
                <a:srgbClr val="AB400C"/>
              </a:gs>
            </a:gsLst>
            <a:path path="circle">
              <a:fillToRect l="50000" t="50000" r="50000" b="50000"/>
            </a:path>
            <a:tileRect/>
          </a:gradFill>
          <a:ln w="38100">
            <a:solidFill>
              <a:srgbClr val="AB40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cxnSp>
        <p:nvCxnSpPr>
          <p:cNvPr id="2505" name="直線コネクタ 221"/>
          <p:cNvCxnSpPr/>
          <p:nvPr/>
        </p:nvCxnSpPr>
        <p:spPr>
          <a:xfrm>
            <a:off x="5910263" y="3957638"/>
            <a:ext cx="749300" cy="2433637"/>
          </a:xfrm>
          <a:prstGeom prst="line">
            <a:avLst/>
          </a:prstGeom>
          <a:ln w="25400">
            <a:solidFill>
              <a:srgbClr val="AB400C"/>
            </a:solidFill>
          </a:ln>
        </p:spPr>
        <p:style>
          <a:lnRef idx="1">
            <a:schemeClr val="accent1"/>
          </a:lnRef>
          <a:fillRef idx="0">
            <a:schemeClr val="accent1"/>
          </a:fillRef>
          <a:effectRef idx="0">
            <a:schemeClr val="accent1"/>
          </a:effectRef>
          <a:fontRef idx="minor">
            <a:schemeClr val="tx1"/>
          </a:fontRef>
        </p:style>
      </p:cxnSp>
      <p:cxnSp>
        <p:nvCxnSpPr>
          <p:cNvPr id="2506" name="直線コネクタ 222"/>
          <p:cNvCxnSpPr/>
          <p:nvPr/>
        </p:nvCxnSpPr>
        <p:spPr>
          <a:xfrm>
            <a:off x="5651500" y="6032500"/>
            <a:ext cx="260350" cy="431800"/>
          </a:xfrm>
          <a:prstGeom prst="line">
            <a:avLst/>
          </a:prstGeom>
          <a:ln w="25400">
            <a:solidFill>
              <a:srgbClr val="AB400C"/>
            </a:solidFill>
          </a:ln>
        </p:spPr>
        <p:style>
          <a:lnRef idx="1">
            <a:schemeClr val="accent1"/>
          </a:lnRef>
          <a:fillRef idx="0">
            <a:schemeClr val="accent1"/>
          </a:fillRef>
          <a:effectRef idx="0">
            <a:schemeClr val="accent1"/>
          </a:effectRef>
          <a:fontRef idx="minor">
            <a:schemeClr val="tx1"/>
          </a:fontRef>
        </p:style>
      </p:cxnSp>
      <p:sp>
        <p:nvSpPr>
          <p:cNvPr id="2507" name="フリーフォーム 225"/>
          <p:cNvSpPr/>
          <p:nvPr/>
        </p:nvSpPr>
        <p:spPr>
          <a:xfrm>
            <a:off x="3923928" y="1855356"/>
            <a:ext cx="1224136" cy="432048"/>
          </a:xfrm>
          <a:custGeom>
            <a:avLst/>
            <a:gdLst>
              <a:gd name="connsiteX0" fmla="*/ 0 w 1616766"/>
              <a:gd name="connsiteY0" fmla="*/ 530087 h 914400"/>
              <a:gd name="connsiteX1" fmla="*/ 1099931 w 1616766"/>
              <a:gd name="connsiteY1" fmla="*/ 0 h 914400"/>
              <a:gd name="connsiteX2" fmla="*/ 1616766 w 1616766"/>
              <a:gd name="connsiteY2" fmla="*/ 278296 h 914400"/>
              <a:gd name="connsiteX3" fmla="*/ 848140 w 1616766"/>
              <a:gd name="connsiteY3" fmla="*/ 887896 h 914400"/>
              <a:gd name="connsiteX4" fmla="*/ 662609 w 1616766"/>
              <a:gd name="connsiteY4" fmla="*/ 781879 h 914400"/>
              <a:gd name="connsiteX5" fmla="*/ 450574 w 1616766"/>
              <a:gd name="connsiteY5" fmla="*/ 914400 h 914400"/>
              <a:gd name="connsiteX6" fmla="*/ 0 w 1616766"/>
              <a:gd name="connsiteY6" fmla="*/ 530087 h 914400"/>
              <a:gd name="connsiteX0" fmla="*/ 0 w 1616766"/>
              <a:gd name="connsiteY0" fmla="*/ 314063 h 698376"/>
              <a:gd name="connsiteX1" fmla="*/ 936104 w 1616766"/>
              <a:gd name="connsiteY1" fmla="*/ 0 h 698376"/>
              <a:gd name="connsiteX2" fmla="*/ 1616766 w 1616766"/>
              <a:gd name="connsiteY2" fmla="*/ 62272 h 698376"/>
              <a:gd name="connsiteX3" fmla="*/ 848140 w 1616766"/>
              <a:gd name="connsiteY3" fmla="*/ 671872 h 698376"/>
              <a:gd name="connsiteX4" fmla="*/ 662609 w 1616766"/>
              <a:gd name="connsiteY4" fmla="*/ 565855 h 698376"/>
              <a:gd name="connsiteX5" fmla="*/ 450574 w 1616766"/>
              <a:gd name="connsiteY5" fmla="*/ 698376 h 698376"/>
              <a:gd name="connsiteX6" fmla="*/ 0 w 1616766"/>
              <a:gd name="connsiteY6" fmla="*/ 314063 h 698376"/>
              <a:gd name="connsiteX0" fmla="*/ 0 w 1584176"/>
              <a:gd name="connsiteY0" fmla="*/ 314063 h 698376"/>
              <a:gd name="connsiteX1" fmla="*/ 936104 w 1584176"/>
              <a:gd name="connsiteY1" fmla="*/ 0 h 698376"/>
              <a:gd name="connsiteX2" fmla="*/ 1584176 w 1584176"/>
              <a:gd name="connsiteY2" fmla="*/ 144016 h 698376"/>
              <a:gd name="connsiteX3" fmla="*/ 848140 w 1584176"/>
              <a:gd name="connsiteY3" fmla="*/ 671872 h 698376"/>
              <a:gd name="connsiteX4" fmla="*/ 662609 w 1584176"/>
              <a:gd name="connsiteY4" fmla="*/ 565855 h 698376"/>
              <a:gd name="connsiteX5" fmla="*/ 450574 w 1584176"/>
              <a:gd name="connsiteY5" fmla="*/ 698376 h 698376"/>
              <a:gd name="connsiteX6" fmla="*/ 0 w 1584176"/>
              <a:gd name="connsiteY6" fmla="*/ 314063 h 698376"/>
              <a:gd name="connsiteX0" fmla="*/ 0 w 1584176"/>
              <a:gd name="connsiteY0" fmla="*/ 314063 h 698376"/>
              <a:gd name="connsiteX1" fmla="*/ 936104 w 1584176"/>
              <a:gd name="connsiteY1" fmla="*/ 0 h 698376"/>
              <a:gd name="connsiteX2" fmla="*/ 1584176 w 1584176"/>
              <a:gd name="connsiteY2" fmla="*/ 144016 h 698376"/>
              <a:gd name="connsiteX3" fmla="*/ 1584176 w 1584176"/>
              <a:gd name="connsiteY3" fmla="*/ 288032 h 698376"/>
              <a:gd name="connsiteX4" fmla="*/ 848140 w 1584176"/>
              <a:gd name="connsiteY4" fmla="*/ 671872 h 698376"/>
              <a:gd name="connsiteX5" fmla="*/ 662609 w 1584176"/>
              <a:gd name="connsiteY5" fmla="*/ 565855 h 698376"/>
              <a:gd name="connsiteX6" fmla="*/ 450574 w 1584176"/>
              <a:gd name="connsiteY6" fmla="*/ 698376 h 698376"/>
              <a:gd name="connsiteX7" fmla="*/ 0 w 1584176"/>
              <a:gd name="connsiteY7" fmla="*/ 314063 h 698376"/>
              <a:gd name="connsiteX0" fmla="*/ 0 w 1584176"/>
              <a:gd name="connsiteY0" fmla="*/ 314063 h 698376"/>
              <a:gd name="connsiteX1" fmla="*/ 936104 w 1584176"/>
              <a:gd name="connsiteY1" fmla="*/ 0 h 698376"/>
              <a:gd name="connsiteX2" fmla="*/ 1584176 w 1584176"/>
              <a:gd name="connsiteY2" fmla="*/ 144016 h 698376"/>
              <a:gd name="connsiteX3" fmla="*/ 1584176 w 1584176"/>
              <a:gd name="connsiteY3" fmla="*/ 288032 h 698376"/>
              <a:gd name="connsiteX4" fmla="*/ 1368152 w 1584176"/>
              <a:gd name="connsiteY4" fmla="*/ 360040 h 698376"/>
              <a:gd name="connsiteX5" fmla="*/ 662609 w 1584176"/>
              <a:gd name="connsiteY5" fmla="*/ 565855 h 698376"/>
              <a:gd name="connsiteX6" fmla="*/ 450574 w 1584176"/>
              <a:gd name="connsiteY6" fmla="*/ 698376 h 698376"/>
              <a:gd name="connsiteX7" fmla="*/ 0 w 1584176"/>
              <a:gd name="connsiteY7" fmla="*/ 314063 h 698376"/>
              <a:gd name="connsiteX0" fmla="*/ 0 w 1584176"/>
              <a:gd name="connsiteY0" fmla="*/ 314063 h 698376"/>
              <a:gd name="connsiteX1" fmla="*/ 936104 w 1584176"/>
              <a:gd name="connsiteY1" fmla="*/ 0 h 698376"/>
              <a:gd name="connsiteX2" fmla="*/ 1584176 w 1584176"/>
              <a:gd name="connsiteY2" fmla="*/ 144016 h 698376"/>
              <a:gd name="connsiteX3" fmla="*/ 1584176 w 1584176"/>
              <a:gd name="connsiteY3" fmla="*/ 288032 h 698376"/>
              <a:gd name="connsiteX4" fmla="*/ 1368152 w 1584176"/>
              <a:gd name="connsiteY4" fmla="*/ 360040 h 698376"/>
              <a:gd name="connsiteX5" fmla="*/ 792088 w 1584176"/>
              <a:gd name="connsiteY5" fmla="*/ 360040 h 698376"/>
              <a:gd name="connsiteX6" fmla="*/ 450574 w 1584176"/>
              <a:gd name="connsiteY6" fmla="*/ 698376 h 698376"/>
              <a:gd name="connsiteX7" fmla="*/ 0 w 1584176"/>
              <a:gd name="connsiteY7" fmla="*/ 314063 h 698376"/>
              <a:gd name="connsiteX0" fmla="*/ 0 w 1584176"/>
              <a:gd name="connsiteY0" fmla="*/ 314063 h 360040"/>
              <a:gd name="connsiteX1" fmla="*/ 936104 w 1584176"/>
              <a:gd name="connsiteY1" fmla="*/ 0 h 360040"/>
              <a:gd name="connsiteX2" fmla="*/ 1584176 w 1584176"/>
              <a:gd name="connsiteY2" fmla="*/ 144016 h 360040"/>
              <a:gd name="connsiteX3" fmla="*/ 1584176 w 1584176"/>
              <a:gd name="connsiteY3" fmla="*/ 288032 h 360040"/>
              <a:gd name="connsiteX4" fmla="*/ 1368152 w 1584176"/>
              <a:gd name="connsiteY4" fmla="*/ 360040 h 360040"/>
              <a:gd name="connsiteX5" fmla="*/ 792088 w 1584176"/>
              <a:gd name="connsiteY5" fmla="*/ 360040 h 360040"/>
              <a:gd name="connsiteX6" fmla="*/ 576064 w 1584176"/>
              <a:gd name="connsiteY6" fmla="*/ 360040 h 360040"/>
              <a:gd name="connsiteX7" fmla="*/ 0 w 1584176"/>
              <a:gd name="connsiteY7" fmla="*/ 314063 h 360040"/>
              <a:gd name="connsiteX0" fmla="*/ 0 w 1584176"/>
              <a:gd name="connsiteY0" fmla="*/ 314063 h 360040"/>
              <a:gd name="connsiteX1" fmla="*/ 936104 w 1584176"/>
              <a:gd name="connsiteY1" fmla="*/ 0 h 360040"/>
              <a:gd name="connsiteX2" fmla="*/ 1584176 w 1584176"/>
              <a:gd name="connsiteY2" fmla="*/ 144016 h 360040"/>
              <a:gd name="connsiteX3" fmla="*/ 1584176 w 1584176"/>
              <a:gd name="connsiteY3" fmla="*/ 288032 h 360040"/>
              <a:gd name="connsiteX4" fmla="*/ 1368152 w 1584176"/>
              <a:gd name="connsiteY4" fmla="*/ 360040 h 360040"/>
              <a:gd name="connsiteX5" fmla="*/ 792088 w 1584176"/>
              <a:gd name="connsiteY5" fmla="*/ 360040 h 360040"/>
              <a:gd name="connsiteX6" fmla="*/ 576064 w 1584176"/>
              <a:gd name="connsiteY6" fmla="*/ 360040 h 360040"/>
              <a:gd name="connsiteX7" fmla="*/ 360040 w 1584176"/>
              <a:gd name="connsiteY7" fmla="*/ 360040 h 360040"/>
              <a:gd name="connsiteX8" fmla="*/ 0 w 1584176"/>
              <a:gd name="connsiteY8" fmla="*/ 314063 h 360040"/>
              <a:gd name="connsiteX0" fmla="*/ 0 w 1224136"/>
              <a:gd name="connsiteY0" fmla="*/ 216024 h 360040"/>
              <a:gd name="connsiteX1" fmla="*/ 576064 w 1224136"/>
              <a:gd name="connsiteY1" fmla="*/ 0 h 360040"/>
              <a:gd name="connsiteX2" fmla="*/ 1224136 w 1224136"/>
              <a:gd name="connsiteY2" fmla="*/ 144016 h 360040"/>
              <a:gd name="connsiteX3" fmla="*/ 1224136 w 1224136"/>
              <a:gd name="connsiteY3" fmla="*/ 288032 h 360040"/>
              <a:gd name="connsiteX4" fmla="*/ 1008112 w 1224136"/>
              <a:gd name="connsiteY4" fmla="*/ 360040 h 360040"/>
              <a:gd name="connsiteX5" fmla="*/ 432048 w 1224136"/>
              <a:gd name="connsiteY5" fmla="*/ 360040 h 360040"/>
              <a:gd name="connsiteX6" fmla="*/ 216024 w 1224136"/>
              <a:gd name="connsiteY6" fmla="*/ 360040 h 360040"/>
              <a:gd name="connsiteX7" fmla="*/ 0 w 1224136"/>
              <a:gd name="connsiteY7" fmla="*/ 360040 h 360040"/>
              <a:gd name="connsiteX8" fmla="*/ 0 w 1224136"/>
              <a:gd name="connsiteY8" fmla="*/ 216024 h 360040"/>
              <a:gd name="connsiteX0" fmla="*/ 0 w 1224136"/>
              <a:gd name="connsiteY0" fmla="*/ 216024 h 360040"/>
              <a:gd name="connsiteX1" fmla="*/ 432048 w 1224136"/>
              <a:gd name="connsiteY1" fmla="*/ 216024 h 360040"/>
              <a:gd name="connsiteX2" fmla="*/ 576064 w 1224136"/>
              <a:gd name="connsiteY2" fmla="*/ 0 h 360040"/>
              <a:gd name="connsiteX3" fmla="*/ 1224136 w 1224136"/>
              <a:gd name="connsiteY3" fmla="*/ 144016 h 360040"/>
              <a:gd name="connsiteX4" fmla="*/ 1224136 w 1224136"/>
              <a:gd name="connsiteY4" fmla="*/ 288032 h 360040"/>
              <a:gd name="connsiteX5" fmla="*/ 1008112 w 1224136"/>
              <a:gd name="connsiteY5" fmla="*/ 360040 h 360040"/>
              <a:gd name="connsiteX6" fmla="*/ 432048 w 1224136"/>
              <a:gd name="connsiteY6" fmla="*/ 360040 h 360040"/>
              <a:gd name="connsiteX7" fmla="*/ 216024 w 1224136"/>
              <a:gd name="connsiteY7" fmla="*/ 360040 h 360040"/>
              <a:gd name="connsiteX8" fmla="*/ 0 w 1224136"/>
              <a:gd name="connsiteY8" fmla="*/ 360040 h 360040"/>
              <a:gd name="connsiteX9" fmla="*/ 0 w 1224136"/>
              <a:gd name="connsiteY9" fmla="*/ 216024 h 360040"/>
              <a:gd name="connsiteX0" fmla="*/ 0 w 1224136"/>
              <a:gd name="connsiteY0" fmla="*/ 216024 h 360040"/>
              <a:gd name="connsiteX1" fmla="*/ 432048 w 1224136"/>
              <a:gd name="connsiteY1" fmla="*/ 216024 h 360040"/>
              <a:gd name="connsiteX2" fmla="*/ 576064 w 1224136"/>
              <a:gd name="connsiteY2" fmla="*/ 0 h 360040"/>
              <a:gd name="connsiteX3" fmla="*/ 864096 w 1224136"/>
              <a:gd name="connsiteY3" fmla="*/ 0 h 360040"/>
              <a:gd name="connsiteX4" fmla="*/ 1224136 w 1224136"/>
              <a:gd name="connsiteY4" fmla="*/ 144016 h 360040"/>
              <a:gd name="connsiteX5" fmla="*/ 1224136 w 1224136"/>
              <a:gd name="connsiteY5" fmla="*/ 288032 h 360040"/>
              <a:gd name="connsiteX6" fmla="*/ 1008112 w 1224136"/>
              <a:gd name="connsiteY6" fmla="*/ 360040 h 360040"/>
              <a:gd name="connsiteX7" fmla="*/ 432048 w 1224136"/>
              <a:gd name="connsiteY7" fmla="*/ 360040 h 360040"/>
              <a:gd name="connsiteX8" fmla="*/ 216024 w 1224136"/>
              <a:gd name="connsiteY8" fmla="*/ 360040 h 360040"/>
              <a:gd name="connsiteX9" fmla="*/ 0 w 1224136"/>
              <a:gd name="connsiteY9" fmla="*/ 360040 h 360040"/>
              <a:gd name="connsiteX10" fmla="*/ 0 w 1224136"/>
              <a:gd name="connsiteY10" fmla="*/ 216024 h 360040"/>
              <a:gd name="connsiteX0" fmla="*/ 0 w 1224136"/>
              <a:gd name="connsiteY0" fmla="*/ 216024 h 360040"/>
              <a:gd name="connsiteX1" fmla="*/ 432048 w 1224136"/>
              <a:gd name="connsiteY1" fmla="*/ 216024 h 360040"/>
              <a:gd name="connsiteX2" fmla="*/ 576064 w 1224136"/>
              <a:gd name="connsiteY2" fmla="*/ 0 h 360040"/>
              <a:gd name="connsiteX3" fmla="*/ 864096 w 1224136"/>
              <a:gd name="connsiteY3" fmla="*/ 0 h 360040"/>
              <a:gd name="connsiteX4" fmla="*/ 1008112 w 1224136"/>
              <a:gd name="connsiteY4" fmla="*/ 144016 h 360040"/>
              <a:gd name="connsiteX5" fmla="*/ 1224136 w 1224136"/>
              <a:gd name="connsiteY5" fmla="*/ 144016 h 360040"/>
              <a:gd name="connsiteX6" fmla="*/ 1224136 w 1224136"/>
              <a:gd name="connsiteY6" fmla="*/ 288032 h 360040"/>
              <a:gd name="connsiteX7" fmla="*/ 1008112 w 1224136"/>
              <a:gd name="connsiteY7" fmla="*/ 360040 h 360040"/>
              <a:gd name="connsiteX8" fmla="*/ 432048 w 1224136"/>
              <a:gd name="connsiteY8" fmla="*/ 360040 h 360040"/>
              <a:gd name="connsiteX9" fmla="*/ 216024 w 1224136"/>
              <a:gd name="connsiteY9" fmla="*/ 360040 h 360040"/>
              <a:gd name="connsiteX10" fmla="*/ 0 w 1224136"/>
              <a:gd name="connsiteY10" fmla="*/ 360040 h 360040"/>
              <a:gd name="connsiteX11" fmla="*/ 0 w 1224136"/>
              <a:gd name="connsiteY11" fmla="*/ 216024 h 360040"/>
              <a:gd name="connsiteX0" fmla="*/ 0 w 1224136"/>
              <a:gd name="connsiteY0" fmla="*/ 216024 h 432048"/>
              <a:gd name="connsiteX1" fmla="*/ 432048 w 1224136"/>
              <a:gd name="connsiteY1" fmla="*/ 216024 h 432048"/>
              <a:gd name="connsiteX2" fmla="*/ 576064 w 1224136"/>
              <a:gd name="connsiteY2" fmla="*/ 0 h 432048"/>
              <a:gd name="connsiteX3" fmla="*/ 864096 w 1224136"/>
              <a:gd name="connsiteY3" fmla="*/ 0 h 432048"/>
              <a:gd name="connsiteX4" fmla="*/ 1008112 w 1224136"/>
              <a:gd name="connsiteY4" fmla="*/ 144016 h 432048"/>
              <a:gd name="connsiteX5" fmla="*/ 1224136 w 1224136"/>
              <a:gd name="connsiteY5" fmla="*/ 144016 h 432048"/>
              <a:gd name="connsiteX6" fmla="*/ 1224136 w 1224136"/>
              <a:gd name="connsiteY6" fmla="*/ 288032 h 432048"/>
              <a:gd name="connsiteX7" fmla="*/ 1008112 w 1224136"/>
              <a:gd name="connsiteY7" fmla="*/ 360040 h 432048"/>
              <a:gd name="connsiteX8" fmla="*/ 432048 w 1224136"/>
              <a:gd name="connsiteY8" fmla="*/ 360040 h 432048"/>
              <a:gd name="connsiteX9" fmla="*/ 216024 w 1224136"/>
              <a:gd name="connsiteY9" fmla="*/ 432048 h 432048"/>
              <a:gd name="connsiteX10" fmla="*/ 0 w 1224136"/>
              <a:gd name="connsiteY10" fmla="*/ 360040 h 432048"/>
              <a:gd name="connsiteX11" fmla="*/ 0 w 1224136"/>
              <a:gd name="connsiteY11" fmla="*/ 216024 h 432048"/>
              <a:gd name="connsiteX0" fmla="*/ 144016 w 1224136"/>
              <a:gd name="connsiteY0" fmla="*/ 216024 h 432048"/>
              <a:gd name="connsiteX1" fmla="*/ 432048 w 1224136"/>
              <a:gd name="connsiteY1" fmla="*/ 216024 h 432048"/>
              <a:gd name="connsiteX2" fmla="*/ 576064 w 1224136"/>
              <a:gd name="connsiteY2" fmla="*/ 0 h 432048"/>
              <a:gd name="connsiteX3" fmla="*/ 864096 w 1224136"/>
              <a:gd name="connsiteY3" fmla="*/ 0 h 432048"/>
              <a:gd name="connsiteX4" fmla="*/ 1008112 w 1224136"/>
              <a:gd name="connsiteY4" fmla="*/ 144016 h 432048"/>
              <a:gd name="connsiteX5" fmla="*/ 1224136 w 1224136"/>
              <a:gd name="connsiteY5" fmla="*/ 144016 h 432048"/>
              <a:gd name="connsiteX6" fmla="*/ 1224136 w 1224136"/>
              <a:gd name="connsiteY6" fmla="*/ 288032 h 432048"/>
              <a:gd name="connsiteX7" fmla="*/ 1008112 w 1224136"/>
              <a:gd name="connsiteY7" fmla="*/ 360040 h 432048"/>
              <a:gd name="connsiteX8" fmla="*/ 432048 w 1224136"/>
              <a:gd name="connsiteY8" fmla="*/ 360040 h 432048"/>
              <a:gd name="connsiteX9" fmla="*/ 216024 w 1224136"/>
              <a:gd name="connsiteY9" fmla="*/ 432048 h 432048"/>
              <a:gd name="connsiteX10" fmla="*/ 0 w 1224136"/>
              <a:gd name="connsiteY10" fmla="*/ 360040 h 432048"/>
              <a:gd name="connsiteX11" fmla="*/ 144016 w 1224136"/>
              <a:gd name="connsiteY11" fmla="*/ 216024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432048">
                <a:moveTo>
                  <a:pt x="144016" y="216024"/>
                </a:moveTo>
                <a:lnTo>
                  <a:pt x="432048" y="216024"/>
                </a:lnTo>
                <a:lnTo>
                  <a:pt x="576064" y="0"/>
                </a:lnTo>
                <a:lnTo>
                  <a:pt x="864096" y="0"/>
                </a:lnTo>
                <a:lnTo>
                  <a:pt x="1008112" y="144016"/>
                </a:lnTo>
                <a:lnTo>
                  <a:pt x="1224136" y="144016"/>
                </a:lnTo>
                <a:lnTo>
                  <a:pt x="1224136" y="288032"/>
                </a:lnTo>
                <a:lnTo>
                  <a:pt x="1008112" y="360040"/>
                </a:lnTo>
                <a:lnTo>
                  <a:pt x="432048" y="360040"/>
                </a:lnTo>
                <a:lnTo>
                  <a:pt x="216024" y="432048"/>
                </a:lnTo>
                <a:lnTo>
                  <a:pt x="0" y="360040"/>
                </a:lnTo>
                <a:lnTo>
                  <a:pt x="144016" y="216024"/>
                </a:lnTo>
                <a:close/>
              </a:path>
            </a:pathLst>
          </a:custGeom>
          <a:gradFill flip="none" rotWithShape="1">
            <a:gsLst>
              <a:gs pos="0">
                <a:schemeClr val="bg1">
                  <a:alpha val="0"/>
                </a:schemeClr>
              </a:gs>
              <a:gs pos="80000">
                <a:srgbClr val="487412">
                  <a:alpha val="40000"/>
                </a:srgbClr>
              </a:gs>
              <a:gs pos="100000">
                <a:srgbClr val="487412">
                  <a:alpha val="70000"/>
                </a:srgbClr>
              </a:gs>
            </a:gsLst>
            <a:path path="circle">
              <a:fillToRect l="50000" t="50000" r="50000" b="50000"/>
            </a:path>
            <a:tileRect/>
          </a:gradFill>
          <a:ln w="38100">
            <a:solidFill>
              <a:srgbClr val="4874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cxnSp>
        <p:nvCxnSpPr>
          <p:cNvPr id="2508" name="直線コネクタ 228"/>
          <p:cNvCxnSpPr>
            <a:endCxn id="2503" idx="1"/>
          </p:cNvCxnSpPr>
          <p:nvPr/>
        </p:nvCxnSpPr>
        <p:spPr>
          <a:xfrm flipV="1">
            <a:off x="5148263" y="1860550"/>
            <a:ext cx="1163637" cy="211138"/>
          </a:xfrm>
          <a:prstGeom prst="line">
            <a:avLst/>
          </a:prstGeom>
          <a:ln w="25400">
            <a:solidFill>
              <a:srgbClr val="487412"/>
            </a:solidFill>
          </a:ln>
        </p:spPr>
        <p:style>
          <a:lnRef idx="1">
            <a:schemeClr val="accent1"/>
          </a:lnRef>
          <a:fillRef idx="0">
            <a:schemeClr val="accent1"/>
          </a:fillRef>
          <a:effectRef idx="0">
            <a:schemeClr val="accent1"/>
          </a:effectRef>
          <a:fontRef idx="minor">
            <a:schemeClr val="tx1"/>
          </a:fontRef>
        </p:style>
      </p:cxnSp>
      <p:sp>
        <p:nvSpPr>
          <p:cNvPr id="2509" name="正方形/長方形 110"/>
          <p:cNvSpPr/>
          <p:nvPr/>
        </p:nvSpPr>
        <p:spPr>
          <a:xfrm>
            <a:off x="3271838" y="1327150"/>
            <a:ext cx="1030287" cy="28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510" name="Rectangle 21"/>
          <p:cNvSpPr>
            <a:spLocks noChangeArrowheads="1"/>
          </p:cNvSpPr>
          <p:nvPr/>
        </p:nvSpPr>
        <p:spPr>
          <a:xfrm>
            <a:off x="179512" y="14288"/>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景観計画の区域について</a:t>
            </a:r>
          </a:p>
        </p:txBody>
      </p:sp>
      <p:sp>
        <p:nvSpPr>
          <p:cNvPr id="2511"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9052B74A-8E3A-423E-81FB-3C961AA71572}" type="slidenum">
              <a:rPr lang="en-US" altLang="ja-JP" sz="1400" smtClean="0">
                <a:solidFill>
                  <a:srgbClr val="000000"/>
                </a:solidFill>
              </a:rPr>
              <a:pPr>
                <a:spcBef>
                  <a:spcPct val="0"/>
                </a:spcBef>
                <a:buFontTx/>
                <a:buNone/>
              </a:pPr>
              <a:t>17</a:t>
            </a:fld>
            <a:endParaRPr lang="en-US" altLang="ja-JP" sz="1400">
              <a:solidFill>
                <a:srgbClr val="000000"/>
              </a:solidFill>
            </a:endParaRPr>
          </a:p>
        </p:txBody>
      </p:sp>
    </p:spTree>
    <p:extLst>
      <p:ext uri="{BB962C8B-B14F-4D97-AF65-F5344CB8AC3E}">
        <p14:creationId xmlns:p14="http://schemas.microsoft.com/office/powerpoint/2010/main" val="11373160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7" name="正方形/長方形 93"/>
          <p:cNvSpPr/>
          <p:nvPr/>
        </p:nvSpPr>
        <p:spPr>
          <a:xfrm>
            <a:off x="0" y="541338"/>
            <a:ext cx="9144000"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518" name="Rectangle 10"/>
          <p:cNvSpPr>
            <a:spLocks noChangeArrowheads="1"/>
          </p:cNvSpPr>
          <p:nvPr/>
        </p:nvSpPr>
        <p:spPr>
          <a:xfrm>
            <a:off x="250825" y="2481263"/>
            <a:ext cx="8640763" cy="1606550"/>
          </a:xfrm>
          <a:prstGeom prst="rect">
            <a:avLst/>
          </a:prstGeom>
          <a:noFill/>
          <a:ln w="9525">
            <a:solidFill>
              <a:srgbClr val="333333"/>
            </a:solidFill>
            <a:prstDash val="dash"/>
            <a:miter lim="800000"/>
            <a:headEnd/>
            <a:tailEnd/>
          </a:ln>
        </p:spPr>
        <p:txBody>
          <a:bodyPr lIns="35982" tIns="35982" rIns="35982" bIns="35982">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CC0000"/>
                </a:solidFill>
                <a:latin typeface="Times New Roman" panose="02020603050405020304" pitchFamily="18" charset="0"/>
              </a:rPr>
              <a:t>・　</a:t>
            </a:r>
            <a:r>
              <a:rPr lang="ja-JP" altLang="en-US" sz="2000" b="1" u="sng">
                <a:solidFill>
                  <a:srgbClr val="FF0000"/>
                </a:solidFill>
                <a:latin typeface="Times New Roman" panose="02020603050405020304" pitchFamily="18" charset="0"/>
              </a:rPr>
              <a:t>建築物又は工作物の形態又は色彩その他の意匠の制限</a:t>
            </a:r>
            <a:r>
              <a:rPr lang="en-US" altLang="ja-JP" sz="2000">
                <a:solidFill>
                  <a:srgbClr val="000000"/>
                </a:solidFill>
                <a:latin typeface="Times New Roman" panose="02020603050405020304" pitchFamily="18" charset="0"/>
              </a:rPr>
              <a:t>※</a:t>
            </a:r>
            <a:endParaRPr lang="ja-JP" altLang="en-US" sz="2000">
              <a:solidFill>
                <a:srgbClr val="000000"/>
              </a:solidFill>
              <a:latin typeface="Times New Roman" panose="02020603050405020304" pitchFamily="18" charset="0"/>
            </a:endParaRPr>
          </a:p>
          <a:p>
            <a:pPr eaLnBrk="1" hangingPunct="1">
              <a:spcBef>
                <a:spcPct val="0"/>
              </a:spcBef>
              <a:buFontTx/>
              <a:buNone/>
            </a:pPr>
            <a:r>
              <a:rPr lang="ja-JP" altLang="en-US" sz="2000">
                <a:solidFill>
                  <a:srgbClr val="000000"/>
                </a:solidFill>
                <a:latin typeface="Times New Roman" panose="02020603050405020304" pitchFamily="18" charset="0"/>
              </a:rPr>
              <a:t>・　建築物又は工作物の高さの最高限度又は最低限度</a:t>
            </a:r>
          </a:p>
          <a:p>
            <a:pPr eaLnBrk="1" hangingPunct="1">
              <a:spcBef>
                <a:spcPct val="0"/>
              </a:spcBef>
              <a:buFontTx/>
              <a:buNone/>
            </a:pPr>
            <a:r>
              <a:rPr lang="ja-JP" altLang="en-US" sz="2000">
                <a:solidFill>
                  <a:srgbClr val="000000"/>
                </a:solidFill>
                <a:latin typeface="Times New Roman" panose="02020603050405020304" pitchFamily="18" charset="0"/>
              </a:rPr>
              <a:t>・　壁面の位置の制限又は建築物の敷地面積の最低限度</a:t>
            </a:r>
          </a:p>
          <a:p>
            <a:pPr eaLnBrk="1" hangingPunct="1">
              <a:spcBef>
                <a:spcPct val="0"/>
              </a:spcBef>
              <a:buFontTx/>
              <a:buNone/>
            </a:pPr>
            <a:r>
              <a:rPr lang="ja-JP" altLang="en-US" sz="2000">
                <a:solidFill>
                  <a:srgbClr val="000000"/>
                </a:solidFill>
                <a:latin typeface="Times New Roman" panose="02020603050405020304" pitchFamily="18" charset="0"/>
              </a:rPr>
              <a:t>・　その他法第１６条第１項の届出を要する行為ごとの良好な景観の形成の</a:t>
            </a:r>
          </a:p>
          <a:p>
            <a:pPr eaLnBrk="1" hangingPunct="1">
              <a:spcBef>
                <a:spcPct val="0"/>
              </a:spcBef>
              <a:buFontTx/>
              <a:buNone/>
            </a:pPr>
            <a:r>
              <a:rPr lang="ja-JP" altLang="en-US" sz="2000">
                <a:solidFill>
                  <a:srgbClr val="000000"/>
                </a:solidFill>
                <a:latin typeface="Times New Roman" panose="02020603050405020304" pitchFamily="18" charset="0"/>
              </a:rPr>
              <a:t>　　ための制限</a:t>
            </a:r>
          </a:p>
        </p:txBody>
      </p:sp>
      <p:sp>
        <p:nvSpPr>
          <p:cNvPr id="2519" name="Rectangle 17"/>
          <p:cNvSpPr>
            <a:spLocks noChangeArrowheads="1"/>
          </p:cNvSpPr>
          <p:nvPr/>
        </p:nvSpPr>
        <p:spPr>
          <a:xfrm>
            <a:off x="395288" y="765175"/>
            <a:ext cx="8424862" cy="1196975"/>
          </a:xfrm>
          <a:prstGeom prst="rect">
            <a:avLst/>
          </a:prstGeom>
          <a:noFill/>
          <a:ln w="9525">
            <a:solidFill>
              <a:srgbClr val="000000"/>
            </a:solidFill>
            <a:miter lim="800000"/>
            <a:headEnd/>
            <a:tailEnd/>
          </a:ln>
        </p:spPr>
        <p:txBody>
          <a:bodyPr lIns="91396" tIns="45698" rIns="91396" bIns="45698">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66"/>
                </a:solidFill>
                <a:ea typeface="HGP創英角ｺﾞｼｯｸUB" panose="020B0900000000000000" pitchFamily="50" charset="-128"/>
              </a:rPr>
              <a:t>・景観計画には、行為の制限の基準（</a:t>
            </a:r>
            <a:r>
              <a:rPr lang="ja-JP" altLang="en-US" sz="2400">
                <a:solidFill>
                  <a:srgbClr val="FF0000"/>
                </a:solidFill>
                <a:ea typeface="HGP創英角ｺﾞｼｯｸUB" panose="020B0900000000000000" pitchFamily="50" charset="-128"/>
              </a:rPr>
              <a:t>景観形成基準</a:t>
            </a:r>
            <a:r>
              <a:rPr lang="ja-JP" altLang="en-US" sz="2400">
                <a:solidFill>
                  <a:srgbClr val="000066"/>
                </a:solidFill>
                <a:ea typeface="HGP創英角ｺﾞｼｯｸUB" panose="020B0900000000000000" pitchFamily="50" charset="-128"/>
              </a:rPr>
              <a:t>）を定める。</a:t>
            </a:r>
          </a:p>
          <a:p>
            <a:pPr eaLnBrk="1" hangingPunct="1">
              <a:spcBef>
                <a:spcPct val="0"/>
              </a:spcBef>
              <a:buFontTx/>
              <a:buNone/>
            </a:pPr>
            <a:r>
              <a:rPr lang="ja-JP" altLang="en-US" sz="2400">
                <a:solidFill>
                  <a:srgbClr val="000066"/>
                </a:solidFill>
                <a:ea typeface="HGP創英角ｺﾞｼｯｸUB" panose="020B0900000000000000" pitchFamily="50" charset="-128"/>
              </a:rPr>
              <a:t>・届出がなされた場合に、当該行為が景観形成基準に適合していなければ、景観行政団体の長が</a:t>
            </a:r>
            <a:r>
              <a:rPr lang="ja-JP" altLang="en-US" sz="2400">
                <a:solidFill>
                  <a:srgbClr val="FF0000"/>
                </a:solidFill>
                <a:ea typeface="HGP創英角ｺﾞｼｯｸUB" panose="020B0900000000000000" pitchFamily="50" charset="-128"/>
              </a:rPr>
              <a:t>勧告</a:t>
            </a:r>
            <a:r>
              <a:rPr lang="ja-JP" altLang="en-US" sz="2400">
                <a:solidFill>
                  <a:srgbClr val="000066"/>
                </a:solidFill>
                <a:ea typeface="HGP創英角ｺﾞｼｯｸUB" panose="020B0900000000000000" pitchFamily="50" charset="-128"/>
              </a:rPr>
              <a:t>することが可能。</a:t>
            </a:r>
          </a:p>
        </p:txBody>
      </p:sp>
      <p:sp>
        <p:nvSpPr>
          <p:cNvPr id="2520" name="AutoShape 18"/>
          <p:cNvSpPr>
            <a:spLocks noChangeArrowheads="1"/>
          </p:cNvSpPr>
          <p:nvPr/>
        </p:nvSpPr>
        <p:spPr>
          <a:xfrm>
            <a:off x="2954338" y="4254500"/>
            <a:ext cx="2879725" cy="2343150"/>
          </a:xfrm>
          <a:prstGeom prst="roundRect">
            <a:avLst>
              <a:gd name="adj" fmla="val 3875"/>
            </a:avLst>
          </a:prstGeom>
          <a:solidFill>
            <a:srgbClr val="FFFFCC"/>
          </a:solidFill>
          <a:ln w="19050">
            <a:solidFill>
              <a:srgbClr val="666699"/>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521" name="Text Box 20"/>
          <p:cNvSpPr txBox="1">
            <a:spLocks noChangeArrowheads="1"/>
          </p:cNvSpPr>
          <p:nvPr/>
        </p:nvSpPr>
        <p:spPr>
          <a:xfrm>
            <a:off x="3059113" y="6008688"/>
            <a:ext cx="2670175" cy="517525"/>
          </a:xfrm>
          <a:prstGeom prst="rect">
            <a:avLst/>
          </a:prstGeom>
          <a:solidFill>
            <a:srgbClr val="FFFFCC"/>
          </a:solid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rPr>
              <a:t>・高さの最高限度又は最低限度</a:t>
            </a:r>
          </a:p>
          <a:p>
            <a:pPr eaLnBrk="1" hangingPunct="1">
              <a:spcBef>
                <a:spcPct val="0"/>
              </a:spcBef>
              <a:buFontTx/>
              <a:buNone/>
            </a:pPr>
            <a:r>
              <a:rPr lang="ja-JP" altLang="en-US" sz="1400" b="1">
                <a:solidFill>
                  <a:srgbClr val="000000"/>
                </a:solidFill>
              </a:rPr>
              <a:t>・壁面の位置の制限</a:t>
            </a:r>
          </a:p>
        </p:txBody>
      </p:sp>
      <p:sp>
        <p:nvSpPr>
          <p:cNvPr id="2522" name="AutoShape 27"/>
          <p:cNvSpPr>
            <a:spLocks noChangeArrowheads="1"/>
          </p:cNvSpPr>
          <p:nvPr/>
        </p:nvSpPr>
        <p:spPr>
          <a:xfrm>
            <a:off x="303213" y="4259263"/>
            <a:ext cx="2520950" cy="2338387"/>
          </a:xfrm>
          <a:prstGeom prst="roundRect">
            <a:avLst>
              <a:gd name="adj" fmla="val 3875"/>
            </a:avLst>
          </a:prstGeom>
          <a:solidFill>
            <a:srgbClr val="FFFFCC"/>
          </a:solidFill>
          <a:ln w="19050">
            <a:solidFill>
              <a:srgbClr val="666699"/>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523" name="Text Box 28"/>
          <p:cNvSpPr txBox="1">
            <a:spLocks noChangeArrowheads="1"/>
          </p:cNvSpPr>
          <p:nvPr/>
        </p:nvSpPr>
        <p:spPr>
          <a:xfrm>
            <a:off x="355600" y="6008688"/>
            <a:ext cx="2416175" cy="523875"/>
          </a:xfrm>
          <a:prstGeom prst="rect">
            <a:avLst/>
          </a:prstGeom>
          <a:noFill/>
          <a:ln>
            <a:noFill/>
          </a:ln>
        </p:spPr>
        <p:txBody>
          <a:bodyPr lIns="91396" tIns="45698" rIns="91396" bIns="45698">
            <a:spAutoFit/>
          </a:bodyPr>
          <a:lstStyle>
            <a:lvl1pPr marL="88900" indent="-88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u="sng" dirty="0"/>
              <a:t>・形態又は色彩その他の意匠の制限</a:t>
            </a:r>
            <a:r>
              <a:rPr lang="en-US" altLang="ja-JP" sz="1400" dirty="0">
                <a:solidFill>
                  <a:srgbClr val="000000"/>
                </a:solidFill>
              </a:rPr>
              <a:t>※</a:t>
            </a:r>
            <a:endParaRPr lang="ja-JP" altLang="en-US" sz="1400" dirty="0">
              <a:solidFill>
                <a:srgbClr val="000000"/>
              </a:solidFill>
            </a:endParaRPr>
          </a:p>
        </p:txBody>
      </p:sp>
      <p:sp>
        <p:nvSpPr>
          <p:cNvPr id="2524" name="Rectangle 36"/>
          <p:cNvSpPr>
            <a:spLocks noChangeArrowheads="1"/>
          </p:cNvSpPr>
          <p:nvPr/>
        </p:nvSpPr>
        <p:spPr>
          <a:xfrm>
            <a:off x="322263" y="2062163"/>
            <a:ext cx="4241800" cy="366712"/>
          </a:xfrm>
          <a:prstGeom prst="rect">
            <a:avLst/>
          </a:prstGeom>
          <a:noFill/>
          <a:ln>
            <a:noFill/>
          </a:ln>
        </p:spPr>
        <p:txBody>
          <a:bodyPr wrap="none" lIns="91418" tIns="45709" rIns="91418" bIns="45709">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990000"/>
                </a:solidFill>
                <a:ea typeface="HGP創英角ｺﾞｼｯｸUB" panose="020B0900000000000000" pitchFamily="50" charset="-128"/>
              </a:rPr>
              <a:t>【</a:t>
            </a:r>
            <a:r>
              <a:rPr lang="ja-JP" altLang="en-US" sz="1800">
                <a:solidFill>
                  <a:srgbClr val="990000"/>
                </a:solidFill>
                <a:ea typeface="HGP創英角ｺﾞｼｯｸUB" panose="020B0900000000000000" pitchFamily="50" charset="-128"/>
              </a:rPr>
              <a:t>次に掲げる制限のうち</a:t>
            </a:r>
            <a:r>
              <a:rPr lang="ja-JP" altLang="en-US" sz="1800">
                <a:solidFill>
                  <a:srgbClr val="A50021"/>
                </a:solidFill>
                <a:ea typeface="HGP創英角ｺﾞｼｯｸUB" panose="020B0900000000000000" pitchFamily="50" charset="-128"/>
              </a:rPr>
              <a:t>必要なものを選択</a:t>
            </a:r>
            <a:r>
              <a:rPr lang="en-US" altLang="ja-JP" sz="1800">
                <a:solidFill>
                  <a:srgbClr val="A50021"/>
                </a:solidFill>
                <a:ea typeface="HGP創英角ｺﾞｼｯｸUB" panose="020B0900000000000000" pitchFamily="50" charset="-128"/>
              </a:rPr>
              <a:t>】</a:t>
            </a:r>
          </a:p>
        </p:txBody>
      </p:sp>
      <p:pic>
        <p:nvPicPr>
          <p:cNvPr id="2525" name="図 91" descr="Ｊがい.jpg"/>
          <p:cNvPicPr>
            <a:picLocks noChangeAspect="1"/>
          </p:cNvPicPr>
          <p:nvPr/>
        </p:nvPicPr>
        <p:blipFill>
          <a:blip r:embed="rId2"/>
          <a:stretch>
            <a:fillRect/>
          </a:stretch>
        </p:blipFill>
        <p:spPr>
          <a:xfrm>
            <a:off x="403225" y="4373563"/>
            <a:ext cx="2339975" cy="1562100"/>
          </a:xfrm>
          <a:prstGeom prst="rect">
            <a:avLst/>
          </a:prstGeom>
          <a:noFill/>
          <a:ln>
            <a:noFill/>
          </a:ln>
        </p:spPr>
      </p:pic>
      <p:pic>
        <p:nvPicPr>
          <p:cNvPr id="2526" name="図 92" descr="midou.jpg"/>
          <p:cNvPicPr>
            <a:picLocks noChangeAspect="1"/>
          </p:cNvPicPr>
          <p:nvPr/>
        </p:nvPicPr>
        <p:blipFill>
          <a:blip r:embed="rId3"/>
          <a:stretch>
            <a:fillRect/>
          </a:stretch>
        </p:blipFill>
        <p:spPr>
          <a:xfrm>
            <a:off x="3151188" y="4379913"/>
            <a:ext cx="2451100" cy="1552575"/>
          </a:xfrm>
          <a:prstGeom prst="rect">
            <a:avLst/>
          </a:prstGeom>
          <a:noFill/>
          <a:ln>
            <a:noFill/>
          </a:ln>
        </p:spPr>
      </p:pic>
      <p:sp>
        <p:nvSpPr>
          <p:cNvPr id="2527" name="Rectangle 21"/>
          <p:cNvSpPr>
            <a:spLocks noChangeArrowheads="1"/>
          </p:cNvSpPr>
          <p:nvPr/>
        </p:nvSpPr>
        <p:spPr>
          <a:xfrm>
            <a:off x="107504" y="-15875"/>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行為の制限に関する事項（景観形成基準）</a:t>
            </a:r>
          </a:p>
        </p:txBody>
      </p:sp>
      <p:sp>
        <p:nvSpPr>
          <p:cNvPr id="2528"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359AC41-DD65-41BA-8069-CFB0DF26C79E}" type="slidenum">
              <a:rPr lang="en-US" altLang="ja-JP" sz="1400" smtClean="0">
                <a:solidFill>
                  <a:srgbClr val="000000"/>
                </a:solidFill>
              </a:rPr>
              <a:pPr>
                <a:spcBef>
                  <a:spcPct val="0"/>
                </a:spcBef>
                <a:buFontTx/>
                <a:buNone/>
              </a:pPr>
              <a:t>18</a:t>
            </a:fld>
            <a:endParaRPr lang="en-US" altLang="ja-JP" sz="1400">
              <a:solidFill>
                <a:srgbClr val="000000"/>
              </a:solidFill>
            </a:endParaRPr>
          </a:p>
        </p:txBody>
      </p:sp>
      <p:sp>
        <p:nvSpPr>
          <p:cNvPr id="2529" name="AutoShape 12"/>
          <p:cNvSpPr>
            <a:spLocks noChangeArrowheads="1"/>
          </p:cNvSpPr>
          <p:nvPr/>
        </p:nvSpPr>
        <p:spPr>
          <a:xfrm>
            <a:off x="6083300" y="4006850"/>
            <a:ext cx="2879725" cy="1493838"/>
          </a:xfrm>
          <a:prstGeom prst="wedgeEllipseCallout">
            <a:avLst>
              <a:gd name="adj1" fmla="val -46472"/>
              <a:gd name="adj2" fmla="val -37245"/>
            </a:avLst>
          </a:prstGeom>
          <a:solidFill>
            <a:schemeClr val="bg1"/>
          </a:solidFill>
          <a:ln w="38100">
            <a:solidFill>
              <a:srgbClr val="990000"/>
            </a:solidFill>
            <a:miter lim="800000"/>
            <a:headEnd/>
            <a:tailEnd/>
          </a:ln>
        </p:spPr>
        <p:txBody>
          <a:bodyPr lIns="35982" tIns="35982" rIns="35982" bIns="3598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00"/>
                </a:solidFill>
                <a:latin typeface="Times New Roman" panose="02020603050405020304" pitchFamily="18" charset="0"/>
              </a:rPr>
              <a:t>区域を区分し定めることも、行為の規模や類型ごとに異なる基準とすることも可能</a:t>
            </a:r>
          </a:p>
        </p:txBody>
      </p:sp>
      <p:sp>
        <p:nvSpPr>
          <p:cNvPr id="2530" name="正方形/長方形 13"/>
          <p:cNvSpPr>
            <a:spLocks noChangeArrowheads="1"/>
          </p:cNvSpPr>
          <p:nvPr/>
        </p:nvSpPr>
        <p:spPr>
          <a:xfrm>
            <a:off x="6227763" y="5949950"/>
            <a:ext cx="2736850" cy="5238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rgbClr val="000000"/>
                </a:solidFill>
                <a:latin typeface="Times New Roman" panose="02020603050405020304" pitchFamily="18" charset="0"/>
              </a:rPr>
              <a:t>※</a:t>
            </a:r>
            <a:r>
              <a:rPr lang="ja-JP" altLang="en-US" sz="1400" dirty="0">
                <a:solidFill>
                  <a:srgbClr val="000000"/>
                </a:solidFill>
                <a:latin typeface="Times New Roman" panose="02020603050405020304" pitchFamily="18" charset="0"/>
              </a:rPr>
              <a:t>特定届出対象行為に対する変更命令の対象となる基準。</a:t>
            </a:r>
            <a:endParaRPr lang="ja-JP" altLang="en-US" sz="1400" dirty="0">
              <a:solidFill>
                <a:srgbClr val="000000"/>
              </a:solidFill>
            </a:endParaRPr>
          </a:p>
        </p:txBody>
      </p:sp>
    </p:spTree>
    <p:extLst>
      <p:ext uri="{BB962C8B-B14F-4D97-AF65-F5344CB8AC3E}">
        <p14:creationId xmlns:p14="http://schemas.microsoft.com/office/powerpoint/2010/main" val="135786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 name="正方形/長方形 6"/>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20" name="正方形/長方形 3"/>
          <p:cNvSpPr>
            <a:spLocks noChangeArrowheads="1"/>
          </p:cNvSpPr>
          <p:nvPr/>
        </p:nvSpPr>
        <p:spPr>
          <a:xfrm>
            <a:off x="1692275" y="2565400"/>
            <a:ext cx="6408738" cy="193899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１．景観法の概要</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①制定背景</a:t>
            </a:r>
          </a:p>
        </p:txBody>
      </p:sp>
      <p:sp>
        <p:nvSpPr>
          <p:cNvPr id="2121"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22" name="スライド番号プレースホルダー 1"/>
          <p:cNvSpPr>
            <a:spLocks noGrp="1"/>
          </p:cNvSpPr>
          <p:nvPr>
            <p:ph type="sldNum" sz="quarter" idx="12"/>
          </p:nvPr>
        </p:nvSpPr>
        <p:spPr>
          <a:xfrm>
            <a:off x="6876256" y="6453336"/>
            <a:ext cx="2133600" cy="283673"/>
          </a:xfrm>
        </p:spPr>
        <p:txBody>
          <a:bodyPr/>
          <a:lstStyle/>
          <a:p>
            <a:pPr>
              <a:defRPr/>
            </a:pPr>
            <a:fld id="{DBBE10F1-6C56-48FB-8F8E-4ACF42294D14}" type="slidenum">
              <a:rPr lang="en-US" altLang="ja-JP" sz="1800" smtClean="0"/>
              <a:pPr>
                <a:defRPr/>
              </a:pPr>
              <a:t>1</a:t>
            </a:fld>
            <a:endParaRPr lang="en-US" altLang="ja-JP" sz="1800" dirty="0"/>
          </a:p>
        </p:txBody>
      </p:sp>
    </p:spTree>
    <p:extLst>
      <p:ext uri="{BB962C8B-B14F-4D97-AF65-F5344CB8AC3E}">
        <p14:creationId xmlns:p14="http://schemas.microsoft.com/office/powerpoint/2010/main" val="99449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2" name="正方形/長方形 89"/>
          <p:cNvSpPr/>
          <p:nvPr/>
        </p:nvSpPr>
        <p:spPr>
          <a:xfrm>
            <a:off x="0" y="554038"/>
            <a:ext cx="9144000" cy="6303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533" name="Rectangle 3"/>
          <p:cNvSpPr>
            <a:spLocks noChangeArrowheads="1"/>
          </p:cNvSpPr>
          <p:nvPr/>
        </p:nvSpPr>
        <p:spPr>
          <a:xfrm>
            <a:off x="107950" y="676275"/>
            <a:ext cx="8882063" cy="1196975"/>
          </a:xfrm>
          <a:prstGeom prst="rect">
            <a:avLst/>
          </a:prstGeom>
          <a:noFill/>
          <a:ln w="9525">
            <a:solidFill>
              <a:srgbClr val="000000"/>
            </a:solidFill>
            <a:miter lim="800000"/>
            <a:headEnd/>
            <a:tailEnd/>
          </a:ln>
        </p:spPr>
        <p:txBody>
          <a:bodyPr lIns="91396" tIns="45698" rIns="91396" bIns="45698" anchor="ctr">
            <a:spAutoFit/>
          </a:bodyPr>
          <a:lstStyle/>
          <a:p>
            <a:pPr marL="177800" indent="-177800" eaLnBrk="1" hangingPunct="1">
              <a:defRPr/>
            </a:pPr>
            <a:r>
              <a:rPr lang="ja-JP" altLang="en-US" sz="2400" dirty="0">
                <a:solidFill>
                  <a:srgbClr val="000066"/>
                </a:solidFill>
                <a:ea typeface="HGP創英角ｺﾞｼｯｸUB" pitchFamily="50" charset="-128"/>
              </a:rPr>
              <a:t>・景観計画区域内において届出を要する行為を定める。</a:t>
            </a:r>
          </a:p>
          <a:p>
            <a:pPr marL="177800" indent="-177800" eaLnBrk="1" hangingPunct="1">
              <a:defRPr/>
            </a:pPr>
            <a:r>
              <a:rPr lang="ja-JP" altLang="en-US" sz="2400" dirty="0">
                <a:solidFill>
                  <a:srgbClr val="000066"/>
                </a:solidFill>
                <a:latin typeface="Times New Roman" pitchFamily="18" charset="0"/>
                <a:ea typeface="HGP創英角ｺﾞｼｯｸUB" pitchFamily="50" charset="-128"/>
              </a:rPr>
              <a:t>・届出の対象は、景観行政団体が</a:t>
            </a:r>
            <a:r>
              <a:rPr lang="ja-JP" altLang="en-US" sz="2400" dirty="0">
                <a:solidFill>
                  <a:srgbClr val="FF0000"/>
                </a:solidFill>
                <a:latin typeface="Times New Roman" pitchFamily="18" charset="0"/>
                <a:ea typeface="HGP創英角ｺﾞｼｯｸUB" pitchFamily="50" charset="-128"/>
              </a:rPr>
              <a:t>必要に応じて追加</a:t>
            </a:r>
            <a:r>
              <a:rPr lang="ja-JP" altLang="en-US" sz="2400" dirty="0">
                <a:solidFill>
                  <a:schemeClr val="accent2">
                    <a:lumMod val="75000"/>
                  </a:schemeClr>
                </a:solidFill>
                <a:latin typeface="Times New Roman" pitchFamily="18" charset="0"/>
                <a:ea typeface="HGP創英角ｺﾞｼｯｸUB" pitchFamily="50" charset="-128"/>
              </a:rPr>
              <a:t>することも、 </a:t>
            </a:r>
            <a:endParaRPr lang="en-US" altLang="ja-JP" sz="2400" dirty="0">
              <a:solidFill>
                <a:schemeClr val="accent2">
                  <a:lumMod val="75000"/>
                </a:schemeClr>
              </a:solidFill>
              <a:latin typeface="Times New Roman" pitchFamily="18" charset="0"/>
              <a:ea typeface="HGP創英角ｺﾞｼｯｸUB" pitchFamily="50" charset="-128"/>
            </a:endParaRPr>
          </a:p>
          <a:p>
            <a:pPr marL="177800" indent="-177800" eaLnBrk="1" hangingPunct="1">
              <a:defRPr/>
            </a:pPr>
            <a:r>
              <a:rPr lang="ja-JP" altLang="en-US" sz="2400" dirty="0">
                <a:solidFill>
                  <a:srgbClr val="FF0000"/>
                </a:solidFill>
                <a:latin typeface="Times New Roman" pitchFamily="18" charset="0"/>
                <a:ea typeface="HGP創英角ｺﾞｼｯｸUB" pitchFamily="50" charset="-128"/>
              </a:rPr>
              <a:t>　適用除外を設ける</a:t>
            </a:r>
            <a:r>
              <a:rPr lang="ja-JP" altLang="en-US" sz="2400" dirty="0">
                <a:solidFill>
                  <a:srgbClr val="002060"/>
                </a:solidFill>
                <a:latin typeface="Times New Roman" pitchFamily="18" charset="0"/>
                <a:ea typeface="HGP創英角ｺﾞｼｯｸUB" pitchFamily="50" charset="-128"/>
              </a:rPr>
              <a:t>ことも可能</a:t>
            </a:r>
            <a:r>
              <a:rPr lang="ja-JP" altLang="en-US" sz="2400" dirty="0">
                <a:solidFill>
                  <a:srgbClr val="000066"/>
                </a:solidFill>
                <a:latin typeface="Times New Roman" pitchFamily="18" charset="0"/>
                <a:ea typeface="HGP創英角ｺﾞｼｯｸUB" pitchFamily="50" charset="-128"/>
              </a:rPr>
              <a:t>。</a:t>
            </a:r>
            <a:r>
              <a:rPr lang="ja-JP" altLang="en-US" sz="2400" dirty="0">
                <a:solidFill>
                  <a:srgbClr val="FF0000"/>
                </a:solidFill>
                <a:latin typeface="Times New Roman" pitchFamily="18" charset="0"/>
                <a:ea typeface="HGP創英角ｺﾞｼｯｸUB" pitchFamily="50" charset="-128"/>
              </a:rPr>
              <a:t>規模や地域を限定</a:t>
            </a:r>
            <a:r>
              <a:rPr lang="ja-JP" altLang="en-US" sz="2400" dirty="0">
                <a:solidFill>
                  <a:srgbClr val="000066"/>
                </a:solidFill>
                <a:latin typeface="Times New Roman" pitchFamily="18" charset="0"/>
                <a:ea typeface="HGP創英角ｺﾞｼｯｸUB" pitchFamily="50" charset="-128"/>
              </a:rPr>
              <a:t>することも可能。 </a:t>
            </a:r>
          </a:p>
        </p:txBody>
      </p:sp>
      <p:sp>
        <p:nvSpPr>
          <p:cNvPr id="2534" name="Rectangle 4"/>
          <p:cNvSpPr>
            <a:spLocks noChangeArrowheads="1"/>
          </p:cNvSpPr>
          <p:nvPr/>
        </p:nvSpPr>
        <p:spPr>
          <a:xfrm>
            <a:off x="250825" y="3970338"/>
            <a:ext cx="8561388" cy="2843212"/>
          </a:xfrm>
          <a:prstGeom prst="rect">
            <a:avLst/>
          </a:prstGeom>
          <a:noFill/>
          <a:ln w="9525">
            <a:solidFill>
              <a:srgbClr val="333333"/>
            </a:solidFill>
            <a:prstDash val="dash"/>
            <a:miter lim="800000"/>
            <a:headEnd/>
            <a:tailEnd/>
          </a:ln>
        </p:spPr>
        <p:txBody>
          <a:bodyPr lIns="35982" tIns="35982" rIns="35982" bIns="35982">
            <a:spAutoFit/>
          </a:bodyPr>
          <a:lstStyle>
            <a:lvl1pPr marL="449263" indent="-4492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solidFill>
                  <a:srgbClr val="000000"/>
                </a:solidFill>
                <a:latin typeface="Times New Roman" panose="02020603050405020304" pitchFamily="18" charset="0"/>
              </a:rPr>
              <a:t>①</a:t>
            </a:r>
            <a:r>
              <a:rPr lang="ja-JP" altLang="en-US" sz="2000">
                <a:solidFill>
                  <a:srgbClr val="000000"/>
                </a:solidFill>
                <a:latin typeface="Times New Roman" panose="02020603050405020304" pitchFamily="18" charset="0"/>
              </a:rPr>
              <a:t>　土地の開墾、土石の採取、鉱物の掘採</a:t>
            </a:r>
            <a:endParaRPr lang="en-US" altLang="ja-JP" sz="2000">
              <a:solidFill>
                <a:srgbClr val="000000"/>
              </a:solidFill>
              <a:latin typeface="Times New Roman" panose="02020603050405020304" pitchFamily="18" charset="0"/>
            </a:endParaRPr>
          </a:p>
          <a:p>
            <a:pPr eaLnBrk="1" hangingPunct="1">
              <a:spcBef>
                <a:spcPct val="0"/>
              </a:spcBef>
              <a:buFontTx/>
              <a:buNone/>
            </a:pPr>
            <a:r>
              <a:rPr lang="ja-JP" altLang="en-US" sz="2000">
                <a:solidFill>
                  <a:srgbClr val="000000"/>
                </a:solidFill>
                <a:latin typeface="Times New Roman" panose="02020603050405020304" pitchFamily="18" charset="0"/>
              </a:rPr>
              <a:t>　　 その他の土地の形質の変更</a:t>
            </a:r>
          </a:p>
          <a:p>
            <a:pPr eaLnBrk="1" hangingPunct="1">
              <a:spcBef>
                <a:spcPct val="0"/>
              </a:spcBef>
              <a:buFontTx/>
              <a:buNone/>
            </a:pPr>
            <a:r>
              <a:rPr lang="ja-JP" altLang="en-US" sz="2000">
                <a:solidFill>
                  <a:srgbClr val="000000"/>
                </a:solidFill>
                <a:latin typeface="Times New Roman" panose="02020603050405020304" pitchFamily="18" charset="0"/>
              </a:rPr>
              <a:t>②　木竹の植栽又は伐採</a:t>
            </a:r>
          </a:p>
          <a:p>
            <a:pPr eaLnBrk="1" hangingPunct="1">
              <a:spcBef>
                <a:spcPct val="0"/>
              </a:spcBef>
              <a:buFontTx/>
              <a:buNone/>
            </a:pPr>
            <a:r>
              <a:rPr lang="ja-JP" altLang="en-US" sz="2000">
                <a:solidFill>
                  <a:srgbClr val="000000"/>
                </a:solidFill>
                <a:latin typeface="Times New Roman" panose="02020603050405020304" pitchFamily="18" charset="0"/>
              </a:rPr>
              <a:t>③　さんごの採取</a:t>
            </a:r>
          </a:p>
          <a:p>
            <a:pPr eaLnBrk="1" hangingPunct="1">
              <a:spcBef>
                <a:spcPct val="0"/>
              </a:spcBef>
              <a:buFontTx/>
              <a:buNone/>
            </a:pPr>
            <a:r>
              <a:rPr lang="ja-JP" altLang="en-US" sz="2000">
                <a:solidFill>
                  <a:srgbClr val="000000"/>
                </a:solidFill>
                <a:latin typeface="Times New Roman" panose="02020603050405020304" pitchFamily="18" charset="0"/>
              </a:rPr>
              <a:t>④　屋外における土石、廃棄物、再生資源その他の物件の堆積</a:t>
            </a:r>
          </a:p>
          <a:p>
            <a:pPr eaLnBrk="1" hangingPunct="1">
              <a:spcBef>
                <a:spcPct val="0"/>
              </a:spcBef>
              <a:buFontTx/>
              <a:buNone/>
            </a:pPr>
            <a:r>
              <a:rPr lang="ja-JP" altLang="en-US" sz="2000">
                <a:solidFill>
                  <a:srgbClr val="000000"/>
                </a:solidFill>
                <a:latin typeface="Times New Roman" panose="02020603050405020304" pitchFamily="18" charset="0"/>
              </a:rPr>
              <a:t>⑤　水面の埋立て又は干拓</a:t>
            </a:r>
          </a:p>
          <a:p>
            <a:pPr eaLnBrk="1" hangingPunct="1">
              <a:spcBef>
                <a:spcPct val="0"/>
              </a:spcBef>
              <a:buFontTx/>
              <a:buNone/>
            </a:pPr>
            <a:r>
              <a:rPr lang="ja-JP" altLang="en-US" sz="2000">
                <a:solidFill>
                  <a:srgbClr val="000000"/>
                </a:solidFill>
                <a:latin typeface="Times New Roman" panose="02020603050405020304" pitchFamily="18" charset="0"/>
              </a:rPr>
              <a:t>⑥　夜間において公衆の観覧に供するため、一定の期間継続して建築物その他の工作物又は物件（屋外にあるものに限る。）の外観について行う照明</a:t>
            </a:r>
          </a:p>
          <a:p>
            <a:pPr eaLnBrk="1" hangingPunct="1">
              <a:spcBef>
                <a:spcPct val="0"/>
              </a:spcBef>
              <a:buFontTx/>
              <a:buNone/>
            </a:pPr>
            <a:r>
              <a:rPr lang="ja-JP" altLang="en-US" sz="2000">
                <a:solidFill>
                  <a:srgbClr val="000000"/>
                </a:solidFill>
                <a:latin typeface="Times New Roman" panose="02020603050405020304" pitchFamily="18" charset="0"/>
              </a:rPr>
              <a:t>⑦　火入れ</a:t>
            </a:r>
          </a:p>
        </p:txBody>
      </p:sp>
      <p:sp>
        <p:nvSpPr>
          <p:cNvPr id="2535" name="Rectangle 5"/>
          <p:cNvSpPr>
            <a:spLocks noChangeArrowheads="1"/>
          </p:cNvSpPr>
          <p:nvPr/>
        </p:nvSpPr>
        <p:spPr>
          <a:xfrm>
            <a:off x="250825" y="2565400"/>
            <a:ext cx="8561388" cy="996950"/>
          </a:xfrm>
          <a:prstGeom prst="rect">
            <a:avLst/>
          </a:prstGeom>
          <a:noFill/>
          <a:ln w="9525">
            <a:solidFill>
              <a:srgbClr val="333333"/>
            </a:solidFill>
            <a:prstDash val="dash"/>
            <a:miter lim="800000"/>
            <a:headEnd/>
            <a:tailEnd/>
          </a:ln>
        </p:spPr>
        <p:txBody>
          <a:bodyPr lIns="35982" tIns="35982" rIns="35982" bIns="3598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solidFill>
                  <a:srgbClr val="000000"/>
                </a:solidFill>
                <a:latin typeface="Times New Roman" panose="02020603050405020304" pitchFamily="18" charset="0"/>
              </a:rPr>
              <a:t>①</a:t>
            </a:r>
            <a:r>
              <a:rPr lang="ja-JP" altLang="en-US" sz="2000">
                <a:solidFill>
                  <a:srgbClr val="000000"/>
                </a:solidFill>
                <a:latin typeface="Times New Roman" panose="02020603050405020304" pitchFamily="18" charset="0"/>
              </a:rPr>
              <a:t>　</a:t>
            </a:r>
            <a:r>
              <a:rPr lang="ja-JP" altLang="en-US" sz="2000" u="sng">
                <a:solidFill>
                  <a:srgbClr val="FF0000"/>
                </a:solidFill>
                <a:latin typeface="Times New Roman" panose="02020603050405020304" pitchFamily="18" charset="0"/>
              </a:rPr>
              <a:t>建築物の建築等</a:t>
            </a:r>
            <a:endParaRPr lang="ja-JP" altLang="en-US" sz="2000">
              <a:solidFill>
                <a:srgbClr val="000000"/>
              </a:solidFill>
              <a:latin typeface="Times New Roman" panose="02020603050405020304" pitchFamily="18" charset="0"/>
            </a:endParaRPr>
          </a:p>
          <a:p>
            <a:pPr eaLnBrk="1" hangingPunct="1">
              <a:spcBef>
                <a:spcPct val="0"/>
              </a:spcBef>
              <a:buFontTx/>
              <a:buNone/>
            </a:pPr>
            <a:r>
              <a:rPr lang="ja-JP" altLang="en-US" sz="2000">
                <a:solidFill>
                  <a:srgbClr val="000000"/>
                </a:solidFill>
                <a:latin typeface="Times New Roman" panose="02020603050405020304" pitchFamily="18" charset="0"/>
              </a:rPr>
              <a:t>②　</a:t>
            </a:r>
            <a:r>
              <a:rPr lang="ja-JP" altLang="en-US" sz="2000" u="sng">
                <a:solidFill>
                  <a:srgbClr val="FF0000"/>
                </a:solidFill>
                <a:latin typeface="Times New Roman" panose="02020603050405020304" pitchFamily="18" charset="0"/>
              </a:rPr>
              <a:t>工作物の建設等</a:t>
            </a:r>
            <a:endParaRPr lang="ja-JP" altLang="en-US" sz="2000">
              <a:solidFill>
                <a:srgbClr val="000000"/>
              </a:solidFill>
              <a:latin typeface="Times New Roman" panose="02020603050405020304" pitchFamily="18" charset="0"/>
            </a:endParaRPr>
          </a:p>
          <a:p>
            <a:pPr eaLnBrk="1" hangingPunct="1">
              <a:spcBef>
                <a:spcPct val="0"/>
              </a:spcBef>
              <a:buFontTx/>
              <a:buNone/>
            </a:pPr>
            <a:r>
              <a:rPr lang="ja-JP" altLang="en-US" sz="2000">
                <a:solidFill>
                  <a:srgbClr val="000000"/>
                </a:solidFill>
                <a:latin typeface="Times New Roman" panose="02020603050405020304" pitchFamily="18" charset="0"/>
              </a:rPr>
              <a:t>③　開発行為</a:t>
            </a:r>
          </a:p>
        </p:txBody>
      </p:sp>
      <p:sp>
        <p:nvSpPr>
          <p:cNvPr id="2536" name="Rectangle 18"/>
          <p:cNvSpPr>
            <a:spLocks noChangeArrowheads="1"/>
          </p:cNvSpPr>
          <p:nvPr/>
        </p:nvSpPr>
        <p:spPr>
          <a:xfrm>
            <a:off x="323850" y="3603625"/>
            <a:ext cx="2900363" cy="366713"/>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A50021"/>
                </a:solidFill>
                <a:ea typeface="HGP創英角ｺﾞｼｯｸUB" panose="020B0900000000000000" pitchFamily="50" charset="-128"/>
              </a:rPr>
              <a:t>【</a:t>
            </a:r>
            <a:r>
              <a:rPr lang="ja-JP" altLang="en-US" sz="1800">
                <a:solidFill>
                  <a:srgbClr val="A50021"/>
                </a:solidFill>
                <a:ea typeface="HGP創英角ｺﾞｼｯｸUB" panose="020B0900000000000000" pitchFamily="50" charset="-128"/>
              </a:rPr>
              <a:t>選択可能な届出対象行為</a:t>
            </a:r>
            <a:r>
              <a:rPr lang="en-US" altLang="ja-JP" sz="1800">
                <a:solidFill>
                  <a:srgbClr val="A50021"/>
                </a:solidFill>
                <a:ea typeface="HGP創英角ｺﾞｼｯｸUB" panose="020B0900000000000000" pitchFamily="50" charset="-128"/>
              </a:rPr>
              <a:t>】</a:t>
            </a:r>
          </a:p>
        </p:txBody>
      </p:sp>
      <p:sp>
        <p:nvSpPr>
          <p:cNvPr id="2537" name="Rectangle 19"/>
          <p:cNvSpPr>
            <a:spLocks noChangeArrowheads="1"/>
          </p:cNvSpPr>
          <p:nvPr/>
        </p:nvSpPr>
        <p:spPr>
          <a:xfrm>
            <a:off x="323850" y="2197100"/>
            <a:ext cx="2241550" cy="366713"/>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A50021"/>
                </a:solidFill>
                <a:ea typeface="HGP創英角ｺﾞｼｯｸUB" panose="020B0900000000000000" pitchFamily="50" charset="-128"/>
              </a:rPr>
              <a:t>【</a:t>
            </a:r>
            <a:r>
              <a:rPr lang="ja-JP" altLang="en-US" sz="1800">
                <a:solidFill>
                  <a:srgbClr val="A50021"/>
                </a:solidFill>
                <a:ea typeface="HGP創英角ｺﾞｼｯｸUB" panose="020B0900000000000000" pitchFamily="50" charset="-128"/>
              </a:rPr>
              <a:t>必須届出対象行為</a:t>
            </a:r>
            <a:r>
              <a:rPr lang="en-US" altLang="ja-JP" sz="1800">
                <a:solidFill>
                  <a:srgbClr val="A50021"/>
                </a:solidFill>
                <a:ea typeface="HGP創英角ｺﾞｼｯｸUB" panose="020B0900000000000000" pitchFamily="50" charset="-128"/>
              </a:rPr>
              <a:t>】</a:t>
            </a:r>
          </a:p>
        </p:txBody>
      </p:sp>
      <p:sp>
        <p:nvSpPr>
          <p:cNvPr id="2538"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届出対象行為（景観計画区域内）</a:t>
            </a:r>
          </a:p>
        </p:txBody>
      </p:sp>
      <p:sp>
        <p:nvSpPr>
          <p:cNvPr id="2539"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A1EB8DD4-491B-43BE-B4D7-19DA15CAE0AA}" type="slidenum">
              <a:rPr lang="en-US" altLang="ja-JP" sz="1400" smtClean="0">
                <a:solidFill>
                  <a:srgbClr val="000000"/>
                </a:solidFill>
              </a:rPr>
              <a:pPr>
                <a:spcBef>
                  <a:spcPct val="0"/>
                </a:spcBef>
                <a:buFontTx/>
                <a:buNone/>
              </a:pPr>
              <a:t>19</a:t>
            </a:fld>
            <a:endParaRPr lang="en-US" altLang="ja-JP" sz="1400">
              <a:solidFill>
                <a:srgbClr val="000000"/>
              </a:solidFill>
            </a:endParaRPr>
          </a:p>
        </p:txBody>
      </p:sp>
      <p:sp>
        <p:nvSpPr>
          <p:cNvPr id="2540" name="AutoShape 6"/>
          <p:cNvSpPr>
            <a:spLocks noChangeArrowheads="1"/>
          </p:cNvSpPr>
          <p:nvPr/>
        </p:nvSpPr>
        <p:spPr>
          <a:xfrm>
            <a:off x="3894138" y="1960563"/>
            <a:ext cx="1801812" cy="901700"/>
          </a:xfrm>
          <a:prstGeom prst="wedgeEllipseCallout">
            <a:avLst>
              <a:gd name="adj1" fmla="val -126495"/>
              <a:gd name="adj2" fmla="val 2787"/>
            </a:avLst>
          </a:prstGeom>
          <a:solidFill>
            <a:schemeClr val="bg1"/>
          </a:solidFill>
          <a:ln w="28575">
            <a:solidFill>
              <a:srgbClr val="990000"/>
            </a:solidFill>
            <a:miter lim="800000"/>
            <a:headEnd/>
            <a:tailEnd/>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Times New Roman" panose="02020603050405020304" pitchFamily="18" charset="0"/>
              </a:rPr>
              <a:t>届出をしないと、</a:t>
            </a:r>
          </a:p>
          <a:p>
            <a:pPr eaLnBrk="1" hangingPunct="1">
              <a:spcBef>
                <a:spcPct val="0"/>
              </a:spcBef>
              <a:buFontTx/>
              <a:buNone/>
            </a:pPr>
            <a:r>
              <a:rPr lang="ja-JP" altLang="en-US" sz="1400">
                <a:solidFill>
                  <a:srgbClr val="000000"/>
                </a:solidFill>
                <a:latin typeface="Times New Roman" panose="02020603050405020304" pitchFamily="18" charset="0"/>
              </a:rPr>
              <a:t>３０万円以下の</a:t>
            </a:r>
          </a:p>
          <a:p>
            <a:pPr eaLnBrk="1" hangingPunct="1">
              <a:spcBef>
                <a:spcPct val="0"/>
              </a:spcBef>
              <a:buFontTx/>
              <a:buNone/>
            </a:pPr>
            <a:r>
              <a:rPr lang="ja-JP" altLang="en-US" sz="1400">
                <a:solidFill>
                  <a:srgbClr val="000000"/>
                </a:solidFill>
                <a:latin typeface="Times New Roman" panose="02020603050405020304" pitchFamily="18" charset="0"/>
              </a:rPr>
              <a:t>罰金</a:t>
            </a:r>
          </a:p>
        </p:txBody>
      </p:sp>
      <p:sp>
        <p:nvSpPr>
          <p:cNvPr id="2541" name="AutoShape 8"/>
          <p:cNvSpPr>
            <a:spLocks noChangeArrowheads="1"/>
          </p:cNvSpPr>
          <p:nvPr/>
        </p:nvSpPr>
        <p:spPr>
          <a:xfrm>
            <a:off x="5418138" y="3562350"/>
            <a:ext cx="2519362" cy="1003300"/>
          </a:xfrm>
          <a:prstGeom prst="wedgeEllipseCallout">
            <a:avLst>
              <a:gd name="adj1" fmla="val -138597"/>
              <a:gd name="adj2" fmla="val -24556"/>
            </a:avLst>
          </a:prstGeom>
          <a:solidFill>
            <a:schemeClr val="bg1"/>
          </a:solidFill>
          <a:ln w="28575">
            <a:solidFill>
              <a:srgbClr val="990000"/>
            </a:solidFill>
            <a:miter lim="800000"/>
            <a:headEnd/>
            <a:tailEnd/>
          </a:ln>
        </p:spPr>
        <p:txBody>
          <a:bodyPr lIns="35982" tIns="35982" rIns="35982" bIns="3598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Times New Roman" panose="02020603050405020304" pitchFamily="18" charset="0"/>
              </a:rPr>
              <a:t>条例により、必要に応じ対象を絞り込んで位置づけることが可能</a:t>
            </a:r>
          </a:p>
        </p:txBody>
      </p:sp>
      <p:sp>
        <p:nvSpPr>
          <p:cNvPr id="2542" name="AutoShape 17"/>
          <p:cNvSpPr>
            <a:spLocks noChangeArrowheads="1"/>
          </p:cNvSpPr>
          <p:nvPr/>
        </p:nvSpPr>
        <p:spPr>
          <a:xfrm>
            <a:off x="6459538" y="1960563"/>
            <a:ext cx="2376487" cy="701675"/>
          </a:xfrm>
          <a:prstGeom prst="wedgeEllipseCallout">
            <a:avLst>
              <a:gd name="adj1" fmla="val -63620"/>
              <a:gd name="adj2" fmla="val -66181"/>
            </a:avLst>
          </a:prstGeom>
          <a:solidFill>
            <a:schemeClr val="bg1"/>
          </a:solidFill>
          <a:ln w="28575">
            <a:solidFill>
              <a:srgbClr val="990000"/>
            </a:solidFill>
            <a:miter lim="800000"/>
            <a:headEnd/>
            <a:tailEnd/>
          </a:ln>
        </p:spPr>
        <p:txBody>
          <a:bodyPr lIns="35982" tIns="35982" rIns="35982" bIns="3598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Times New Roman" panose="02020603050405020304" pitchFamily="18" charset="0"/>
              </a:rPr>
              <a:t>条例により、追加や適用除外が可能</a:t>
            </a:r>
          </a:p>
        </p:txBody>
      </p:sp>
    </p:spTree>
    <p:extLst>
      <p:ext uri="{BB962C8B-B14F-4D97-AF65-F5344CB8AC3E}">
        <p14:creationId xmlns:p14="http://schemas.microsoft.com/office/powerpoint/2010/main" val="63212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4" name="正方形/長方形 93"/>
          <p:cNvSpPr/>
          <p:nvPr/>
        </p:nvSpPr>
        <p:spPr>
          <a:xfrm>
            <a:off x="0" y="604838"/>
            <a:ext cx="914400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545" name="Rectangle 3"/>
          <p:cNvSpPr>
            <a:spLocks noChangeArrowheads="1"/>
          </p:cNvSpPr>
          <p:nvPr/>
        </p:nvSpPr>
        <p:spPr>
          <a:xfrm>
            <a:off x="179388" y="4076700"/>
            <a:ext cx="8785225" cy="2403475"/>
          </a:xfrm>
          <a:prstGeom prst="rect">
            <a:avLst/>
          </a:prstGeom>
          <a:noFill/>
          <a:ln w="9525">
            <a:solidFill>
              <a:srgbClr val="B2B2B2"/>
            </a:solidFill>
            <a:miter lim="800000"/>
            <a:headEnd/>
            <a:tailEnd/>
          </a:ln>
        </p:spPr>
        <p:txBody>
          <a:bodyPr lIns="35995" tIns="35995" rIns="35995" bIns="35995">
            <a:spAutoFit/>
          </a:bodyPr>
          <a:lstStyle>
            <a:lvl1pPr marL="449263" indent="-4492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strike="sngStrike" dirty="0">
                <a:latin typeface="Times New Roman" panose="02020603050405020304" pitchFamily="18" charset="0"/>
                <a:ea typeface="HGS創英角ｺﾞｼｯｸUB" panose="020B0900000000000000" pitchFamily="50" charset="-128"/>
              </a:rPr>
              <a:t>【</a:t>
            </a:r>
            <a:r>
              <a:rPr lang="ja-JP" altLang="en-US" sz="2400" strike="sngStrike" dirty="0">
                <a:latin typeface="Times New Roman" panose="02020603050405020304" pitchFamily="18" charset="0"/>
                <a:ea typeface="HGS創英角ｺﾞｼｯｸUB" panose="020B0900000000000000" pitchFamily="50" charset="-128"/>
              </a:rPr>
              <a:t>選択可能な届出対象行為</a:t>
            </a:r>
            <a:r>
              <a:rPr lang="en-US" altLang="ja-JP" sz="2400" strike="sngStrike" dirty="0">
                <a:latin typeface="Times New Roman" panose="02020603050405020304" pitchFamily="18" charset="0"/>
                <a:ea typeface="HGS創英角ｺﾞｼｯｸUB" panose="020B0900000000000000" pitchFamily="50" charset="-128"/>
              </a:rPr>
              <a:t>】</a:t>
            </a:r>
          </a:p>
          <a:p>
            <a:pPr eaLnBrk="1" hangingPunct="1">
              <a:spcBef>
                <a:spcPct val="0"/>
              </a:spcBef>
              <a:buFontTx/>
              <a:buNone/>
            </a:pPr>
            <a:r>
              <a:rPr lang="en-US" altLang="ja-JP" sz="1600" strike="sngStrike" dirty="0">
                <a:latin typeface="Times New Roman" panose="02020603050405020304" pitchFamily="18" charset="0"/>
              </a:rPr>
              <a:t>①</a:t>
            </a:r>
            <a:r>
              <a:rPr lang="ja-JP" altLang="en-US" sz="1600" strike="sngStrike" dirty="0">
                <a:latin typeface="Times New Roman" panose="02020603050405020304" pitchFamily="18" charset="0"/>
              </a:rPr>
              <a:t>　土地の開墾、土石の採取、鉱物の掘採その他の土地の形質の変更</a:t>
            </a:r>
          </a:p>
          <a:p>
            <a:pPr eaLnBrk="1" hangingPunct="1">
              <a:spcBef>
                <a:spcPct val="0"/>
              </a:spcBef>
              <a:buFontTx/>
              <a:buNone/>
            </a:pPr>
            <a:r>
              <a:rPr lang="ja-JP" altLang="en-US" sz="1600" strike="sngStrike" dirty="0">
                <a:latin typeface="Times New Roman" panose="02020603050405020304" pitchFamily="18" charset="0"/>
              </a:rPr>
              <a:t>②　木竹の植栽又は伐採</a:t>
            </a:r>
          </a:p>
          <a:p>
            <a:pPr eaLnBrk="1" hangingPunct="1">
              <a:spcBef>
                <a:spcPct val="0"/>
              </a:spcBef>
              <a:buFontTx/>
              <a:buNone/>
            </a:pPr>
            <a:r>
              <a:rPr lang="ja-JP" altLang="en-US" sz="1600" strike="sngStrike" dirty="0">
                <a:latin typeface="Times New Roman" panose="02020603050405020304" pitchFamily="18" charset="0"/>
              </a:rPr>
              <a:t>③　さんごの採取</a:t>
            </a:r>
          </a:p>
          <a:p>
            <a:pPr eaLnBrk="1" hangingPunct="1">
              <a:spcBef>
                <a:spcPct val="0"/>
              </a:spcBef>
              <a:buFontTx/>
              <a:buNone/>
            </a:pPr>
            <a:r>
              <a:rPr lang="ja-JP" altLang="en-US" sz="1600" strike="sngStrike" dirty="0">
                <a:latin typeface="Times New Roman" panose="02020603050405020304" pitchFamily="18" charset="0"/>
              </a:rPr>
              <a:t>④　屋外における土石、廃棄物、再生資源その他の物件の堆積</a:t>
            </a:r>
          </a:p>
          <a:p>
            <a:pPr eaLnBrk="1" hangingPunct="1">
              <a:spcBef>
                <a:spcPct val="0"/>
              </a:spcBef>
              <a:buFontTx/>
              <a:buNone/>
            </a:pPr>
            <a:r>
              <a:rPr lang="ja-JP" altLang="en-US" sz="1600" strike="sngStrike" dirty="0">
                <a:latin typeface="Times New Roman" panose="02020603050405020304" pitchFamily="18" charset="0"/>
              </a:rPr>
              <a:t>⑤　水面の埋立て又は干拓</a:t>
            </a:r>
          </a:p>
          <a:p>
            <a:pPr eaLnBrk="1" hangingPunct="1">
              <a:spcBef>
                <a:spcPct val="0"/>
              </a:spcBef>
              <a:buFontTx/>
              <a:buNone/>
            </a:pPr>
            <a:r>
              <a:rPr lang="ja-JP" altLang="en-US" sz="1600" strike="sngStrike" dirty="0">
                <a:latin typeface="Times New Roman" panose="02020603050405020304" pitchFamily="18" charset="0"/>
              </a:rPr>
              <a:t>⑥　夜間において公衆の観覧に供するため、一定の期間継続して建築物その他　　の工作物又は物件（屋外にあるものに限る。）の外観について行う照明</a:t>
            </a:r>
          </a:p>
          <a:p>
            <a:pPr eaLnBrk="1" hangingPunct="1">
              <a:spcBef>
                <a:spcPct val="0"/>
              </a:spcBef>
              <a:buFontTx/>
              <a:buNone/>
            </a:pPr>
            <a:r>
              <a:rPr lang="ja-JP" altLang="en-US" sz="1600" strike="sngStrike" dirty="0">
                <a:latin typeface="Times New Roman" panose="02020603050405020304" pitchFamily="18" charset="0"/>
              </a:rPr>
              <a:t>⑦　火入れ</a:t>
            </a:r>
          </a:p>
        </p:txBody>
      </p:sp>
      <p:sp>
        <p:nvSpPr>
          <p:cNvPr id="2546" name="Rectangle 4"/>
          <p:cNvSpPr>
            <a:spLocks noChangeArrowheads="1"/>
          </p:cNvSpPr>
          <p:nvPr/>
        </p:nvSpPr>
        <p:spPr>
          <a:xfrm>
            <a:off x="179388" y="2339975"/>
            <a:ext cx="8785225" cy="1550021"/>
          </a:xfrm>
          <a:prstGeom prst="rect">
            <a:avLst/>
          </a:prstGeom>
          <a:noFill/>
          <a:ln>
            <a:noFill/>
          </a:ln>
        </p:spPr>
        <p:txBody>
          <a:bodyPr lIns="35995" tIns="35995" rIns="35995" bIns="3599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solidFill>
                  <a:srgbClr val="CC0000"/>
                </a:solidFill>
                <a:latin typeface="Times New Roman" panose="02020603050405020304" pitchFamily="18" charset="0"/>
                <a:ea typeface="HGS創英角ｺﾞｼｯｸUB" panose="020B0900000000000000" pitchFamily="50" charset="-128"/>
              </a:rPr>
              <a:t>【</a:t>
            </a:r>
            <a:r>
              <a:rPr lang="ja-JP" altLang="en-US" sz="2400" dirty="0">
                <a:solidFill>
                  <a:srgbClr val="CC0000"/>
                </a:solidFill>
                <a:latin typeface="Times New Roman" panose="02020603050405020304" pitchFamily="18" charset="0"/>
                <a:ea typeface="HGS創英角ｺﾞｼｯｸUB" panose="020B0900000000000000" pitchFamily="50" charset="-128"/>
              </a:rPr>
              <a:t>特定届出対象行為</a:t>
            </a:r>
            <a:r>
              <a:rPr lang="en-US" altLang="ja-JP" sz="2400" dirty="0">
                <a:solidFill>
                  <a:srgbClr val="CC0000"/>
                </a:solidFill>
                <a:latin typeface="Times New Roman" panose="02020603050405020304" pitchFamily="18" charset="0"/>
                <a:ea typeface="HGS創英角ｺﾞｼｯｸUB" panose="020B0900000000000000" pitchFamily="50" charset="-128"/>
              </a:rPr>
              <a:t>】</a:t>
            </a:r>
          </a:p>
          <a:p>
            <a:pPr eaLnBrk="1" hangingPunct="1">
              <a:spcBef>
                <a:spcPct val="0"/>
              </a:spcBef>
              <a:buFontTx/>
              <a:buNone/>
            </a:pPr>
            <a:r>
              <a:rPr lang="en-US" altLang="ja-JP" sz="2400" dirty="0">
                <a:solidFill>
                  <a:srgbClr val="CC0000"/>
                </a:solidFill>
                <a:latin typeface="Times New Roman" panose="02020603050405020304" pitchFamily="18" charset="0"/>
              </a:rPr>
              <a:t>①</a:t>
            </a:r>
            <a:r>
              <a:rPr lang="ja-JP" altLang="en-US" sz="2400" dirty="0">
                <a:solidFill>
                  <a:srgbClr val="CC0000"/>
                </a:solidFill>
                <a:latin typeface="Times New Roman" panose="02020603050405020304" pitchFamily="18" charset="0"/>
              </a:rPr>
              <a:t>　</a:t>
            </a:r>
            <a:r>
              <a:rPr lang="ja-JP" altLang="en-US" sz="2400" b="1" u="sng" dirty="0">
                <a:solidFill>
                  <a:srgbClr val="CC0000"/>
                </a:solidFill>
                <a:latin typeface="Times New Roman" panose="02020603050405020304" pitchFamily="18" charset="0"/>
              </a:rPr>
              <a:t>建築物の建築等</a:t>
            </a:r>
          </a:p>
          <a:p>
            <a:pPr eaLnBrk="1" hangingPunct="1">
              <a:spcBef>
                <a:spcPct val="0"/>
              </a:spcBef>
              <a:buFontTx/>
              <a:buNone/>
            </a:pPr>
            <a:r>
              <a:rPr lang="ja-JP" altLang="en-US" sz="2400" dirty="0">
                <a:solidFill>
                  <a:srgbClr val="CC0000"/>
                </a:solidFill>
                <a:latin typeface="Times New Roman" panose="02020603050405020304" pitchFamily="18" charset="0"/>
              </a:rPr>
              <a:t>②　</a:t>
            </a:r>
            <a:r>
              <a:rPr lang="ja-JP" altLang="en-US" sz="2400" b="1" u="sng" dirty="0">
                <a:solidFill>
                  <a:srgbClr val="CC0000"/>
                </a:solidFill>
                <a:latin typeface="Times New Roman" panose="02020603050405020304" pitchFamily="18" charset="0"/>
              </a:rPr>
              <a:t>工作物の建設等</a:t>
            </a:r>
          </a:p>
          <a:p>
            <a:pPr eaLnBrk="1" hangingPunct="1">
              <a:spcBef>
                <a:spcPct val="0"/>
              </a:spcBef>
              <a:buFontTx/>
              <a:buNone/>
            </a:pPr>
            <a:r>
              <a:rPr lang="ja-JP" altLang="en-US" sz="2400" strike="sngStrike" dirty="0">
                <a:latin typeface="Times New Roman" panose="02020603050405020304" pitchFamily="18" charset="0"/>
              </a:rPr>
              <a:t>③　開発行為</a:t>
            </a:r>
          </a:p>
        </p:txBody>
      </p:sp>
      <p:sp>
        <p:nvSpPr>
          <p:cNvPr id="2547" name="Rectangle 20"/>
          <p:cNvSpPr>
            <a:spLocks noChangeArrowheads="1"/>
          </p:cNvSpPr>
          <p:nvPr/>
        </p:nvSpPr>
        <p:spPr>
          <a:xfrm>
            <a:off x="179388" y="692150"/>
            <a:ext cx="8785225" cy="1562100"/>
          </a:xfrm>
          <a:prstGeom prst="rect">
            <a:avLst/>
          </a:prstGeom>
          <a:noFill/>
          <a:ln w="9525">
            <a:solidFill>
              <a:srgbClr val="000000"/>
            </a:solidFill>
            <a:miter lim="800000"/>
            <a:headEnd/>
            <a:tailEnd/>
          </a:ln>
        </p:spPr>
        <p:txBody>
          <a:bodyPr lIns="91396" tIns="45698" rIns="91396" bIns="45698">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66"/>
                </a:solidFill>
                <a:ea typeface="HGP創英角ｺﾞｼｯｸUB" panose="020B0900000000000000" pitchFamily="50" charset="-128"/>
              </a:rPr>
              <a:t>・届出対象行為のうち、</a:t>
            </a:r>
            <a:r>
              <a:rPr lang="ja-JP" altLang="en-US" sz="2400" u="sng" dirty="0">
                <a:solidFill>
                  <a:srgbClr val="000066"/>
                </a:solidFill>
                <a:ea typeface="HGP創英角ｺﾞｼｯｸUB" panose="020B0900000000000000" pitchFamily="50" charset="-128"/>
              </a:rPr>
              <a:t>建築物の建築等、工作物の建設等については、条例により、</a:t>
            </a:r>
            <a:r>
              <a:rPr lang="ja-JP" altLang="en-US" sz="2400" u="sng" dirty="0">
                <a:solidFill>
                  <a:srgbClr val="FF0000"/>
                </a:solidFill>
                <a:ea typeface="HGP創英角ｺﾞｼｯｸUB" panose="020B0900000000000000" pitchFamily="50" charset="-128"/>
              </a:rPr>
              <a:t>特定届出対象行為</a:t>
            </a:r>
            <a:r>
              <a:rPr lang="ja-JP" altLang="en-US" sz="2400" u="sng" dirty="0">
                <a:solidFill>
                  <a:srgbClr val="000066"/>
                </a:solidFill>
                <a:ea typeface="HGP創英角ｺﾞｼｯｸUB" panose="020B0900000000000000" pitchFamily="50" charset="-128"/>
              </a:rPr>
              <a:t>として定めることができる。</a:t>
            </a:r>
          </a:p>
          <a:p>
            <a:pPr eaLnBrk="1" hangingPunct="1">
              <a:spcBef>
                <a:spcPct val="0"/>
              </a:spcBef>
              <a:buFontTx/>
              <a:buNone/>
            </a:pPr>
            <a:r>
              <a:rPr lang="ja-JP" altLang="en-US" sz="2400" dirty="0">
                <a:solidFill>
                  <a:srgbClr val="000066"/>
                </a:solidFill>
                <a:ea typeface="HGP創英角ｺﾞｼｯｸUB" panose="020B0900000000000000" pitchFamily="50" charset="-128"/>
              </a:rPr>
              <a:t>・特定届出行為については、景観形成基準のうち、</a:t>
            </a:r>
            <a:r>
              <a:rPr lang="ja-JP" altLang="en-US" sz="2400" u="sng" dirty="0">
                <a:solidFill>
                  <a:srgbClr val="FF0000"/>
                </a:solidFill>
                <a:ea typeface="HGP創英角ｺﾞｼｯｸUB" panose="020B0900000000000000" pitchFamily="50" charset="-128"/>
              </a:rPr>
              <a:t>形態意匠の制限</a:t>
            </a:r>
            <a:r>
              <a:rPr lang="ja-JP" altLang="en-US" sz="2400" u="sng" dirty="0">
                <a:solidFill>
                  <a:srgbClr val="000066"/>
                </a:solidFill>
                <a:ea typeface="HGP創英角ｺﾞｼｯｸUB" panose="020B0900000000000000" pitchFamily="50" charset="-128"/>
              </a:rPr>
              <a:t>に適合しない場合は、</a:t>
            </a:r>
            <a:r>
              <a:rPr lang="ja-JP" altLang="en-US" sz="2400" u="sng" dirty="0">
                <a:solidFill>
                  <a:srgbClr val="FF0000"/>
                </a:solidFill>
                <a:ea typeface="HGP創英角ｺﾞｼｯｸUB" panose="020B0900000000000000" pitchFamily="50" charset="-128"/>
              </a:rPr>
              <a:t>設計変更命令</a:t>
            </a:r>
            <a:r>
              <a:rPr lang="ja-JP" altLang="en-US" sz="2400" u="sng" dirty="0">
                <a:solidFill>
                  <a:srgbClr val="000066"/>
                </a:solidFill>
                <a:ea typeface="HGP創英角ｺﾞｼｯｸUB" panose="020B0900000000000000" pitchFamily="50" charset="-128"/>
              </a:rPr>
              <a:t>を行うことが可能。</a:t>
            </a:r>
          </a:p>
        </p:txBody>
      </p:sp>
      <p:sp>
        <p:nvSpPr>
          <p:cNvPr id="2548"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u="sng" dirty="0">
                <a:solidFill>
                  <a:srgbClr val="4087C8"/>
                </a:solidFill>
                <a:ea typeface="HGP創英角ｺﾞｼｯｸUB" panose="020B0900000000000000" pitchFamily="50" charset="-128"/>
              </a:rPr>
              <a:t>特定</a:t>
            </a:r>
            <a:r>
              <a:rPr lang="ja-JP" altLang="en-US" sz="2400" dirty="0">
                <a:solidFill>
                  <a:srgbClr val="4087C8"/>
                </a:solidFill>
                <a:ea typeface="HGP創英角ｺﾞｼｯｸUB" panose="020B0900000000000000" pitchFamily="50" charset="-128"/>
              </a:rPr>
              <a:t>届出対象行為（景観計画区域内）</a:t>
            </a:r>
          </a:p>
        </p:txBody>
      </p:sp>
      <p:sp>
        <p:nvSpPr>
          <p:cNvPr id="2549"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6B070EB5-8F7A-47FD-8FFD-348286549140}" type="slidenum">
              <a:rPr lang="en-US" altLang="ja-JP" sz="1400" smtClean="0">
                <a:solidFill>
                  <a:srgbClr val="000000"/>
                </a:solidFill>
              </a:rPr>
              <a:pPr>
                <a:spcBef>
                  <a:spcPct val="0"/>
                </a:spcBef>
                <a:buFontTx/>
                <a:buNone/>
              </a:pPr>
              <a:t>20</a:t>
            </a:fld>
            <a:endParaRPr lang="en-US" altLang="ja-JP" sz="1400">
              <a:solidFill>
                <a:srgbClr val="000000"/>
              </a:solidFill>
            </a:endParaRPr>
          </a:p>
        </p:txBody>
      </p:sp>
      <p:sp>
        <p:nvSpPr>
          <p:cNvPr id="2550" name="Text Box 19"/>
          <p:cNvSpPr txBox="1">
            <a:spLocks noChangeArrowheads="1"/>
          </p:cNvSpPr>
          <p:nvPr/>
        </p:nvSpPr>
        <p:spPr>
          <a:xfrm>
            <a:off x="152400" y="6524625"/>
            <a:ext cx="5979500" cy="307764"/>
          </a:xfrm>
          <a:prstGeom prst="rect">
            <a:avLst/>
          </a:prstGeom>
          <a:noFill/>
          <a:ln>
            <a:noFill/>
          </a:ln>
        </p:spPr>
        <p:txBody>
          <a:bodyPr wrap="none" lIns="91429" tIns="45714" rIns="91429" bIns="457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rgbClr val="000000"/>
                </a:solidFill>
              </a:rPr>
              <a:t>※</a:t>
            </a:r>
            <a:r>
              <a:rPr lang="ja-JP" altLang="en-US" sz="1400" dirty="0">
                <a:solidFill>
                  <a:srgbClr val="000000"/>
                </a:solidFill>
              </a:rPr>
              <a:t>取り消し線部分は、届出対象行為であって特定届出対象行為ではないもの</a:t>
            </a:r>
          </a:p>
        </p:txBody>
      </p:sp>
    </p:spTree>
    <p:extLst>
      <p:ext uri="{BB962C8B-B14F-4D97-AF65-F5344CB8AC3E}">
        <p14:creationId xmlns:p14="http://schemas.microsoft.com/office/powerpoint/2010/main" val="30415919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52" name="直線矢印コネクタ 4107"/>
          <p:cNvCxnSpPr/>
          <p:nvPr/>
        </p:nvCxnSpPr>
        <p:spPr>
          <a:xfrm>
            <a:off x="5911077" y="3545209"/>
            <a:ext cx="90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3" name="直線矢印コネクタ 59"/>
          <p:cNvCxnSpPr/>
          <p:nvPr/>
        </p:nvCxnSpPr>
        <p:spPr>
          <a:xfrm flipV="1">
            <a:off x="5666634" y="1955011"/>
            <a:ext cx="11444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4" name="直線矢印コネクタ 62"/>
          <p:cNvCxnSpPr/>
          <p:nvPr/>
        </p:nvCxnSpPr>
        <p:spPr>
          <a:xfrm flipV="1">
            <a:off x="5666634" y="5390399"/>
            <a:ext cx="11444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5" name="直線矢印コネクタ 179"/>
          <p:cNvCxnSpPr/>
          <p:nvPr/>
        </p:nvCxnSpPr>
        <p:spPr>
          <a:xfrm flipV="1">
            <a:off x="5666634" y="6455945"/>
            <a:ext cx="11444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56" name="角丸四角形 73"/>
          <p:cNvSpPr/>
          <p:nvPr/>
        </p:nvSpPr>
        <p:spPr>
          <a:xfrm>
            <a:off x="4617972" y="2171788"/>
            <a:ext cx="1887066" cy="24027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7" name="角丸四角形 9"/>
          <p:cNvSpPr/>
          <p:nvPr/>
        </p:nvSpPr>
        <p:spPr>
          <a:xfrm>
            <a:off x="849530" y="2146411"/>
            <a:ext cx="1762927" cy="20746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8" name="Rectangle 2"/>
          <p:cNvSpPr>
            <a:spLocks noGrp="1" noChangeArrowheads="1"/>
          </p:cNvSpPr>
          <p:nvPr>
            <p:ph type="title"/>
          </p:nvPr>
        </p:nvSpPr>
        <p:spPr>
          <a:xfrm>
            <a:off x="0" y="0"/>
            <a:ext cx="8028384" cy="476250"/>
          </a:xfrm>
        </p:spPr>
        <p:txBody>
          <a:bodyPr/>
          <a:lstStyle/>
          <a:p>
            <a:pPr eaLnBrk="1" hangingPunct="1"/>
            <a:r>
              <a:rPr lang="ja-JP" altLang="en-US" sz="2200" dirty="0"/>
              <a:t>届出対象行為及び特定届出対象行為に係る事務手続きの流れ</a:t>
            </a:r>
          </a:p>
        </p:txBody>
      </p:sp>
      <p:sp>
        <p:nvSpPr>
          <p:cNvPr id="2559" name="テキスト ボックス 20"/>
          <p:cNvSpPr txBox="1"/>
          <p:nvPr/>
        </p:nvSpPr>
        <p:spPr>
          <a:xfrm>
            <a:off x="91949" y="1551893"/>
            <a:ext cx="2327038" cy="261610"/>
          </a:xfrm>
          <a:prstGeom prst="rect">
            <a:avLst/>
          </a:prstGeom>
          <a:noFill/>
        </p:spPr>
        <p:txBody>
          <a:bodyPr wrap="square" lIns="0" rtlCol="0">
            <a:spAutoFit/>
          </a:bodyPr>
          <a:lstStyle/>
          <a:p>
            <a:r>
              <a:rPr lang="ja-JP" altLang="en-US" sz="1100" dirty="0"/>
              <a:t>（景観法第１６条第１項、第２項）</a:t>
            </a:r>
            <a:endParaRPr kumimoji="1" lang="ja-JP" altLang="en-US" sz="1100" dirty="0"/>
          </a:p>
        </p:txBody>
      </p:sp>
      <p:sp>
        <p:nvSpPr>
          <p:cNvPr id="2560" name="テキスト ボックス 22"/>
          <p:cNvSpPr txBox="1"/>
          <p:nvPr/>
        </p:nvSpPr>
        <p:spPr>
          <a:xfrm>
            <a:off x="1064562" y="2991552"/>
            <a:ext cx="2327038" cy="261610"/>
          </a:xfrm>
          <a:prstGeom prst="rect">
            <a:avLst/>
          </a:prstGeom>
          <a:noFill/>
        </p:spPr>
        <p:txBody>
          <a:bodyPr wrap="square" lIns="0" rtlCol="0">
            <a:spAutoFit/>
          </a:bodyPr>
          <a:lstStyle/>
          <a:p>
            <a:r>
              <a:rPr lang="ja-JP" altLang="en-US" sz="1100" dirty="0"/>
              <a:t>（景観法第１６条第３項）</a:t>
            </a:r>
            <a:endParaRPr kumimoji="1" lang="ja-JP" altLang="en-US" sz="1100" dirty="0"/>
          </a:p>
        </p:txBody>
      </p:sp>
      <p:sp>
        <p:nvSpPr>
          <p:cNvPr id="2561" name="テキスト ボックス 26"/>
          <p:cNvSpPr txBox="1"/>
          <p:nvPr/>
        </p:nvSpPr>
        <p:spPr>
          <a:xfrm>
            <a:off x="4851401" y="2992078"/>
            <a:ext cx="2327038" cy="261610"/>
          </a:xfrm>
          <a:prstGeom prst="rect">
            <a:avLst/>
          </a:prstGeom>
          <a:noFill/>
        </p:spPr>
        <p:txBody>
          <a:bodyPr wrap="square" lIns="0" rtlCol="0">
            <a:spAutoFit/>
          </a:bodyPr>
          <a:lstStyle/>
          <a:p>
            <a:r>
              <a:rPr lang="ja-JP" altLang="en-US" sz="1100" dirty="0"/>
              <a:t>（景観法第１７条第１項）</a:t>
            </a:r>
            <a:endParaRPr kumimoji="1" lang="ja-JP" altLang="en-US" sz="1100" dirty="0"/>
          </a:p>
        </p:txBody>
      </p:sp>
      <p:sp>
        <p:nvSpPr>
          <p:cNvPr id="2562" name="正方形/長方形 36"/>
          <p:cNvSpPr/>
          <p:nvPr/>
        </p:nvSpPr>
        <p:spPr>
          <a:xfrm>
            <a:off x="3616019" y="6313014"/>
            <a:ext cx="2744751" cy="28917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rPr>
              <a:t>原状回復等を命ずる／</a:t>
            </a:r>
            <a:r>
              <a:rPr lang="ja-JP" altLang="en-US" sz="1200" dirty="0">
                <a:solidFill>
                  <a:schemeClr val="tx1"/>
                </a:solidFill>
              </a:rPr>
              <a:t>行政代執行</a:t>
            </a:r>
            <a:endParaRPr kumimoji="1" lang="en-US" altLang="ja-JP" sz="1200" dirty="0">
              <a:solidFill>
                <a:schemeClr val="tx1"/>
              </a:solidFill>
            </a:endParaRPr>
          </a:p>
        </p:txBody>
      </p:sp>
      <p:cxnSp>
        <p:nvCxnSpPr>
          <p:cNvPr id="2563" name="直線矢印コネクタ 10"/>
          <p:cNvCxnSpPr/>
          <p:nvPr/>
        </p:nvCxnSpPr>
        <p:spPr>
          <a:xfrm>
            <a:off x="7330701" y="5869364"/>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64" name="正方形/長方形 4103"/>
          <p:cNvSpPr/>
          <p:nvPr/>
        </p:nvSpPr>
        <p:spPr>
          <a:xfrm>
            <a:off x="6858426" y="1071778"/>
            <a:ext cx="2140733" cy="5696099"/>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nvGrpSpPr>
          <p:cNvPr id="2565" name="グループ化 4116"/>
          <p:cNvGrpSpPr/>
          <p:nvPr/>
        </p:nvGrpSpPr>
        <p:grpSpPr>
          <a:xfrm>
            <a:off x="6906182" y="5733763"/>
            <a:ext cx="2339621" cy="924649"/>
            <a:chOff x="6900859" y="3896239"/>
            <a:chExt cx="2339621" cy="924649"/>
          </a:xfrm>
        </p:grpSpPr>
        <p:sp>
          <p:nvSpPr>
            <p:cNvPr id="2566" name="テキスト ボックス 49"/>
            <p:cNvSpPr txBox="1"/>
            <p:nvPr/>
          </p:nvSpPr>
          <p:spPr>
            <a:xfrm>
              <a:off x="6913442" y="3896239"/>
              <a:ext cx="2327038" cy="261610"/>
            </a:xfrm>
            <a:prstGeom prst="rect">
              <a:avLst/>
            </a:prstGeom>
            <a:noFill/>
          </p:spPr>
          <p:txBody>
            <a:bodyPr wrap="square" lIns="0" rtlCol="0">
              <a:spAutoFit/>
            </a:bodyPr>
            <a:lstStyle/>
            <a:p>
              <a:r>
                <a:rPr lang="ja-JP" altLang="en-US" sz="1100" dirty="0"/>
                <a:t>（景観法第１０１条）</a:t>
              </a:r>
              <a:endParaRPr kumimoji="1" lang="ja-JP" altLang="en-US" sz="1100" dirty="0"/>
            </a:p>
          </p:txBody>
        </p:sp>
        <p:sp>
          <p:nvSpPr>
            <p:cNvPr id="2567" name="テキスト ボックス 4109"/>
            <p:cNvSpPr txBox="1"/>
            <p:nvPr/>
          </p:nvSpPr>
          <p:spPr>
            <a:xfrm>
              <a:off x="6900859" y="4082224"/>
              <a:ext cx="2196000" cy="738664"/>
            </a:xfrm>
            <a:prstGeom prst="rect">
              <a:avLst/>
            </a:prstGeom>
            <a:noFill/>
            <a:ln>
              <a:noFill/>
            </a:ln>
          </p:spPr>
          <p:txBody>
            <a:bodyPr wrap="square" rtlCol="0">
              <a:spAutoFit/>
            </a:bodyPr>
            <a:lstStyle/>
            <a:p>
              <a:r>
                <a:rPr kumimoji="1" lang="ja-JP" altLang="en-US" sz="1000" dirty="0"/>
                <a:t>　景観法第十七条第五項の規定による景観行政団体の長の命令（中略）に違反した者は、</a:t>
              </a:r>
              <a:r>
                <a:rPr kumimoji="1" lang="ja-JP" altLang="en-US" sz="1100" b="1" dirty="0">
                  <a:solidFill>
                    <a:srgbClr val="FF0000"/>
                  </a:solidFill>
                </a:rPr>
                <a:t>一年以下の懲役又は五十万円以下の罰金</a:t>
              </a:r>
              <a:r>
                <a:rPr kumimoji="1" lang="ja-JP" altLang="en-US" sz="1000" dirty="0"/>
                <a:t>に処する。</a:t>
              </a:r>
            </a:p>
          </p:txBody>
        </p:sp>
      </p:grpSp>
      <p:grpSp>
        <p:nvGrpSpPr>
          <p:cNvPr id="2568" name="グループ化 4115"/>
          <p:cNvGrpSpPr/>
          <p:nvPr/>
        </p:nvGrpSpPr>
        <p:grpSpPr>
          <a:xfrm>
            <a:off x="6900701" y="3152269"/>
            <a:ext cx="2327038" cy="1035616"/>
            <a:chOff x="6898763" y="2479714"/>
            <a:chExt cx="2327038" cy="1035616"/>
          </a:xfrm>
        </p:grpSpPr>
        <p:sp>
          <p:nvSpPr>
            <p:cNvPr id="2569" name="テキスト ボックス 52"/>
            <p:cNvSpPr txBox="1"/>
            <p:nvPr/>
          </p:nvSpPr>
          <p:spPr>
            <a:xfrm>
              <a:off x="6898763" y="2479714"/>
              <a:ext cx="2327038" cy="261610"/>
            </a:xfrm>
            <a:prstGeom prst="rect">
              <a:avLst/>
            </a:prstGeom>
            <a:noFill/>
          </p:spPr>
          <p:txBody>
            <a:bodyPr wrap="square" lIns="0" rtlCol="0">
              <a:spAutoFit/>
            </a:bodyPr>
            <a:lstStyle/>
            <a:p>
              <a:r>
                <a:rPr lang="ja-JP" altLang="en-US" sz="1100" dirty="0"/>
                <a:t>（景観法第１０２条）</a:t>
              </a:r>
              <a:endParaRPr kumimoji="1" lang="ja-JP" altLang="en-US" sz="1100" dirty="0"/>
            </a:p>
          </p:txBody>
        </p:sp>
        <p:sp>
          <p:nvSpPr>
            <p:cNvPr id="2570" name="テキスト ボックス 53"/>
            <p:cNvSpPr txBox="1"/>
            <p:nvPr/>
          </p:nvSpPr>
          <p:spPr>
            <a:xfrm>
              <a:off x="6910649" y="2638167"/>
              <a:ext cx="2196000" cy="877163"/>
            </a:xfrm>
            <a:prstGeom prst="rect">
              <a:avLst/>
            </a:prstGeom>
            <a:noFill/>
            <a:ln>
              <a:noFill/>
            </a:ln>
          </p:spPr>
          <p:txBody>
            <a:bodyPr wrap="square" rtlCol="0">
              <a:spAutoFit/>
            </a:bodyPr>
            <a:lstStyle/>
            <a:p>
              <a:r>
                <a:rPr kumimoji="1" lang="ja-JP" altLang="en-US" sz="1000" dirty="0"/>
                <a:t>　次の各号のいずれかに該当する者は、</a:t>
              </a:r>
              <a:r>
                <a:rPr kumimoji="1" lang="ja-JP" altLang="en-US" sz="1100" b="1" dirty="0">
                  <a:solidFill>
                    <a:srgbClr val="FF0000"/>
                  </a:solidFill>
                </a:rPr>
                <a:t>五十万円以下の罰金</a:t>
              </a:r>
              <a:r>
                <a:rPr kumimoji="1" lang="ja-JP" altLang="en-US" sz="1000" dirty="0"/>
                <a:t>に処する。</a:t>
              </a:r>
              <a:endParaRPr kumimoji="1" lang="en-US" altLang="ja-JP" sz="1000" dirty="0"/>
            </a:p>
            <a:p>
              <a:pPr marL="88900" indent="-88900"/>
              <a:r>
                <a:rPr lang="ja-JP" altLang="en-US" sz="1000" dirty="0"/>
                <a:t>　一　第十七条第 一項の規定による景観行政団体の長の命令（中略）に違反した者</a:t>
              </a:r>
              <a:endParaRPr kumimoji="1" lang="ja-JP" altLang="en-US" sz="1000" dirty="0"/>
            </a:p>
          </p:txBody>
        </p:sp>
      </p:grpSp>
      <p:grpSp>
        <p:nvGrpSpPr>
          <p:cNvPr id="2571" name="グループ化 4114"/>
          <p:cNvGrpSpPr/>
          <p:nvPr/>
        </p:nvGrpSpPr>
        <p:grpSpPr>
          <a:xfrm>
            <a:off x="6873044" y="1682698"/>
            <a:ext cx="2331686" cy="1042453"/>
            <a:chOff x="6908794" y="970845"/>
            <a:chExt cx="2331686" cy="1042453"/>
          </a:xfrm>
        </p:grpSpPr>
        <p:sp>
          <p:nvSpPr>
            <p:cNvPr id="2572" name="テキスト ボックス 57"/>
            <p:cNvSpPr txBox="1"/>
            <p:nvPr/>
          </p:nvSpPr>
          <p:spPr>
            <a:xfrm>
              <a:off x="6913442" y="970845"/>
              <a:ext cx="2327038" cy="261610"/>
            </a:xfrm>
            <a:prstGeom prst="rect">
              <a:avLst/>
            </a:prstGeom>
            <a:noFill/>
          </p:spPr>
          <p:txBody>
            <a:bodyPr wrap="square" lIns="0" rtlCol="0">
              <a:spAutoFit/>
            </a:bodyPr>
            <a:lstStyle/>
            <a:p>
              <a:r>
                <a:rPr lang="ja-JP" altLang="en-US" sz="1100" dirty="0"/>
                <a:t>（景観法第１０３条）</a:t>
              </a:r>
              <a:endParaRPr kumimoji="1" lang="ja-JP" altLang="en-US" sz="1100" dirty="0"/>
            </a:p>
          </p:txBody>
        </p:sp>
        <p:sp>
          <p:nvSpPr>
            <p:cNvPr id="2573" name="テキスト ボックス 58"/>
            <p:cNvSpPr txBox="1"/>
            <p:nvPr/>
          </p:nvSpPr>
          <p:spPr>
            <a:xfrm>
              <a:off x="6908794" y="1136135"/>
              <a:ext cx="2196000" cy="877163"/>
            </a:xfrm>
            <a:prstGeom prst="rect">
              <a:avLst/>
            </a:prstGeom>
            <a:noFill/>
            <a:ln>
              <a:noFill/>
            </a:ln>
          </p:spPr>
          <p:txBody>
            <a:bodyPr wrap="square" rtlCol="0">
              <a:spAutoFit/>
            </a:bodyPr>
            <a:lstStyle/>
            <a:p>
              <a:r>
                <a:rPr kumimoji="1" lang="ja-JP" altLang="en-US" sz="1000" dirty="0"/>
                <a:t>　次の各号のいずれかに該当する者は、</a:t>
              </a:r>
              <a:r>
                <a:rPr lang="ja-JP" altLang="en-US" sz="1100" b="1" dirty="0">
                  <a:solidFill>
                    <a:srgbClr val="FF0000"/>
                  </a:solidFill>
                </a:rPr>
                <a:t>三十</a:t>
              </a:r>
              <a:r>
                <a:rPr kumimoji="1" lang="ja-JP" altLang="en-US" sz="1100" b="1" dirty="0">
                  <a:solidFill>
                    <a:srgbClr val="FF0000"/>
                  </a:solidFill>
                </a:rPr>
                <a:t>万円以下の罰金</a:t>
              </a:r>
              <a:r>
                <a:rPr kumimoji="1" lang="ja-JP" altLang="en-US" sz="1000" dirty="0"/>
                <a:t>に処する。</a:t>
              </a:r>
              <a:endParaRPr kumimoji="1" lang="en-US" altLang="ja-JP" sz="1000" dirty="0"/>
            </a:p>
            <a:p>
              <a:pPr marL="88900" indent="-88900"/>
              <a:r>
                <a:rPr lang="ja-JP" altLang="en-US" sz="1000" dirty="0"/>
                <a:t>　一　第十六条第一項又は第二項の規定に違反して、届出をせず、又は虚偽の届出をした者</a:t>
              </a:r>
              <a:endParaRPr kumimoji="1" lang="ja-JP" altLang="en-US" sz="1000" dirty="0"/>
            </a:p>
          </p:txBody>
        </p:sp>
      </p:grpSp>
      <p:grpSp>
        <p:nvGrpSpPr>
          <p:cNvPr id="2574" name="グループ化 4117"/>
          <p:cNvGrpSpPr/>
          <p:nvPr/>
        </p:nvGrpSpPr>
        <p:grpSpPr>
          <a:xfrm>
            <a:off x="6865859" y="4535553"/>
            <a:ext cx="2379843" cy="1037009"/>
            <a:chOff x="6860637" y="5254204"/>
            <a:chExt cx="2379843" cy="1037009"/>
          </a:xfrm>
        </p:grpSpPr>
        <p:sp>
          <p:nvSpPr>
            <p:cNvPr id="2575" name="テキスト ボックス 60"/>
            <p:cNvSpPr txBox="1"/>
            <p:nvPr/>
          </p:nvSpPr>
          <p:spPr>
            <a:xfrm>
              <a:off x="6913442" y="5254204"/>
              <a:ext cx="2327038" cy="261610"/>
            </a:xfrm>
            <a:prstGeom prst="rect">
              <a:avLst/>
            </a:prstGeom>
            <a:noFill/>
          </p:spPr>
          <p:txBody>
            <a:bodyPr wrap="square" lIns="0" rtlCol="0">
              <a:spAutoFit/>
            </a:bodyPr>
            <a:lstStyle/>
            <a:p>
              <a:r>
                <a:rPr lang="ja-JP" altLang="en-US" sz="1100" dirty="0"/>
                <a:t>（景観法第１０３条）</a:t>
              </a:r>
              <a:endParaRPr kumimoji="1" lang="ja-JP" altLang="en-US" sz="1100" dirty="0"/>
            </a:p>
          </p:txBody>
        </p:sp>
        <p:sp>
          <p:nvSpPr>
            <p:cNvPr id="2576" name="テキスト ボックス 61"/>
            <p:cNvSpPr txBox="1"/>
            <p:nvPr/>
          </p:nvSpPr>
          <p:spPr>
            <a:xfrm>
              <a:off x="6860637" y="5414050"/>
              <a:ext cx="2196000" cy="877163"/>
            </a:xfrm>
            <a:prstGeom prst="rect">
              <a:avLst/>
            </a:prstGeom>
            <a:noFill/>
            <a:ln>
              <a:noFill/>
            </a:ln>
          </p:spPr>
          <p:txBody>
            <a:bodyPr wrap="square" rtlCol="0">
              <a:spAutoFit/>
            </a:bodyPr>
            <a:lstStyle/>
            <a:p>
              <a:r>
                <a:rPr kumimoji="1" lang="ja-JP" altLang="en-US" sz="1000" dirty="0"/>
                <a:t>　次の各号のいずれかに該当する者は、</a:t>
              </a:r>
              <a:r>
                <a:rPr lang="ja-JP" altLang="en-US" sz="1100" b="1" dirty="0">
                  <a:solidFill>
                    <a:srgbClr val="FF0000"/>
                  </a:solidFill>
                </a:rPr>
                <a:t>三十</a:t>
              </a:r>
              <a:r>
                <a:rPr kumimoji="1" lang="ja-JP" altLang="en-US" sz="1100" b="1" dirty="0">
                  <a:solidFill>
                    <a:srgbClr val="FF0000"/>
                  </a:solidFill>
                </a:rPr>
                <a:t>万円以下の罰金</a:t>
              </a:r>
              <a:r>
                <a:rPr kumimoji="1" lang="ja-JP" altLang="en-US" sz="1000" dirty="0"/>
                <a:t>に処する。</a:t>
              </a:r>
              <a:endParaRPr kumimoji="1" lang="en-US" altLang="ja-JP" sz="1000" dirty="0"/>
            </a:p>
            <a:p>
              <a:r>
                <a:rPr lang="ja-JP" altLang="en-US" sz="1000" dirty="0"/>
                <a:t>　（中略）</a:t>
              </a:r>
              <a:endParaRPr kumimoji="1" lang="en-US" altLang="ja-JP" sz="1000" dirty="0"/>
            </a:p>
            <a:p>
              <a:pPr marL="88900" indent="-88900"/>
              <a:r>
                <a:rPr lang="ja-JP" altLang="en-US" sz="1000" dirty="0"/>
                <a:t>　四　第十八条一項の規定に違反して、届出に係る行為に着手した者</a:t>
              </a:r>
              <a:endParaRPr kumimoji="1" lang="ja-JP" altLang="en-US" sz="1000" dirty="0"/>
            </a:p>
          </p:txBody>
        </p:sp>
      </p:grpSp>
      <p:sp>
        <p:nvSpPr>
          <p:cNvPr id="2577" name="テキスト ボックス 65"/>
          <p:cNvSpPr txBox="1"/>
          <p:nvPr/>
        </p:nvSpPr>
        <p:spPr>
          <a:xfrm>
            <a:off x="1019571" y="2341979"/>
            <a:ext cx="2327038" cy="261610"/>
          </a:xfrm>
          <a:prstGeom prst="rect">
            <a:avLst/>
          </a:prstGeom>
          <a:noFill/>
        </p:spPr>
        <p:txBody>
          <a:bodyPr wrap="square" lIns="0" rtlCol="0">
            <a:spAutoFit/>
          </a:bodyPr>
          <a:lstStyle/>
          <a:p>
            <a:r>
              <a:rPr lang="ja-JP" altLang="en-US" sz="1100" dirty="0"/>
              <a:t>（景観法第１６条第４項）</a:t>
            </a:r>
            <a:endParaRPr kumimoji="1" lang="ja-JP" altLang="en-US" sz="1100" dirty="0"/>
          </a:p>
        </p:txBody>
      </p:sp>
      <p:sp>
        <p:nvSpPr>
          <p:cNvPr id="2578" name="テキスト ボックス 4121"/>
          <p:cNvSpPr txBox="1"/>
          <p:nvPr/>
        </p:nvSpPr>
        <p:spPr>
          <a:xfrm>
            <a:off x="6848629" y="1211572"/>
            <a:ext cx="2230459" cy="276999"/>
          </a:xfrm>
          <a:prstGeom prst="rect">
            <a:avLst/>
          </a:prstGeom>
          <a:noFill/>
        </p:spPr>
        <p:txBody>
          <a:bodyPr wrap="square" rtlCol="0">
            <a:spAutoFit/>
          </a:bodyPr>
          <a:lstStyle/>
          <a:p>
            <a:r>
              <a:rPr kumimoji="1" lang="en-US" altLang="ja-JP" sz="1200" dirty="0"/>
              <a:t>【</a:t>
            </a:r>
            <a:r>
              <a:rPr kumimoji="1" lang="ja-JP" altLang="en-US" sz="1200" dirty="0"/>
              <a:t>違反した際の罰則</a:t>
            </a:r>
            <a:r>
              <a:rPr kumimoji="1" lang="en-US" altLang="ja-JP" sz="1200" dirty="0"/>
              <a:t>】</a:t>
            </a:r>
            <a:endParaRPr kumimoji="1" lang="ja-JP" altLang="en-US" sz="1200" dirty="0"/>
          </a:p>
        </p:txBody>
      </p:sp>
      <p:cxnSp>
        <p:nvCxnSpPr>
          <p:cNvPr id="2579" name="直線矢印コネクタ 5"/>
          <p:cNvCxnSpPr/>
          <p:nvPr/>
        </p:nvCxnSpPr>
        <p:spPr>
          <a:xfrm flipH="1">
            <a:off x="600382" y="3334980"/>
            <a:ext cx="55821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80" name="正方形/長方形 6"/>
          <p:cNvSpPr/>
          <p:nvPr/>
        </p:nvSpPr>
        <p:spPr>
          <a:xfrm>
            <a:off x="1028786" y="3208980"/>
            <a:ext cx="1440160" cy="252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rPr>
              <a:t>勧告</a:t>
            </a:r>
            <a:endParaRPr kumimoji="1" lang="ja-JP" altLang="en-US" sz="1200" dirty="0">
              <a:solidFill>
                <a:schemeClr val="tx1"/>
              </a:solidFill>
            </a:endParaRPr>
          </a:p>
        </p:txBody>
      </p:sp>
      <p:sp>
        <p:nvSpPr>
          <p:cNvPr id="2581" name="下矢印 63"/>
          <p:cNvSpPr/>
          <p:nvPr/>
        </p:nvSpPr>
        <p:spPr>
          <a:xfrm>
            <a:off x="4182697" y="4722058"/>
            <a:ext cx="324000" cy="479157"/>
          </a:xfrm>
          <a:prstGeom prst="downArrow">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2" name="テキスト ボックス 79"/>
          <p:cNvSpPr txBox="1"/>
          <p:nvPr/>
        </p:nvSpPr>
        <p:spPr>
          <a:xfrm>
            <a:off x="5541555" y="2557925"/>
            <a:ext cx="856444" cy="261610"/>
          </a:xfrm>
          <a:prstGeom prst="rect">
            <a:avLst/>
          </a:prstGeom>
          <a:noFill/>
        </p:spPr>
        <p:txBody>
          <a:bodyPr wrap="square" rtlCol="0">
            <a:spAutoFit/>
          </a:bodyPr>
          <a:lstStyle/>
          <a:p>
            <a:r>
              <a:rPr kumimoji="1" lang="ja-JP" altLang="en-US" sz="1100" dirty="0"/>
              <a:t>３０日以内</a:t>
            </a:r>
          </a:p>
        </p:txBody>
      </p:sp>
      <p:sp>
        <p:nvSpPr>
          <p:cNvPr id="2583" name="テキスト ボックス 81"/>
          <p:cNvSpPr txBox="1"/>
          <p:nvPr/>
        </p:nvSpPr>
        <p:spPr>
          <a:xfrm>
            <a:off x="4806718" y="2355076"/>
            <a:ext cx="1541200" cy="261610"/>
          </a:xfrm>
          <a:prstGeom prst="rect">
            <a:avLst/>
          </a:prstGeom>
          <a:noFill/>
        </p:spPr>
        <p:txBody>
          <a:bodyPr wrap="square" lIns="0" rtlCol="0">
            <a:spAutoFit/>
          </a:bodyPr>
          <a:lstStyle/>
          <a:p>
            <a:pPr algn="r"/>
            <a:r>
              <a:rPr lang="ja-JP" altLang="en-US" sz="1100" dirty="0"/>
              <a:t>（景観法第１７条第２項）</a:t>
            </a:r>
            <a:endParaRPr kumimoji="1" lang="ja-JP" altLang="en-US" sz="1100" dirty="0"/>
          </a:p>
        </p:txBody>
      </p:sp>
      <p:cxnSp>
        <p:nvCxnSpPr>
          <p:cNvPr id="2584" name="直線矢印コネクタ 82"/>
          <p:cNvCxnSpPr/>
          <p:nvPr/>
        </p:nvCxnSpPr>
        <p:spPr>
          <a:xfrm flipH="1">
            <a:off x="6266699" y="2222588"/>
            <a:ext cx="0" cy="1152000"/>
          </a:xfrm>
          <a:prstGeom prst="straightConnector1">
            <a:avLst/>
          </a:prstGeom>
          <a:ln>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85" name="直線矢印コネクタ 83"/>
          <p:cNvCxnSpPr/>
          <p:nvPr/>
        </p:nvCxnSpPr>
        <p:spPr>
          <a:xfrm flipH="1">
            <a:off x="6360770" y="2222588"/>
            <a:ext cx="1348" cy="2124000"/>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86" name="直線矢印コネクタ 87"/>
          <p:cNvCxnSpPr/>
          <p:nvPr/>
        </p:nvCxnSpPr>
        <p:spPr>
          <a:xfrm flipH="1">
            <a:off x="4471526" y="4352404"/>
            <a:ext cx="558214" cy="0"/>
          </a:xfrm>
          <a:prstGeom prst="straightConnector1">
            <a:avLst/>
          </a:prstGeom>
          <a:ln>
            <a:solidFill>
              <a:srgbClr val="99CC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87" name="正方形/長方形 89"/>
          <p:cNvSpPr/>
          <p:nvPr/>
        </p:nvSpPr>
        <p:spPr>
          <a:xfrm>
            <a:off x="101578" y="730717"/>
            <a:ext cx="6444000" cy="31686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rPr>
              <a:t>届出が必要な行為を計画</a:t>
            </a:r>
          </a:p>
        </p:txBody>
      </p:sp>
      <p:cxnSp>
        <p:nvCxnSpPr>
          <p:cNvPr id="2588" name="直線矢印コネクタ 41"/>
          <p:cNvCxnSpPr/>
          <p:nvPr/>
        </p:nvCxnSpPr>
        <p:spPr>
          <a:xfrm flipH="1">
            <a:off x="3229166" y="1103853"/>
            <a:ext cx="1" cy="6351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89" name="角丸四角形吹き出し 42"/>
          <p:cNvSpPr/>
          <p:nvPr/>
        </p:nvSpPr>
        <p:spPr>
          <a:xfrm>
            <a:off x="3552214" y="1208208"/>
            <a:ext cx="2910549" cy="479900"/>
          </a:xfrm>
          <a:prstGeom prst="wedgeRoundRectCallout">
            <a:avLst>
              <a:gd name="adj1" fmla="val -58750"/>
              <a:gd name="adj2" fmla="val -14353"/>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0" name="テキスト ボックス 95"/>
          <p:cNvSpPr txBox="1"/>
          <p:nvPr/>
        </p:nvSpPr>
        <p:spPr>
          <a:xfrm>
            <a:off x="3548282" y="1234480"/>
            <a:ext cx="2977316" cy="430887"/>
          </a:xfrm>
          <a:prstGeom prst="rect">
            <a:avLst/>
          </a:prstGeom>
          <a:noFill/>
        </p:spPr>
        <p:txBody>
          <a:bodyPr wrap="square" rtlCol="0">
            <a:spAutoFit/>
          </a:bodyPr>
          <a:lstStyle/>
          <a:p>
            <a:pPr lvl="0"/>
            <a:r>
              <a:rPr lang="ja-JP" altLang="en-US" sz="1100" dirty="0">
                <a:solidFill>
                  <a:sysClr val="windowText" lastClr="000000"/>
                </a:solidFill>
                <a:latin typeface="Arial"/>
                <a:ea typeface="ＭＳ Ｐゴシック"/>
              </a:rPr>
              <a:t>条例に届出が必要な行為をしようとする者に　対する事前協議を規定している自治体も存在。</a:t>
            </a:r>
            <a:endParaRPr kumimoji="1" lang="ja-JP" altLang="en-US" sz="1600" dirty="0"/>
          </a:p>
        </p:txBody>
      </p:sp>
      <p:sp>
        <p:nvSpPr>
          <p:cNvPr id="2591" name="テキスト ボックス 100"/>
          <p:cNvSpPr txBox="1"/>
          <p:nvPr/>
        </p:nvSpPr>
        <p:spPr>
          <a:xfrm>
            <a:off x="973371" y="5952190"/>
            <a:ext cx="1558230" cy="400110"/>
          </a:xfrm>
          <a:prstGeom prst="rect">
            <a:avLst/>
          </a:prstGeom>
          <a:noFill/>
        </p:spPr>
        <p:txBody>
          <a:bodyPr wrap="square" rtlCol="0">
            <a:spAutoFit/>
          </a:bodyPr>
          <a:lstStyle/>
          <a:p>
            <a:pPr>
              <a:lnSpc>
                <a:spcPts val="1200"/>
              </a:lnSpc>
            </a:pPr>
            <a:r>
              <a:rPr lang="ja-JP" altLang="en-US" sz="1200" dirty="0"/>
              <a:t>届出対象行為に係る</a:t>
            </a:r>
            <a:endParaRPr lang="en-US" altLang="ja-JP" sz="1200" dirty="0"/>
          </a:p>
          <a:p>
            <a:pPr>
              <a:lnSpc>
                <a:spcPts val="1200"/>
              </a:lnSpc>
            </a:pPr>
            <a:r>
              <a:rPr lang="ja-JP" altLang="en-US" sz="1200" dirty="0"/>
              <a:t>事務手続きの流れ</a:t>
            </a:r>
            <a:endParaRPr kumimoji="1" lang="ja-JP" altLang="en-US" sz="1200" dirty="0"/>
          </a:p>
        </p:txBody>
      </p:sp>
      <p:grpSp>
        <p:nvGrpSpPr>
          <p:cNvPr id="2592" name="グループ化 43"/>
          <p:cNvGrpSpPr/>
          <p:nvPr/>
        </p:nvGrpSpPr>
        <p:grpSpPr>
          <a:xfrm>
            <a:off x="276946" y="6508749"/>
            <a:ext cx="540000" cy="149663"/>
            <a:chOff x="-595048" y="6239574"/>
            <a:chExt cx="540000" cy="149663"/>
          </a:xfrm>
        </p:grpSpPr>
        <p:cxnSp>
          <p:nvCxnSpPr>
            <p:cNvPr id="2593" name="直線矢印コネクタ 98"/>
            <p:cNvCxnSpPr/>
            <p:nvPr/>
          </p:nvCxnSpPr>
          <p:spPr>
            <a:xfrm flipV="1">
              <a:off x="-595048" y="6239574"/>
              <a:ext cx="540000" cy="0"/>
            </a:xfrm>
            <a:prstGeom prst="straightConnector1">
              <a:avLst/>
            </a:prstGeom>
            <a:ln w="28575">
              <a:solidFill>
                <a:srgbClr val="99CCFF"/>
              </a:solidFill>
              <a:tailEnd type="triangle"/>
            </a:ln>
          </p:spPr>
          <p:style>
            <a:lnRef idx="1">
              <a:schemeClr val="accent1"/>
            </a:lnRef>
            <a:fillRef idx="0">
              <a:schemeClr val="accent1"/>
            </a:fillRef>
            <a:effectRef idx="0">
              <a:schemeClr val="accent1"/>
            </a:effectRef>
            <a:fontRef idx="minor">
              <a:schemeClr val="tx1"/>
            </a:fontRef>
          </p:style>
        </p:cxnSp>
        <p:cxnSp>
          <p:nvCxnSpPr>
            <p:cNvPr id="2594" name="直線矢印コネクタ 99"/>
            <p:cNvCxnSpPr/>
            <p:nvPr/>
          </p:nvCxnSpPr>
          <p:spPr>
            <a:xfrm>
              <a:off x="-595048" y="6389237"/>
              <a:ext cx="540000" cy="0"/>
            </a:xfrm>
            <a:prstGeom prst="straightConnector1">
              <a:avLst/>
            </a:prstGeom>
            <a:ln w="28575">
              <a:solidFill>
                <a:srgbClr val="99CCFF"/>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595" name="テキスト ボックス 101"/>
          <p:cNvSpPr txBox="1"/>
          <p:nvPr/>
        </p:nvSpPr>
        <p:spPr>
          <a:xfrm>
            <a:off x="87971" y="5745068"/>
            <a:ext cx="763728" cy="276999"/>
          </a:xfrm>
          <a:prstGeom prst="rect">
            <a:avLst/>
          </a:prstGeom>
          <a:noFill/>
        </p:spPr>
        <p:txBody>
          <a:bodyPr wrap="square" rtlCol="0">
            <a:spAutoFit/>
          </a:bodyPr>
          <a:lstStyle/>
          <a:p>
            <a:r>
              <a:rPr kumimoji="1" lang="en-US" altLang="ja-JP" sz="1200" dirty="0"/>
              <a:t>【</a:t>
            </a:r>
            <a:r>
              <a:rPr kumimoji="1" lang="ja-JP" altLang="en-US" sz="1200" dirty="0"/>
              <a:t>凡例</a:t>
            </a:r>
            <a:r>
              <a:rPr kumimoji="1" lang="en-US" altLang="ja-JP" sz="1200" dirty="0"/>
              <a:t>】</a:t>
            </a:r>
            <a:endParaRPr kumimoji="1" lang="ja-JP" altLang="en-US" sz="1200" dirty="0"/>
          </a:p>
        </p:txBody>
      </p:sp>
      <p:sp>
        <p:nvSpPr>
          <p:cNvPr id="2596" name="テキスト ボックス 102"/>
          <p:cNvSpPr txBox="1"/>
          <p:nvPr/>
        </p:nvSpPr>
        <p:spPr>
          <a:xfrm>
            <a:off x="973370" y="6383525"/>
            <a:ext cx="2111801" cy="400110"/>
          </a:xfrm>
          <a:prstGeom prst="rect">
            <a:avLst/>
          </a:prstGeom>
          <a:noFill/>
        </p:spPr>
        <p:txBody>
          <a:bodyPr wrap="square" rtlCol="0">
            <a:spAutoFit/>
          </a:bodyPr>
          <a:lstStyle/>
          <a:p>
            <a:pPr>
              <a:lnSpc>
                <a:spcPts val="1200"/>
              </a:lnSpc>
            </a:pPr>
            <a:r>
              <a:rPr lang="ja-JP" altLang="en-US" sz="1200" dirty="0"/>
              <a:t>特定届出対象行為に係る</a:t>
            </a:r>
            <a:endParaRPr lang="en-US" altLang="ja-JP" sz="1200" dirty="0"/>
          </a:p>
          <a:p>
            <a:pPr>
              <a:lnSpc>
                <a:spcPts val="1200"/>
              </a:lnSpc>
            </a:pPr>
            <a:r>
              <a:rPr lang="ja-JP" altLang="en-US" sz="1200" dirty="0"/>
              <a:t>事務手続きの流れ</a:t>
            </a:r>
            <a:endParaRPr kumimoji="1" lang="ja-JP" altLang="en-US" sz="1200" dirty="0"/>
          </a:p>
        </p:txBody>
      </p:sp>
      <p:sp>
        <p:nvSpPr>
          <p:cNvPr id="2597" name="正方形/長方形 50"/>
          <p:cNvSpPr/>
          <p:nvPr/>
        </p:nvSpPr>
        <p:spPr>
          <a:xfrm>
            <a:off x="1517873" y="4710630"/>
            <a:ext cx="842472" cy="26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8" name="角丸四角形吹き出し 35"/>
          <p:cNvSpPr/>
          <p:nvPr/>
        </p:nvSpPr>
        <p:spPr>
          <a:xfrm>
            <a:off x="640816" y="3430113"/>
            <a:ext cx="2061733" cy="1454656"/>
          </a:xfrm>
          <a:custGeom>
            <a:avLst/>
            <a:gdLst>
              <a:gd name="connsiteX0" fmla="*/ 0 w 2170631"/>
              <a:gd name="connsiteY0" fmla="*/ 187686 h 1126095"/>
              <a:gd name="connsiteX1" fmla="*/ 187686 w 2170631"/>
              <a:gd name="connsiteY1" fmla="*/ 0 h 1126095"/>
              <a:gd name="connsiteX2" fmla="*/ 361772 w 2170631"/>
              <a:gd name="connsiteY2" fmla="*/ 0 h 1126095"/>
              <a:gd name="connsiteX3" fmla="*/ 114501 w 2170631"/>
              <a:gd name="connsiteY3" fmla="*/ -267357 h 1126095"/>
              <a:gd name="connsiteX4" fmla="*/ 904430 w 2170631"/>
              <a:gd name="connsiteY4" fmla="*/ 0 h 1126095"/>
              <a:gd name="connsiteX5" fmla="*/ 1982945 w 2170631"/>
              <a:gd name="connsiteY5" fmla="*/ 0 h 1126095"/>
              <a:gd name="connsiteX6" fmla="*/ 2170631 w 2170631"/>
              <a:gd name="connsiteY6" fmla="*/ 187686 h 1126095"/>
              <a:gd name="connsiteX7" fmla="*/ 2170631 w 2170631"/>
              <a:gd name="connsiteY7" fmla="*/ 187683 h 1126095"/>
              <a:gd name="connsiteX8" fmla="*/ 2170631 w 2170631"/>
              <a:gd name="connsiteY8" fmla="*/ 187683 h 1126095"/>
              <a:gd name="connsiteX9" fmla="*/ 2170631 w 2170631"/>
              <a:gd name="connsiteY9" fmla="*/ 469206 h 1126095"/>
              <a:gd name="connsiteX10" fmla="*/ 2170631 w 2170631"/>
              <a:gd name="connsiteY10" fmla="*/ 938409 h 1126095"/>
              <a:gd name="connsiteX11" fmla="*/ 1982945 w 2170631"/>
              <a:gd name="connsiteY11" fmla="*/ 1126095 h 1126095"/>
              <a:gd name="connsiteX12" fmla="*/ 904430 w 2170631"/>
              <a:gd name="connsiteY12" fmla="*/ 1126095 h 1126095"/>
              <a:gd name="connsiteX13" fmla="*/ 361772 w 2170631"/>
              <a:gd name="connsiteY13" fmla="*/ 1126095 h 1126095"/>
              <a:gd name="connsiteX14" fmla="*/ 361772 w 2170631"/>
              <a:gd name="connsiteY14" fmla="*/ 1126095 h 1126095"/>
              <a:gd name="connsiteX15" fmla="*/ 187686 w 2170631"/>
              <a:gd name="connsiteY15" fmla="*/ 1126095 h 1126095"/>
              <a:gd name="connsiteX16" fmla="*/ 0 w 2170631"/>
              <a:gd name="connsiteY16" fmla="*/ 938409 h 1126095"/>
              <a:gd name="connsiteX17" fmla="*/ 0 w 2170631"/>
              <a:gd name="connsiteY17" fmla="*/ 469206 h 1126095"/>
              <a:gd name="connsiteX18" fmla="*/ 0 w 2170631"/>
              <a:gd name="connsiteY18" fmla="*/ 187683 h 1126095"/>
              <a:gd name="connsiteX19" fmla="*/ 0 w 2170631"/>
              <a:gd name="connsiteY19" fmla="*/ 187683 h 1126095"/>
              <a:gd name="connsiteX20" fmla="*/ 0 w 2170631"/>
              <a:gd name="connsiteY20" fmla="*/ 187686 h 1126095"/>
              <a:gd name="connsiteX0" fmla="*/ 0 w 2170631"/>
              <a:gd name="connsiteY0" fmla="*/ 455043 h 1393452"/>
              <a:gd name="connsiteX1" fmla="*/ 187686 w 2170631"/>
              <a:gd name="connsiteY1" fmla="*/ 267357 h 1393452"/>
              <a:gd name="connsiteX2" fmla="*/ 361772 w 2170631"/>
              <a:gd name="connsiteY2" fmla="*/ 267357 h 1393452"/>
              <a:gd name="connsiteX3" fmla="*/ 114501 w 2170631"/>
              <a:gd name="connsiteY3" fmla="*/ 0 h 1393452"/>
              <a:gd name="connsiteX4" fmla="*/ 904430 w 2170631"/>
              <a:gd name="connsiteY4" fmla="*/ 267357 h 1393452"/>
              <a:gd name="connsiteX5" fmla="*/ 1982945 w 2170631"/>
              <a:gd name="connsiteY5" fmla="*/ 267357 h 1393452"/>
              <a:gd name="connsiteX6" fmla="*/ 2170631 w 2170631"/>
              <a:gd name="connsiteY6" fmla="*/ 455043 h 1393452"/>
              <a:gd name="connsiteX7" fmla="*/ 2170631 w 2170631"/>
              <a:gd name="connsiteY7" fmla="*/ 455040 h 1393452"/>
              <a:gd name="connsiteX8" fmla="*/ 2170631 w 2170631"/>
              <a:gd name="connsiteY8" fmla="*/ 455040 h 1393452"/>
              <a:gd name="connsiteX9" fmla="*/ 2170631 w 2170631"/>
              <a:gd name="connsiteY9" fmla="*/ 736563 h 1393452"/>
              <a:gd name="connsiteX10" fmla="*/ 2170631 w 2170631"/>
              <a:gd name="connsiteY10" fmla="*/ 1205766 h 1393452"/>
              <a:gd name="connsiteX11" fmla="*/ 1982945 w 2170631"/>
              <a:gd name="connsiteY11" fmla="*/ 1393452 h 1393452"/>
              <a:gd name="connsiteX12" fmla="*/ 904430 w 2170631"/>
              <a:gd name="connsiteY12" fmla="*/ 1393452 h 1393452"/>
              <a:gd name="connsiteX13" fmla="*/ 361772 w 2170631"/>
              <a:gd name="connsiteY13" fmla="*/ 1393452 h 1393452"/>
              <a:gd name="connsiteX14" fmla="*/ 361772 w 2170631"/>
              <a:gd name="connsiteY14" fmla="*/ 1393452 h 1393452"/>
              <a:gd name="connsiteX15" fmla="*/ 187686 w 2170631"/>
              <a:gd name="connsiteY15" fmla="*/ 1393452 h 1393452"/>
              <a:gd name="connsiteX16" fmla="*/ 0 w 2170631"/>
              <a:gd name="connsiteY16" fmla="*/ 1205766 h 1393452"/>
              <a:gd name="connsiteX17" fmla="*/ 0 w 2170631"/>
              <a:gd name="connsiteY17" fmla="*/ 736563 h 1393452"/>
              <a:gd name="connsiteX18" fmla="*/ 0 w 2170631"/>
              <a:gd name="connsiteY18" fmla="*/ 455040 h 1393452"/>
              <a:gd name="connsiteX19" fmla="*/ 0 w 2170631"/>
              <a:gd name="connsiteY19" fmla="*/ 455040 h 1393452"/>
              <a:gd name="connsiteX20" fmla="*/ 0 w 2170631"/>
              <a:gd name="connsiteY20" fmla="*/ 455043 h 1393452"/>
              <a:gd name="connsiteX0" fmla="*/ 0 w 2170631"/>
              <a:gd name="connsiteY0" fmla="*/ 455043 h 1393452"/>
              <a:gd name="connsiteX1" fmla="*/ 106723 w 2170631"/>
              <a:gd name="connsiteY1" fmla="*/ 267357 h 1393452"/>
              <a:gd name="connsiteX2" fmla="*/ 361772 w 2170631"/>
              <a:gd name="connsiteY2" fmla="*/ 267357 h 1393452"/>
              <a:gd name="connsiteX3" fmla="*/ 114501 w 2170631"/>
              <a:gd name="connsiteY3" fmla="*/ 0 h 1393452"/>
              <a:gd name="connsiteX4" fmla="*/ 904430 w 2170631"/>
              <a:gd name="connsiteY4" fmla="*/ 267357 h 1393452"/>
              <a:gd name="connsiteX5" fmla="*/ 1982945 w 2170631"/>
              <a:gd name="connsiteY5" fmla="*/ 267357 h 1393452"/>
              <a:gd name="connsiteX6" fmla="*/ 2170631 w 2170631"/>
              <a:gd name="connsiteY6" fmla="*/ 455043 h 1393452"/>
              <a:gd name="connsiteX7" fmla="*/ 2170631 w 2170631"/>
              <a:gd name="connsiteY7" fmla="*/ 455040 h 1393452"/>
              <a:gd name="connsiteX8" fmla="*/ 2170631 w 2170631"/>
              <a:gd name="connsiteY8" fmla="*/ 455040 h 1393452"/>
              <a:gd name="connsiteX9" fmla="*/ 2170631 w 2170631"/>
              <a:gd name="connsiteY9" fmla="*/ 736563 h 1393452"/>
              <a:gd name="connsiteX10" fmla="*/ 2170631 w 2170631"/>
              <a:gd name="connsiteY10" fmla="*/ 1205766 h 1393452"/>
              <a:gd name="connsiteX11" fmla="*/ 1982945 w 2170631"/>
              <a:gd name="connsiteY11" fmla="*/ 1393452 h 1393452"/>
              <a:gd name="connsiteX12" fmla="*/ 904430 w 2170631"/>
              <a:gd name="connsiteY12" fmla="*/ 1393452 h 1393452"/>
              <a:gd name="connsiteX13" fmla="*/ 361772 w 2170631"/>
              <a:gd name="connsiteY13" fmla="*/ 1393452 h 1393452"/>
              <a:gd name="connsiteX14" fmla="*/ 361772 w 2170631"/>
              <a:gd name="connsiteY14" fmla="*/ 1393452 h 1393452"/>
              <a:gd name="connsiteX15" fmla="*/ 187686 w 2170631"/>
              <a:gd name="connsiteY15" fmla="*/ 1393452 h 1393452"/>
              <a:gd name="connsiteX16" fmla="*/ 0 w 2170631"/>
              <a:gd name="connsiteY16" fmla="*/ 1205766 h 1393452"/>
              <a:gd name="connsiteX17" fmla="*/ 0 w 2170631"/>
              <a:gd name="connsiteY17" fmla="*/ 736563 h 1393452"/>
              <a:gd name="connsiteX18" fmla="*/ 0 w 2170631"/>
              <a:gd name="connsiteY18" fmla="*/ 455040 h 1393452"/>
              <a:gd name="connsiteX19" fmla="*/ 0 w 2170631"/>
              <a:gd name="connsiteY19" fmla="*/ 455040 h 1393452"/>
              <a:gd name="connsiteX20" fmla="*/ 0 w 2170631"/>
              <a:gd name="connsiteY20" fmla="*/ 455043 h 1393452"/>
              <a:gd name="connsiteX0" fmla="*/ 0 w 2170631"/>
              <a:gd name="connsiteY0" fmla="*/ 455043 h 1393452"/>
              <a:gd name="connsiteX1" fmla="*/ 106723 w 2170631"/>
              <a:gd name="connsiteY1" fmla="*/ 267357 h 1393452"/>
              <a:gd name="connsiteX2" fmla="*/ 128410 w 2170631"/>
              <a:gd name="connsiteY2" fmla="*/ 272120 h 1393452"/>
              <a:gd name="connsiteX3" fmla="*/ 114501 w 2170631"/>
              <a:gd name="connsiteY3" fmla="*/ 0 h 1393452"/>
              <a:gd name="connsiteX4" fmla="*/ 904430 w 2170631"/>
              <a:gd name="connsiteY4" fmla="*/ 267357 h 1393452"/>
              <a:gd name="connsiteX5" fmla="*/ 1982945 w 2170631"/>
              <a:gd name="connsiteY5" fmla="*/ 267357 h 1393452"/>
              <a:gd name="connsiteX6" fmla="*/ 2170631 w 2170631"/>
              <a:gd name="connsiteY6" fmla="*/ 455043 h 1393452"/>
              <a:gd name="connsiteX7" fmla="*/ 2170631 w 2170631"/>
              <a:gd name="connsiteY7" fmla="*/ 455040 h 1393452"/>
              <a:gd name="connsiteX8" fmla="*/ 2170631 w 2170631"/>
              <a:gd name="connsiteY8" fmla="*/ 455040 h 1393452"/>
              <a:gd name="connsiteX9" fmla="*/ 2170631 w 2170631"/>
              <a:gd name="connsiteY9" fmla="*/ 736563 h 1393452"/>
              <a:gd name="connsiteX10" fmla="*/ 2170631 w 2170631"/>
              <a:gd name="connsiteY10" fmla="*/ 1205766 h 1393452"/>
              <a:gd name="connsiteX11" fmla="*/ 1982945 w 2170631"/>
              <a:gd name="connsiteY11" fmla="*/ 1393452 h 1393452"/>
              <a:gd name="connsiteX12" fmla="*/ 904430 w 2170631"/>
              <a:gd name="connsiteY12" fmla="*/ 1393452 h 1393452"/>
              <a:gd name="connsiteX13" fmla="*/ 361772 w 2170631"/>
              <a:gd name="connsiteY13" fmla="*/ 1393452 h 1393452"/>
              <a:gd name="connsiteX14" fmla="*/ 361772 w 2170631"/>
              <a:gd name="connsiteY14" fmla="*/ 1393452 h 1393452"/>
              <a:gd name="connsiteX15" fmla="*/ 187686 w 2170631"/>
              <a:gd name="connsiteY15" fmla="*/ 1393452 h 1393452"/>
              <a:gd name="connsiteX16" fmla="*/ 0 w 2170631"/>
              <a:gd name="connsiteY16" fmla="*/ 1205766 h 1393452"/>
              <a:gd name="connsiteX17" fmla="*/ 0 w 2170631"/>
              <a:gd name="connsiteY17" fmla="*/ 736563 h 1393452"/>
              <a:gd name="connsiteX18" fmla="*/ 0 w 2170631"/>
              <a:gd name="connsiteY18" fmla="*/ 455040 h 1393452"/>
              <a:gd name="connsiteX19" fmla="*/ 0 w 2170631"/>
              <a:gd name="connsiteY19" fmla="*/ 455040 h 1393452"/>
              <a:gd name="connsiteX20" fmla="*/ 0 w 2170631"/>
              <a:gd name="connsiteY20" fmla="*/ 455043 h 1393452"/>
              <a:gd name="connsiteX0" fmla="*/ 0 w 2170631"/>
              <a:gd name="connsiteY0" fmla="*/ 455043 h 1393452"/>
              <a:gd name="connsiteX1" fmla="*/ 106723 w 2170631"/>
              <a:gd name="connsiteY1" fmla="*/ 267357 h 1393452"/>
              <a:gd name="connsiteX2" fmla="*/ 128410 w 2170631"/>
              <a:gd name="connsiteY2" fmla="*/ 272120 h 1393452"/>
              <a:gd name="connsiteX3" fmla="*/ 114501 w 2170631"/>
              <a:gd name="connsiteY3" fmla="*/ 0 h 1393452"/>
              <a:gd name="connsiteX4" fmla="*/ 366267 w 2170631"/>
              <a:gd name="connsiteY4" fmla="*/ 262594 h 1393452"/>
              <a:gd name="connsiteX5" fmla="*/ 1982945 w 2170631"/>
              <a:gd name="connsiteY5" fmla="*/ 267357 h 1393452"/>
              <a:gd name="connsiteX6" fmla="*/ 2170631 w 2170631"/>
              <a:gd name="connsiteY6" fmla="*/ 455043 h 1393452"/>
              <a:gd name="connsiteX7" fmla="*/ 2170631 w 2170631"/>
              <a:gd name="connsiteY7" fmla="*/ 455040 h 1393452"/>
              <a:gd name="connsiteX8" fmla="*/ 2170631 w 2170631"/>
              <a:gd name="connsiteY8" fmla="*/ 455040 h 1393452"/>
              <a:gd name="connsiteX9" fmla="*/ 2170631 w 2170631"/>
              <a:gd name="connsiteY9" fmla="*/ 736563 h 1393452"/>
              <a:gd name="connsiteX10" fmla="*/ 2170631 w 2170631"/>
              <a:gd name="connsiteY10" fmla="*/ 1205766 h 1393452"/>
              <a:gd name="connsiteX11" fmla="*/ 1982945 w 2170631"/>
              <a:gd name="connsiteY11" fmla="*/ 1393452 h 1393452"/>
              <a:gd name="connsiteX12" fmla="*/ 904430 w 2170631"/>
              <a:gd name="connsiteY12" fmla="*/ 1393452 h 1393452"/>
              <a:gd name="connsiteX13" fmla="*/ 361772 w 2170631"/>
              <a:gd name="connsiteY13" fmla="*/ 1393452 h 1393452"/>
              <a:gd name="connsiteX14" fmla="*/ 361772 w 2170631"/>
              <a:gd name="connsiteY14" fmla="*/ 1393452 h 1393452"/>
              <a:gd name="connsiteX15" fmla="*/ 187686 w 2170631"/>
              <a:gd name="connsiteY15" fmla="*/ 1393452 h 1393452"/>
              <a:gd name="connsiteX16" fmla="*/ 0 w 2170631"/>
              <a:gd name="connsiteY16" fmla="*/ 1205766 h 1393452"/>
              <a:gd name="connsiteX17" fmla="*/ 0 w 2170631"/>
              <a:gd name="connsiteY17" fmla="*/ 736563 h 1393452"/>
              <a:gd name="connsiteX18" fmla="*/ 0 w 2170631"/>
              <a:gd name="connsiteY18" fmla="*/ 455040 h 1393452"/>
              <a:gd name="connsiteX19" fmla="*/ 0 w 2170631"/>
              <a:gd name="connsiteY19" fmla="*/ 455040 h 1393452"/>
              <a:gd name="connsiteX20" fmla="*/ 0 w 2170631"/>
              <a:gd name="connsiteY20" fmla="*/ 455043 h 1393452"/>
              <a:gd name="connsiteX0" fmla="*/ 0 w 2170631"/>
              <a:gd name="connsiteY0" fmla="*/ 455043 h 1393452"/>
              <a:gd name="connsiteX1" fmla="*/ 106723 w 2170631"/>
              <a:gd name="connsiteY1" fmla="*/ 267357 h 1393452"/>
              <a:gd name="connsiteX2" fmla="*/ 142697 w 2170631"/>
              <a:gd name="connsiteY2" fmla="*/ 262595 h 1393452"/>
              <a:gd name="connsiteX3" fmla="*/ 114501 w 2170631"/>
              <a:gd name="connsiteY3" fmla="*/ 0 h 1393452"/>
              <a:gd name="connsiteX4" fmla="*/ 366267 w 2170631"/>
              <a:gd name="connsiteY4" fmla="*/ 262594 h 1393452"/>
              <a:gd name="connsiteX5" fmla="*/ 1982945 w 2170631"/>
              <a:gd name="connsiteY5" fmla="*/ 267357 h 1393452"/>
              <a:gd name="connsiteX6" fmla="*/ 2170631 w 2170631"/>
              <a:gd name="connsiteY6" fmla="*/ 455043 h 1393452"/>
              <a:gd name="connsiteX7" fmla="*/ 2170631 w 2170631"/>
              <a:gd name="connsiteY7" fmla="*/ 455040 h 1393452"/>
              <a:gd name="connsiteX8" fmla="*/ 2170631 w 2170631"/>
              <a:gd name="connsiteY8" fmla="*/ 455040 h 1393452"/>
              <a:gd name="connsiteX9" fmla="*/ 2170631 w 2170631"/>
              <a:gd name="connsiteY9" fmla="*/ 736563 h 1393452"/>
              <a:gd name="connsiteX10" fmla="*/ 2170631 w 2170631"/>
              <a:gd name="connsiteY10" fmla="*/ 1205766 h 1393452"/>
              <a:gd name="connsiteX11" fmla="*/ 1982945 w 2170631"/>
              <a:gd name="connsiteY11" fmla="*/ 1393452 h 1393452"/>
              <a:gd name="connsiteX12" fmla="*/ 904430 w 2170631"/>
              <a:gd name="connsiteY12" fmla="*/ 1393452 h 1393452"/>
              <a:gd name="connsiteX13" fmla="*/ 361772 w 2170631"/>
              <a:gd name="connsiteY13" fmla="*/ 1393452 h 1393452"/>
              <a:gd name="connsiteX14" fmla="*/ 361772 w 2170631"/>
              <a:gd name="connsiteY14" fmla="*/ 1393452 h 1393452"/>
              <a:gd name="connsiteX15" fmla="*/ 187686 w 2170631"/>
              <a:gd name="connsiteY15" fmla="*/ 1393452 h 1393452"/>
              <a:gd name="connsiteX16" fmla="*/ 0 w 2170631"/>
              <a:gd name="connsiteY16" fmla="*/ 1205766 h 1393452"/>
              <a:gd name="connsiteX17" fmla="*/ 0 w 2170631"/>
              <a:gd name="connsiteY17" fmla="*/ 736563 h 1393452"/>
              <a:gd name="connsiteX18" fmla="*/ 0 w 2170631"/>
              <a:gd name="connsiteY18" fmla="*/ 455040 h 1393452"/>
              <a:gd name="connsiteX19" fmla="*/ 0 w 2170631"/>
              <a:gd name="connsiteY19" fmla="*/ 455040 h 1393452"/>
              <a:gd name="connsiteX20" fmla="*/ 0 w 2170631"/>
              <a:gd name="connsiteY20" fmla="*/ 455043 h 1393452"/>
              <a:gd name="connsiteX0" fmla="*/ 0 w 2170631"/>
              <a:gd name="connsiteY0" fmla="*/ 687272 h 1625681"/>
              <a:gd name="connsiteX1" fmla="*/ 106723 w 2170631"/>
              <a:gd name="connsiteY1" fmla="*/ 499586 h 1625681"/>
              <a:gd name="connsiteX2" fmla="*/ 142697 w 2170631"/>
              <a:gd name="connsiteY2" fmla="*/ 494824 h 1625681"/>
              <a:gd name="connsiteX3" fmla="*/ 114501 w 2170631"/>
              <a:gd name="connsiteY3" fmla="*/ 0 h 1625681"/>
              <a:gd name="connsiteX4" fmla="*/ 366267 w 2170631"/>
              <a:gd name="connsiteY4" fmla="*/ 494823 h 1625681"/>
              <a:gd name="connsiteX5" fmla="*/ 1982945 w 2170631"/>
              <a:gd name="connsiteY5" fmla="*/ 499586 h 1625681"/>
              <a:gd name="connsiteX6" fmla="*/ 2170631 w 2170631"/>
              <a:gd name="connsiteY6" fmla="*/ 687272 h 1625681"/>
              <a:gd name="connsiteX7" fmla="*/ 2170631 w 2170631"/>
              <a:gd name="connsiteY7" fmla="*/ 687269 h 1625681"/>
              <a:gd name="connsiteX8" fmla="*/ 2170631 w 2170631"/>
              <a:gd name="connsiteY8" fmla="*/ 687269 h 1625681"/>
              <a:gd name="connsiteX9" fmla="*/ 2170631 w 2170631"/>
              <a:gd name="connsiteY9" fmla="*/ 968792 h 1625681"/>
              <a:gd name="connsiteX10" fmla="*/ 2170631 w 2170631"/>
              <a:gd name="connsiteY10" fmla="*/ 1437995 h 1625681"/>
              <a:gd name="connsiteX11" fmla="*/ 1982945 w 2170631"/>
              <a:gd name="connsiteY11" fmla="*/ 1625681 h 1625681"/>
              <a:gd name="connsiteX12" fmla="*/ 904430 w 2170631"/>
              <a:gd name="connsiteY12" fmla="*/ 1625681 h 1625681"/>
              <a:gd name="connsiteX13" fmla="*/ 361772 w 2170631"/>
              <a:gd name="connsiteY13" fmla="*/ 1625681 h 1625681"/>
              <a:gd name="connsiteX14" fmla="*/ 361772 w 2170631"/>
              <a:gd name="connsiteY14" fmla="*/ 1625681 h 1625681"/>
              <a:gd name="connsiteX15" fmla="*/ 187686 w 2170631"/>
              <a:gd name="connsiteY15" fmla="*/ 1625681 h 1625681"/>
              <a:gd name="connsiteX16" fmla="*/ 0 w 2170631"/>
              <a:gd name="connsiteY16" fmla="*/ 1437995 h 1625681"/>
              <a:gd name="connsiteX17" fmla="*/ 0 w 2170631"/>
              <a:gd name="connsiteY17" fmla="*/ 968792 h 1625681"/>
              <a:gd name="connsiteX18" fmla="*/ 0 w 2170631"/>
              <a:gd name="connsiteY18" fmla="*/ 687269 h 1625681"/>
              <a:gd name="connsiteX19" fmla="*/ 0 w 2170631"/>
              <a:gd name="connsiteY19" fmla="*/ 687269 h 1625681"/>
              <a:gd name="connsiteX20" fmla="*/ 0 w 2170631"/>
              <a:gd name="connsiteY20" fmla="*/ 687272 h 1625681"/>
              <a:gd name="connsiteX0" fmla="*/ 0 w 2170631"/>
              <a:gd name="connsiteY0" fmla="*/ 356628 h 1295037"/>
              <a:gd name="connsiteX1" fmla="*/ 106723 w 2170631"/>
              <a:gd name="connsiteY1" fmla="*/ 168942 h 1295037"/>
              <a:gd name="connsiteX2" fmla="*/ 142697 w 2170631"/>
              <a:gd name="connsiteY2" fmla="*/ 164180 h 1295037"/>
              <a:gd name="connsiteX3" fmla="*/ 165951 w 2170631"/>
              <a:gd name="connsiteY3" fmla="*/ 0 h 1295037"/>
              <a:gd name="connsiteX4" fmla="*/ 366267 w 2170631"/>
              <a:gd name="connsiteY4" fmla="*/ 164179 h 1295037"/>
              <a:gd name="connsiteX5" fmla="*/ 1982945 w 2170631"/>
              <a:gd name="connsiteY5" fmla="*/ 168942 h 1295037"/>
              <a:gd name="connsiteX6" fmla="*/ 2170631 w 2170631"/>
              <a:gd name="connsiteY6" fmla="*/ 356628 h 1295037"/>
              <a:gd name="connsiteX7" fmla="*/ 2170631 w 2170631"/>
              <a:gd name="connsiteY7" fmla="*/ 356625 h 1295037"/>
              <a:gd name="connsiteX8" fmla="*/ 2170631 w 2170631"/>
              <a:gd name="connsiteY8" fmla="*/ 356625 h 1295037"/>
              <a:gd name="connsiteX9" fmla="*/ 2170631 w 2170631"/>
              <a:gd name="connsiteY9" fmla="*/ 638148 h 1295037"/>
              <a:gd name="connsiteX10" fmla="*/ 2170631 w 2170631"/>
              <a:gd name="connsiteY10" fmla="*/ 1107351 h 1295037"/>
              <a:gd name="connsiteX11" fmla="*/ 1982945 w 2170631"/>
              <a:gd name="connsiteY11" fmla="*/ 1295037 h 1295037"/>
              <a:gd name="connsiteX12" fmla="*/ 904430 w 2170631"/>
              <a:gd name="connsiteY12" fmla="*/ 1295037 h 1295037"/>
              <a:gd name="connsiteX13" fmla="*/ 361772 w 2170631"/>
              <a:gd name="connsiteY13" fmla="*/ 1295037 h 1295037"/>
              <a:gd name="connsiteX14" fmla="*/ 361772 w 2170631"/>
              <a:gd name="connsiteY14" fmla="*/ 1295037 h 1295037"/>
              <a:gd name="connsiteX15" fmla="*/ 187686 w 2170631"/>
              <a:gd name="connsiteY15" fmla="*/ 1295037 h 1295037"/>
              <a:gd name="connsiteX16" fmla="*/ 0 w 2170631"/>
              <a:gd name="connsiteY16" fmla="*/ 1107351 h 1295037"/>
              <a:gd name="connsiteX17" fmla="*/ 0 w 2170631"/>
              <a:gd name="connsiteY17" fmla="*/ 638148 h 1295037"/>
              <a:gd name="connsiteX18" fmla="*/ 0 w 2170631"/>
              <a:gd name="connsiteY18" fmla="*/ 356625 h 1295037"/>
              <a:gd name="connsiteX19" fmla="*/ 0 w 2170631"/>
              <a:gd name="connsiteY19" fmla="*/ 356625 h 1295037"/>
              <a:gd name="connsiteX20" fmla="*/ 0 w 2170631"/>
              <a:gd name="connsiteY20" fmla="*/ 356628 h 1295037"/>
              <a:gd name="connsiteX0" fmla="*/ 0 w 2170631"/>
              <a:gd name="connsiteY0" fmla="*/ 555676 h 1494085"/>
              <a:gd name="connsiteX1" fmla="*/ 106723 w 2170631"/>
              <a:gd name="connsiteY1" fmla="*/ 367990 h 1494085"/>
              <a:gd name="connsiteX2" fmla="*/ 142697 w 2170631"/>
              <a:gd name="connsiteY2" fmla="*/ 363228 h 1494085"/>
              <a:gd name="connsiteX3" fmla="*/ 151874 w 2170631"/>
              <a:gd name="connsiteY3" fmla="*/ 0 h 1494085"/>
              <a:gd name="connsiteX4" fmla="*/ 366267 w 2170631"/>
              <a:gd name="connsiteY4" fmla="*/ 363227 h 1494085"/>
              <a:gd name="connsiteX5" fmla="*/ 1982945 w 2170631"/>
              <a:gd name="connsiteY5" fmla="*/ 367990 h 1494085"/>
              <a:gd name="connsiteX6" fmla="*/ 2170631 w 2170631"/>
              <a:gd name="connsiteY6" fmla="*/ 555676 h 1494085"/>
              <a:gd name="connsiteX7" fmla="*/ 2170631 w 2170631"/>
              <a:gd name="connsiteY7" fmla="*/ 555673 h 1494085"/>
              <a:gd name="connsiteX8" fmla="*/ 2170631 w 2170631"/>
              <a:gd name="connsiteY8" fmla="*/ 555673 h 1494085"/>
              <a:gd name="connsiteX9" fmla="*/ 2170631 w 2170631"/>
              <a:gd name="connsiteY9" fmla="*/ 837196 h 1494085"/>
              <a:gd name="connsiteX10" fmla="*/ 2170631 w 2170631"/>
              <a:gd name="connsiteY10" fmla="*/ 1306399 h 1494085"/>
              <a:gd name="connsiteX11" fmla="*/ 1982945 w 2170631"/>
              <a:gd name="connsiteY11" fmla="*/ 1494085 h 1494085"/>
              <a:gd name="connsiteX12" fmla="*/ 904430 w 2170631"/>
              <a:gd name="connsiteY12" fmla="*/ 1494085 h 1494085"/>
              <a:gd name="connsiteX13" fmla="*/ 361772 w 2170631"/>
              <a:gd name="connsiteY13" fmla="*/ 1494085 h 1494085"/>
              <a:gd name="connsiteX14" fmla="*/ 361772 w 2170631"/>
              <a:gd name="connsiteY14" fmla="*/ 1494085 h 1494085"/>
              <a:gd name="connsiteX15" fmla="*/ 187686 w 2170631"/>
              <a:gd name="connsiteY15" fmla="*/ 1494085 h 1494085"/>
              <a:gd name="connsiteX16" fmla="*/ 0 w 2170631"/>
              <a:gd name="connsiteY16" fmla="*/ 1306399 h 1494085"/>
              <a:gd name="connsiteX17" fmla="*/ 0 w 2170631"/>
              <a:gd name="connsiteY17" fmla="*/ 837196 h 1494085"/>
              <a:gd name="connsiteX18" fmla="*/ 0 w 2170631"/>
              <a:gd name="connsiteY18" fmla="*/ 555673 h 1494085"/>
              <a:gd name="connsiteX19" fmla="*/ 0 w 2170631"/>
              <a:gd name="connsiteY19" fmla="*/ 555673 h 1494085"/>
              <a:gd name="connsiteX20" fmla="*/ 0 w 2170631"/>
              <a:gd name="connsiteY20" fmla="*/ 555676 h 14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0631" h="1494085">
                <a:moveTo>
                  <a:pt x="0" y="555676"/>
                </a:moveTo>
                <a:cubicBezTo>
                  <a:pt x="0" y="452020"/>
                  <a:pt x="3067" y="367990"/>
                  <a:pt x="106723" y="367990"/>
                </a:cubicBezTo>
                <a:lnTo>
                  <a:pt x="142697" y="363228"/>
                </a:lnTo>
                <a:lnTo>
                  <a:pt x="151874" y="0"/>
                </a:lnTo>
                <a:lnTo>
                  <a:pt x="366267" y="363227"/>
                </a:lnTo>
                <a:lnTo>
                  <a:pt x="1982945" y="367990"/>
                </a:lnTo>
                <a:cubicBezTo>
                  <a:pt x="2086601" y="367990"/>
                  <a:pt x="2170631" y="452020"/>
                  <a:pt x="2170631" y="555676"/>
                </a:cubicBezTo>
                <a:lnTo>
                  <a:pt x="2170631" y="555673"/>
                </a:lnTo>
                <a:lnTo>
                  <a:pt x="2170631" y="555673"/>
                </a:lnTo>
                <a:lnTo>
                  <a:pt x="2170631" y="837196"/>
                </a:lnTo>
                <a:lnTo>
                  <a:pt x="2170631" y="1306399"/>
                </a:lnTo>
                <a:cubicBezTo>
                  <a:pt x="2170631" y="1410055"/>
                  <a:pt x="2086601" y="1494085"/>
                  <a:pt x="1982945" y="1494085"/>
                </a:cubicBezTo>
                <a:lnTo>
                  <a:pt x="904430" y="1494085"/>
                </a:lnTo>
                <a:lnTo>
                  <a:pt x="361772" y="1494085"/>
                </a:lnTo>
                <a:lnTo>
                  <a:pt x="361772" y="1494085"/>
                </a:lnTo>
                <a:lnTo>
                  <a:pt x="187686" y="1494085"/>
                </a:lnTo>
                <a:cubicBezTo>
                  <a:pt x="84030" y="1494085"/>
                  <a:pt x="0" y="1410055"/>
                  <a:pt x="0" y="1306399"/>
                </a:cubicBezTo>
                <a:lnTo>
                  <a:pt x="0" y="837196"/>
                </a:lnTo>
                <a:lnTo>
                  <a:pt x="0" y="555673"/>
                </a:lnTo>
                <a:lnTo>
                  <a:pt x="0" y="555673"/>
                </a:lnTo>
                <a:lnTo>
                  <a:pt x="0" y="555676"/>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9" name="テキスト ボックス 37"/>
          <p:cNvSpPr txBox="1"/>
          <p:nvPr/>
        </p:nvSpPr>
        <p:spPr>
          <a:xfrm>
            <a:off x="702758" y="3759423"/>
            <a:ext cx="1970587" cy="1107996"/>
          </a:xfrm>
          <a:prstGeom prst="rect">
            <a:avLst/>
          </a:prstGeom>
          <a:noFill/>
        </p:spPr>
        <p:txBody>
          <a:bodyPr wrap="square" rtlCol="0">
            <a:spAutoFit/>
          </a:bodyPr>
          <a:lstStyle/>
          <a:p>
            <a:pPr lvl="0"/>
            <a:r>
              <a:rPr lang="ja-JP" altLang="en-US" sz="1100" dirty="0">
                <a:solidFill>
                  <a:sysClr val="windowText" lastClr="000000"/>
                </a:solidFill>
                <a:latin typeface="Arial"/>
                <a:ea typeface="ＭＳ Ｐゴシック"/>
              </a:rPr>
              <a:t>条例に勧告に従わないときの対応を規定することで、勧告の実効性を高めている自治体も存在。</a:t>
            </a:r>
            <a:endParaRPr lang="en-US" altLang="ja-JP" sz="1100" dirty="0">
              <a:solidFill>
                <a:sysClr val="windowText" lastClr="000000"/>
              </a:solidFill>
              <a:latin typeface="Arial"/>
              <a:ea typeface="ＭＳ Ｐゴシック"/>
            </a:endParaRPr>
          </a:p>
          <a:p>
            <a:pPr lvl="0"/>
            <a:r>
              <a:rPr lang="ja-JP" altLang="en-US" sz="1100" dirty="0">
                <a:solidFill>
                  <a:sysClr val="windowText" lastClr="000000"/>
                </a:solidFill>
                <a:latin typeface="Arial"/>
                <a:ea typeface="ＭＳ Ｐゴシック"/>
              </a:rPr>
              <a:t>（例）理由なく当該勧告に従わないときは、その旨を公表する。</a:t>
            </a:r>
            <a:endParaRPr lang="en-US" altLang="ja-JP" sz="1100" dirty="0">
              <a:solidFill>
                <a:sysClr val="windowText" lastClr="000000"/>
              </a:solidFill>
              <a:latin typeface="Arial"/>
              <a:ea typeface="ＭＳ Ｐゴシック"/>
            </a:endParaRPr>
          </a:p>
        </p:txBody>
      </p:sp>
      <p:cxnSp>
        <p:nvCxnSpPr>
          <p:cNvPr id="2600" name="直線矢印コネクタ 153"/>
          <p:cNvCxnSpPr/>
          <p:nvPr/>
        </p:nvCxnSpPr>
        <p:spPr>
          <a:xfrm flipV="1">
            <a:off x="292494" y="6152245"/>
            <a:ext cx="540000" cy="0"/>
          </a:xfrm>
          <a:prstGeom prst="straightConnector1">
            <a:avLst/>
          </a:prstGeom>
          <a:ln w="28575">
            <a:solidFill>
              <a:srgbClr val="66FF66"/>
            </a:solidFill>
            <a:tailEnd type="triangle"/>
          </a:ln>
        </p:spPr>
        <p:style>
          <a:lnRef idx="1">
            <a:schemeClr val="accent1"/>
          </a:lnRef>
          <a:fillRef idx="0">
            <a:schemeClr val="accent1"/>
          </a:fillRef>
          <a:effectRef idx="0">
            <a:schemeClr val="accent1"/>
          </a:effectRef>
          <a:fontRef idx="minor">
            <a:schemeClr val="tx1"/>
          </a:fontRef>
        </p:style>
      </p:cxnSp>
      <p:sp>
        <p:nvSpPr>
          <p:cNvPr id="2601" name="正方形/長方形 4"/>
          <p:cNvSpPr/>
          <p:nvPr/>
        </p:nvSpPr>
        <p:spPr>
          <a:xfrm>
            <a:off x="541865" y="2763777"/>
            <a:ext cx="3886120" cy="152779"/>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000" dirty="0">
              <a:solidFill>
                <a:schemeClr val="tx1"/>
              </a:solidFill>
            </a:endParaRPr>
          </a:p>
        </p:txBody>
      </p:sp>
      <p:sp>
        <p:nvSpPr>
          <p:cNvPr id="2602" name="テキスト ボックス 92"/>
          <p:cNvSpPr txBox="1"/>
          <p:nvPr/>
        </p:nvSpPr>
        <p:spPr>
          <a:xfrm>
            <a:off x="951890" y="3417968"/>
            <a:ext cx="1724291" cy="253916"/>
          </a:xfrm>
          <a:prstGeom prst="rect">
            <a:avLst/>
          </a:prstGeom>
          <a:noFill/>
        </p:spPr>
        <p:txBody>
          <a:bodyPr wrap="square" rtlCol="0">
            <a:spAutoFit/>
          </a:bodyPr>
          <a:lstStyle/>
          <a:p>
            <a:r>
              <a:rPr kumimoji="1" lang="ja-JP" altLang="en-US" sz="1050" dirty="0"/>
              <a:t>景観計画に不適合の場合</a:t>
            </a:r>
          </a:p>
        </p:txBody>
      </p:sp>
      <p:cxnSp>
        <p:nvCxnSpPr>
          <p:cNvPr id="2603" name="直線矢印コネクタ 97"/>
          <p:cNvCxnSpPr/>
          <p:nvPr/>
        </p:nvCxnSpPr>
        <p:spPr>
          <a:xfrm>
            <a:off x="2510380" y="2222588"/>
            <a:ext cx="0" cy="1152000"/>
          </a:xfrm>
          <a:prstGeom prst="straightConnector1">
            <a:avLst/>
          </a:prstGeom>
          <a:ln>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04" name="直線矢印コネクタ 104"/>
          <p:cNvCxnSpPr/>
          <p:nvPr/>
        </p:nvCxnSpPr>
        <p:spPr>
          <a:xfrm flipH="1">
            <a:off x="4427984" y="3334980"/>
            <a:ext cx="558214" cy="0"/>
          </a:xfrm>
          <a:prstGeom prst="straightConnector1">
            <a:avLst/>
          </a:prstGeom>
          <a:ln>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05" name="テキスト ボックス 68"/>
          <p:cNvSpPr txBox="1"/>
          <p:nvPr/>
        </p:nvSpPr>
        <p:spPr>
          <a:xfrm>
            <a:off x="4888940" y="3981177"/>
            <a:ext cx="1612569" cy="261610"/>
          </a:xfrm>
          <a:prstGeom prst="rect">
            <a:avLst/>
          </a:prstGeom>
          <a:noFill/>
        </p:spPr>
        <p:txBody>
          <a:bodyPr wrap="square" rtlCol="0">
            <a:spAutoFit/>
          </a:bodyPr>
          <a:lstStyle/>
          <a:p>
            <a:r>
              <a:rPr lang="ja-JP" altLang="en-US" sz="1100" dirty="0"/>
              <a:t>９０</a:t>
            </a:r>
            <a:r>
              <a:rPr kumimoji="1" lang="ja-JP" altLang="en-US" sz="1100" dirty="0"/>
              <a:t>日まで延長可能</a:t>
            </a:r>
          </a:p>
        </p:txBody>
      </p:sp>
      <p:sp>
        <p:nvSpPr>
          <p:cNvPr id="2606" name="テキスト ボックス 69"/>
          <p:cNvSpPr txBox="1"/>
          <p:nvPr/>
        </p:nvSpPr>
        <p:spPr>
          <a:xfrm>
            <a:off x="4883858" y="3827473"/>
            <a:ext cx="2327038" cy="261610"/>
          </a:xfrm>
          <a:prstGeom prst="rect">
            <a:avLst/>
          </a:prstGeom>
          <a:noFill/>
        </p:spPr>
        <p:txBody>
          <a:bodyPr wrap="square" lIns="0" rtlCol="0">
            <a:spAutoFit/>
          </a:bodyPr>
          <a:lstStyle/>
          <a:p>
            <a:r>
              <a:rPr lang="ja-JP" altLang="en-US" sz="1100" dirty="0"/>
              <a:t>（景観法第１７条第２項）</a:t>
            </a:r>
            <a:endParaRPr kumimoji="1" lang="ja-JP" altLang="en-US" sz="1100" dirty="0"/>
          </a:p>
        </p:txBody>
      </p:sp>
      <p:sp>
        <p:nvSpPr>
          <p:cNvPr id="2607" name="正方形/長方形 14"/>
          <p:cNvSpPr/>
          <p:nvPr/>
        </p:nvSpPr>
        <p:spPr>
          <a:xfrm>
            <a:off x="4814372" y="4216499"/>
            <a:ext cx="1422039" cy="252000"/>
          </a:xfrm>
          <a:prstGeom prst="rect">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ctr"/>
            <a:r>
              <a:rPr lang="ja-JP" altLang="en-US" sz="1200" dirty="0">
                <a:solidFill>
                  <a:schemeClr val="bg1">
                    <a:lumMod val="65000"/>
                  </a:schemeClr>
                </a:solidFill>
              </a:rPr>
              <a:t>変更命令</a:t>
            </a:r>
            <a:endParaRPr kumimoji="1" lang="ja-JP" altLang="en-US" sz="1200" dirty="0">
              <a:solidFill>
                <a:schemeClr val="bg1">
                  <a:lumMod val="65000"/>
                </a:schemeClr>
              </a:solidFill>
            </a:endParaRPr>
          </a:p>
        </p:txBody>
      </p:sp>
      <p:cxnSp>
        <p:nvCxnSpPr>
          <p:cNvPr id="2608" name="直線矢印コネクタ 93"/>
          <p:cNvCxnSpPr/>
          <p:nvPr/>
        </p:nvCxnSpPr>
        <p:spPr>
          <a:xfrm flipH="1" flipV="1">
            <a:off x="1736822" y="2852936"/>
            <a:ext cx="12044" cy="360000"/>
          </a:xfrm>
          <a:prstGeom prst="straightConnector1">
            <a:avLst/>
          </a:prstGeom>
          <a:ln>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09" name="テキスト ボックス 103"/>
          <p:cNvSpPr txBox="1"/>
          <p:nvPr/>
        </p:nvSpPr>
        <p:spPr>
          <a:xfrm>
            <a:off x="1695258" y="2522066"/>
            <a:ext cx="856444" cy="261610"/>
          </a:xfrm>
          <a:prstGeom prst="rect">
            <a:avLst/>
          </a:prstGeom>
          <a:noFill/>
        </p:spPr>
        <p:txBody>
          <a:bodyPr wrap="square" rtlCol="0">
            <a:spAutoFit/>
          </a:bodyPr>
          <a:lstStyle/>
          <a:p>
            <a:r>
              <a:rPr kumimoji="1" lang="ja-JP" altLang="en-US" sz="1100" dirty="0"/>
              <a:t>３０日以内</a:t>
            </a:r>
          </a:p>
        </p:txBody>
      </p:sp>
      <p:sp>
        <p:nvSpPr>
          <p:cNvPr id="2610" name="下矢印 117"/>
          <p:cNvSpPr/>
          <p:nvPr/>
        </p:nvSpPr>
        <p:spPr>
          <a:xfrm>
            <a:off x="5534293" y="4883420"/>
            <a:ext cx="279893" cy="341276"/>
          </a:xfrm>
          <a:prstGeom prst="downArrow">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1" name="下矢印 131"/>
          <p:cNvSpPr/>
          <p:nvPr/>
        </p:nvSpPr>
        <p:spPr>
          <a:xfrm flipH="1">
            <a:off x="4487008" y="4676600"/>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2" name="テキスト ボックス 38"/>
          <p:cNvSpPr txBox="1"/>
          <p:nvPr/>
        </p:nvSpPr>
        <p:spPr>
          <a:xfrm>
            <a:off x="3616019" y="6083771"/>
            <a:ext cx="2327038" cy="261610"/>
          </a:xfrm>
          <a:prstGeom prst="rect">
            <a:avLst/>
          </a:prstGeom>
          <a:noFill/>
        </p:spPr>
        <p:txBody>
          <a:bodyPr wrap="square" lIns="0" rtlCol="0">
            <a:spAutoFit/>
          </a:bodyPr>
          <a:lstStyle/>
          <a:p>
            <a:r>
              <a:rPr lang="ja-JP" altLang="en-US" sz="1100" dirty="0"/>
              <a:t>（景観法第１７条第５項）</a:t>
            </a:r>
            <a:endParaRPr kumimoji="1" lang="ja-JP" altLang="en-US" sz="1100" dirty="0"/>
          </a:p>
        </p:txBody>
      </p:sp>
      <p:sp>
        <p:nvSpPr>
          <p:cNvPr id="2613" name="下矢印 131"/>
          <p:cNvSpPr/>
          <p:nvPr/>
        </p:nvSpPr>
        <p:spPr>
          <a:xfrm flipH="1">
            <a:off x="4714335" y="4676600"/>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4" name="下矢印 131"/>
          <p:cNvSpPr/>
          <p:nvPr/>
        </p:nvSpPr>
        <p:spPr>
          <a:xfrm flipH="1">
            <a:off x="4941662" y="4676600"/>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5" name="下矢印 131"/>
          <p:cNvSpPr/>
          <p:nvPr/>
        </p:nvSpPr>
        <p:spPr>
          <a:xfrm flipH="1">
            <a:off x="5168989" y="4676600"/>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6" name="下矢印 131"/>
          <p:cNvSpPr/>
          <p:nvPr/>
        </p:nvSpPr>
        <p:spPr>
          <a:xfrm flipH="1">
            <a:off x="5396316" y="4676600"/>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7" name="下矢印 131"/>
          <p:cNvSpPr/>
          <p:nvPr/>
        </p:nvSpPr>
        <p:spPr>
          <a:xfrm flipH="1">
            <a:off x="5612806" y="4672539"/>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8" name="テキスト ボックス 147"/>
          <p:cNvSpPr txBox="1"/>
          <p:nvPr/>
        </p:nvSpPr>
        <p:spPr>
          <a:xfrm>
            <a:off x="4564139" y="4627564"/>
            <a:ext cx="1308312" cy="253916"/>
          </a:xfrm>
          <a:prstGeom prst="rect">
            <a:avLst/>
          </a:prstGeom>
          <a:noFill/>
        </p:spPr>
        <p:txBody>
          <a:bodyPr wrap="square" rtlCol="0">
            <a:spAutoFit/>
          </a:bodyPr>
          <a:lstStyle/>
          <a:p>
            <a:pPr algn="ctr"/>
            <a:r>
              <a:rPr lang="ja-JP" altLang="en-US" sz="1050" dirty="0"/>
              <a:t>景観計画に不適合</a:t>
            </a:r>
            <a:endParaRPr kumimoji="1" lang="ja-JP" altLang="en-US" sz="1050" dirty="0"/>
          </a:p>
        </p:txBody>
      </p:sp>
      <p:sp>
        <p:nvSpPr>
          <p:cNvPr id="2619" name="下矢印 131"/>
          <p:cNvSpPr/>
          <p:nvPr/>
        </p:nvSpPr>
        <p:spPr>
          <a:xfrm>
            <a:off x="5612806" y="5500923"/>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0" name="下矢印 131"/>
          <p:cNvSpPr/>
          <p:nvPr/>
        </p:nvSpPr>
        <p:spPr>
          <a:xfrm>
            <a:off x="5612806" y="5256507"/>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1" name="下矢印 172"/>
          <p:cNvSpPr/>
          <p:nvPr/>
        </p:nvSpPr>
        <p:spPr>
          <a:xfrm>
            <a:off x="5526860" y="5989755"/>
            <a:ext cx="279893" cy="250173"/>
          </a:xfrm>
          <a:prstGeom prst="downArrow">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2" name="下矢印 131"/>
          <p:cNvSpPr/>
          <p:nvPr/>
        </p:nvSpPr>
        <p:spPr>
          <a:xfrm>
            <a:off x="5612806" y="5745339"/>
            <a:ext cx="108000" cy="144000"/>
          </a:xfrm>
          <a:custGeom>
            <a:avLst/>
            <a:gdLst>
              <a:gd name="connsiteX0" fmla="*/ 0 w 386710"/>
              <a:gd name="connsiteY0" fmla="*/ 175317 h 350633"/>
              <a:gd name="connsiteX1" fmla="*/ 96678 w 386710"/>
              <a:gd name="connsiteY1" fmla="*/ 175317 h 350633"/>
              <a:gd name="connsiteX2" fmla="*/ 96678 w 386710"/>
              <a:gd name="connsiteY2" fmla="*/ 0 h 350633"/>
              <a:gd name="connsiteX3" fmla="*/ 290033 w 386710"/>
              <a:gd name="connsiteY3" fmla="*/ 0 h 350633"/>
              <a:gd name="connsiteX4" fmla="*/ 290033 w 386710"/>
              <a:gd name="connsiteY4" fmla="*/ 175317 h 350633"/>
              <a:gd name="connsiteX5" fmla="*/ 386710 w 386710"/>
              <a:gd name="connsiteY5" fmla="*/ 175317 h 350633"/>
              <a:gd name="connsiteX6" fmla="*/ 193355 w 386710"/>
              <a:gd name="connsiteY6" fmla="*/ 350633 h 350633"/>
              <a:gd name="connsiteX7" fmla="*/ 0 w 386710"/>
              <a:gd name="connsiteY7" fmla="*/ 175317 h 350633"/>
              <a:gd name="connsiteX0" fmla="*/ 96677 w 290032"/>
              <a:gd name="connsiteY0" fmla="*/ 350633 h 350633"/>
              <a:gd name="connsiteX1" fmla="*/ 0 w 290032"/>
              <a:gd name="connsiteY1" fmla="*/ 175317 h 350633"/>
              <a:gd name="connsiteX2" fmla="*/ 0 w 290032"/>
              <a:gd name="connsiteY2" fmla="*/ 0 h 350633"/>
              <a:gd name="connsiteX3" fmla="*/ 193355 w 290032"/>
              <a:gd name="connsiteY3" fmla="*/ 0 h 350633"/>
              <a:gd name="connsiteX4" fmla="*/ 193355 w 290032"/>
              <a:gd name="connsiteY4" fmla="*/ 175317 h 350633"/>
              <a:gd name="connsiteX5" fmla="*/ 290032 w 290032"/>
              <a:gd name="connsiteY5" fmla="*/ 175317 h 350633"/>
              <a:gd name="connsiteX6" fmla="*/ 96677 w 290032"/>
              <a:gd name="connsiteY6" fmla="*/ 350633 h 350633"/>
              <a:gd name="connsiteX0" fmla="*/ 290032 w 290032"/>
              <a:gd name="connsiteY0" fmla="*/ 175317 h 175317"/>
              <a:gd name="connsiteX1" fmla="*/ 0 w 290032"/>
              <a:gd name="connsiteY1" fmla="*/ 175317 h 175317"/>
              <a:gd name="connsiteX2" fmla="*/ 0 w 290032"/>
              <a:gd name="connsiteY2" fmla="*/ 0 h 175317"/>
              <a:gd name="connsiteX3" fmla="*/ 193355 w 290032"/>
              <a:gd name="connsiteY3" fmla="*/ 0 h 175317"/>
              <a:gd name="connsiteX4" fmla="*/ 193355 w 290032"/>
              <a:gd name="connsiteY4" fmla="*/ 175317 h 175317"/>
              <a:gd name="connsiteX5" fmla="*/ 290032 w 290032"/>
              <a:gd name="connsiteY5" fmla="*/ 175317 h 175317"/>
              <a:gd name="connsiteX0" fmla="*/ 193355 w 193355"/>
              <a:gd name="connsiteY0" fmla="*/ 175317 h 175317"/>
              <a:gd name="connsiteX1" fmla="*/ 0 w 193355"/>
              <a:gd name="connsiteY1" fmla="*/ 175317 h 175317"/>
              <a:gd name="connsiteX2" fmla="*/ 0 w 193355"/>
              <a:gd name="connsiteY2" fmla="*/ 0 h 175317"/>
              <a:gd name="connsiteX3" fmla="*/ 193355 w 193355"/>
              <a:gd name="connsiteY3" fmla="*/ 0 h 175317"/>
              <a:gd name="connsiteX4" fmla="*/ 193355 w 193355"/>
              <a:gd name="connsiteY4" fmla="*/ 175317 h 17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75317">
                <a:moveTo>
                  <a:pt x="193355" y="175317"/>
                </a:moveTo>
                <a:lnTo>
                  <a:pt x="0" y="175317"/>
                </a:lnTo>
                <a:lnTo>
                  <a:pt x="0" y="0"/>
                </a:lnTo>
                <a:lnTo>
                  <a:pt x="193355" y="0"/>
                </a:lnTo>
                <a:lnTo>
                  <a:pt x="193355" y="175317"/>
                </a:lnTo>
                <a:close/>
              </a:path>
            </a:pathLst>
          </a:cu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3" name="正方形/長方形 7"/>
          <p:cNvSpPr/>
          <p:nvPr/>
        </p:nvSpPr>
        <p:spPr>
          <a:xfrm>
            <a:off x="101578" y="5231334"/>
            <a:ext cx="6444000" cy="3110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rPr>
              <a:t>行為の着手</a:t>
            </a:r>
          </a:p>
        </p:txBody>
      </p:sp>
      <p:sp>
        <p:nvSpPr>
          <p:cNvPr id="2624" name="テキスト ボックス 176"/>
          <p:cNvSpPr txBox="1"/>
          <p:nvPr/>
        </p:nvSpPr>
        <p:spPr>
          <a:xfrm>
            <a:off x="4763923" y="3666797"/>
            <a:ext cx="1724291" cy="253916"/>
          </a:xfrm>
          <a:prstGeom prst="rect">
            <a:avLst/>
          </a:prstGeom>
          <a:noFill/>
        </p:spPr>
        <p:txBody>
          <a:bodyPr wrap="square" rtlCol="0">
            <a:spAutoFit/>
          </a:bodyPr>
          <a:lstStyle/>
          <a:p>
            <a:r>
              <a:rPr kumimoji="1" lang="ja-JP" altLang="en-US" sz="1050" dirty="0"/>
              <a:t>景観計画に不適合の場合</a:t>
            </a:r>
          </a:p>
        </p:txBody>
      </p:sp>
      <p:sp>
        <p:nvSpPr>
          <p:cNvPr id="2625" name="正方形/長方形 27"/>
          <p:cNvSpPr/>
          <p:nvPr/>
        </p:nvSpPr>
        <p:spPr>
          <a:xfrm>
            <a:off x="4260549" y="2868138"/>
            <a:ext cx="175096" cy="1801762"/>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6" name="テキスト ボックス 177"/>
          <p:cNvSpPr txBox="1"/>
          <p:nvPr/>
        </p:nvSpPr>
        <p:spPr>
          <a:xfrm>
            <a:off x="3712546" y="4977418"/>
            <a:ext cx="1308312" cy="253916"/>
          </a:xfrm>
          <a:prstGeom prst="rect">
            <a:avLst/>
          </a:prstGeom>
          <a:noFill/>
        </p:spPr>
        <p:txBody>
          <a:bodyPr wrap="square" rtlCol="0">
            <a:spAutoFit/>
          </a:bodyPr>
          <a:lstStyle/>
          <a:p>
            <a:pPr algn="ctr"/>
            <a:r>
              <a:rPr lang="ja-JP" altLang="en-US" sz="1050" dirty="0"/>
              <a:t>景観計画に適合</a:t>
            </a:r>
            <a:endParaRPr kumimoji="1" lang="ja-JP" altLang="en-US" sz="1050" dirty="0"/>
          </a:p>
        </p:txBody>
      </p:sp>
      <p:sp>
        <p:nvSpPr>
          <p:cNvPr id="2627" name="テキスト ボックス 178"/>
          <p:cNvSpPr txBox="1"/>
          <p:nvPr/>
        </p:nvSpPr>
        <p:spPr>
          <a:xfrm>
            <a:off x="2964393" y="2649612"/>
            <a:ext cx="1661418" cy="415498"/>
          </a:xfrm>
          <a:prstGeom prst="rect">
            <a:avLst/>
          </a:prstGeom>
          <a:noFill/>
        </p:spPr>
        <p:txBody>
          <a:bodyPr wrap="square" rtlCol="0">
            <a:spAutoFit/>
          </a:bodyPr>
          <a:lstStyle/>
          <a:p>
            <a:r>
              <a:rPr lang="ja-JP" altLang="en-US" sz="1050" dirty="0"/>
              <a:t>特定届出対象行為が　　景観計画に不適合の場合</a:t>
            </a:r>
            <a:endParaRPr kumimoji="1" lang="ja-JP" altLang="en-US" sz="1050" dirty="0"/>
          </a:p>
        </p:txBody>
      </p:sp>
      <p:sp>
        <p:nvSpPr>
          <p:cNvPr id="2628" name="雲形吹き出し 46"/>
          <p:cNvSpPr/>
          <p:nvPr/>
        </p:nvSpPr>
        <p:spPr>
          <a:xfrm>
            <a:off x="2925305" y="3737518"/>
            <a:ext cx="862590" cy="546234"/>
          </a:xfrm>
          <a:prstGeom prst="cloudCallout">
            <a:avLst>
              <a:gd name="adj1" fmla="val -92721"/>
              <a:gd name="adj2" fmla="val -9741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9" name="雲形吹き出し 112"/>
          <p:cNvSpPr/>
          <p:nvPr/>
        </p:nvSpPr>
        <p:spPr>
          <a:xfrm>
            <a:off x="2826908" y="3543562"/>
            <a:ext cx="1511675" cy="1024092"/>
          </a:xfrm>
          <a:prstGeom prst="cloudCallout">
            <a:avLst>
              <a:gd name="adj1" fmla="val 75908"/>
              <a:gd name="adj2" fmla="val -546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0" name="正方形/長方形 47"/>
          <p:cNvSpPr/>
          <p:nvPr/>
        </p:nvSpPr>
        <p:spPr>
          <a:xfrm>
            <a:off x="3981759" y="3994312"/>
            <a:ext cx="285382" cy="192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1" name="テキスト ボックス 110"/>
          <p:cNvSpPr txBox="1"/>
          <p:nvPr/>
        </p:nvSpPr>
        <p:spPr>
          <a:xfrm>
            <a:off x="2992767" y="3695334"/>
            <a:ext cx="1332046" cy="769441"/>
          </a:xfrm>
          <a:prstGeom prst="rect">
            <a:avLst/>
          </a:prstGeom>
          <a:noFill/>
        </p:spPr>
        <p:txBody>
          <a:bodyPr wrap="square" rtlCol="0">
            <a:spAutoFit/>
          </a:bodyPr>
          <a:lstStyle/>
          <a:p>
            <a:pPr lvl="0"/>
            <a:r>
              <a:rPr lang="ja-JP" altLang="en-US" sz="1100" dirty="0">
                <a:solidFill>
                  <a:sysClr val="windowText" lastClr="000000"/>
                </a:solidFill>
                <a:latin typeface="Arial"/>
                <a:ea typeface="ＭＳ Ｐゴシック"/>
              </a:rPr>
              <a:t>条例に景観審議会の意見を聞く規定を設けている</a:t>
            </a:r>
            <a:endParaRPr lang="en-US" altLang="ja-JP" sz="1100" dirty="0">
              <a:solidFill>
                <a:sysClr val="windowText" lastClr="000000"/>
              </a:solidFill>
              <a:latin typeface="Arial"/>
              <a:ea typeface="ＭＳ Ｐゴシック"/>
            </a:endParaRPr>
          </a:p>
          <a:p>
            <a:pPr lvl="0"/>
            <a:r>
              <a:rPr lang="ja-JP" altLang="en-US" sz="1100" dirty="0">
                <a:solidFill>
                  <a:sysClr val="windowText" lastClr="000000"/>
                </a:solidFill>
                <a:latin typeface="Arial"/>
                <a:ea typeface="ＭＳ Ｐゴシック"/>
              </a:rPr>
              <a:t>自治体も存在。</a:t>
            </a:r>
            <a:endParaRPr kumimoji="1" lang="ja-JP" altLang="en-US" sz="1600" dirty="0"/>
          </a:p>
        </p:txBody>
      </p:sp>
      <p:sp>
        <p:nvSpPr>
          <p:cNvPr id="2632" name="正方形/長方形 13"/>
          <p:cNvSpPr/>
          <p:nvPr/>
        </p:nvSpPr>
        <p:spPr>
          <a:xfrm>
            <a:off x="4806718" y="3208980"/>
            <a:ext cx="1422039" cy="252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ctr"/>
            <a:r>
              <a:rPr lang="ja-JP" altLang="en-US" sz="1200" dirty="0">
                <a:solidFill>
                  <a:schemeClr val="tx1"/>
                </a:solidFill>
              </a:rPr>
              <a:t>変更命令</a:t>
            </a:r>
            <a:endParaRPr kumimoji="1" lang="ja-JP" altLang="en-US" sz="1200" dirty="0">
              <a:solidFill>
                <a:schemeClr val="tx1"/>
              </a:solidFill>
            </a:endParaRPr>
          </a:p>
        </p:txBody>
      </p:sp>
      <p:sp>
        <p:nvSpPr>
          <p:cNvPr id="2633" name="下矢印 2"/>
          <p:cNvSpPr/>
          <p:nvPr/>
        </p:nvSpPr>
        <p:spPr>
          <a:xfrm>
            <a:off x="265069" y="1997215"/>
            <a:ext cx="401099" cy="3204000"/>
          </a:xfrm>
          <a:prstGeom prst="downArrow">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4" name="テキスト ボックス 24"/>
          <p:cNvSpPr txBox="1"/>
          <p:nvPr/>
        </p:nvSpPr>
        <p:spPr>
          <a:xfrm>
            <a:off x="101578" y="4973862"/>
            <a:ext cx="2327038" cy="261610"/>
          </a:xfrm>
          <a:prstGeom prst="rect">
            <a:avLst/>
          </a:prstGeom>
          <a:noFill/>
        </p:spPr>
        <p:txBody>
          <a:bodyPr wrap="square" lIns="0" rtlCol="0">
            <a:spAutoFit/>
          </a:bodyPr>
          <a:lstStyle/>
          <a:p>
            <a:r>
              <a:rPr lang="ja-JP" altLang="en-US" sz="1100" dirty="0"/>
              <a:t>（景観法第１８条第１項）</a:t>
            </a:r>
            <a:endParaRPr kumimoji="1" lang="ja-JP" altLang="en-US" sz="1100" dirty="0"/>
          </a:p>
        </p:txBody>
      </p:sp>
      <p:sp>
        <p:nvSpPr>
          <p:cNvPr id="2635" name="正方形/長方形 1"/>
          <p:cNvSpPr/>
          <p:nvPr/>
        </p:nvSpPr>
        <p:spPr>
          <a:xfrm>
            <a:off x="81598" y="1799427"/>
            <a:ext cx="6444000" cy="31686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rPr>
              <a:t>届出</a:t>
            </a:r>
          </a:p>
        </p:txBody>
      </p:sp>
      <p:sp>
        <p:nvSpPr>
          <p:cNvPr id="2636" name="スライド番号プレースホルダー 3"/>
          <p:cNvSpPr>
            <a:spLocks noGrp="1"/>
          </p:cNvSpPr>
          <p:nvPr>
            <p:ph type="sldNum" sz="quarter" idx="12"/>
          </p:nvPr>
        </p:nvSpPr>
        <p:spPr/>
        <p:txBody>
          <a:bodyPr/>
          <a:lstStyle/>
          <a:p>
            <a:pPr>
              <a:defRPr/>
            </a:pPr>
            <a:fld id="{1B1A8EB1-125A-443F-A46C-5E1B37C9C3F9}" type="slidenum">
              <a:rPr lang="en-US" altLang="ja-JP" smtClean="0"/>
              <a:pPr>
                <a:defRPr/>
              </a:pPr>
              <a:t>21</a:t>
            </a:fld>
            <a:endParaRPr lang="en-US" altLang="ja-JP"/>
          </a:p>
        </p:txBody>
      </p:sp>
    </p:spTree>
    <p:extLst>
      <p:ext uri="{BB962C8B-B14F-4D97-AF65-F5344CB8AC3E}">
        <p14:creationId xmlns:p14="http://schemas.microsoft.com/office/powerpoint/2010/main" val="257933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 name="Rectangle 21"/>
          <p:cNvSpPr>
            <a:spLocks noChangeArrowheads="1"/>
          </p:cNvSpPr>
          <p:nvPr/>
        </p:nvSpPr>
        <p:spPr>
          <a:xfrm>
            <a:off x="179512" y="-28575"/>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4087C8"/>
                </a:solidFill>
                <a:ea typeface="HGP創英角ｺﾞｼｯｸUB" panose="020B0900000000000000" pitchFamily="50" charset="-128"/>
              </a:rPr>
              <a:t>（参考）景観計画の例</a:t>
            </a:r>
            <a:r>
              <a:rPr lang="ja-JP" altLang="en-US" sz="1600" dirty="0">
                <a:solidFill>
                  <a:srgbClr val="4087C8"/>
                </a:solidFill>
                <a:ea typeface="HGP創英角ｺﾞｼｯｸUB" panose="020B0900000000000000" pitchFamily="50" charset="-128"/>
              </a:rPr>
              <a:t>（近江八幡市）</a:t>
            </a:r>
          </a:p>
        </p:txBody>
      </p:sp>
      <p:sp>
        <p:nvSpPr>
          <p:cNvPr id="2643" name="スライド番号プレースホルダー 1"/>
          <p:cNvSpPr>
            <a:spLocks noGrp="1"/>
          </p:cNvSpPr>
          <p:nvPr>
            <p:ph type="sldNum" sz="quarter" idx="12"/>
          </p:nvPr>
        </p:nvSpPr>
        <p:spPr>
          <a:xfrm>
            <a:off x="7010400" y="6619875"/>
            <a:ext cx="2133600" cy="476250"/>
          </a:xfrm>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5E24C8F-5562-49FB-B02B-D9F3323AF9EB}" type="slidenum">
              <a:rPr lang="en-US" altLang="ja-JP" sz="1400" smtClean="0">
                <a:solidFill>
                  <a:srgbClr val="000000"/>
                </a:solidFill>
              </a:rPr>
              <a:pPr>
                <a:spcBef>
                  <a:spcPct val="0"/>
                </a:spcBef>
                <a:buFontTx/>
                <a:buNone/>
              </a:pPr>
              <a:t>22</a:t>
            </a:fld>
            <a:endParaRPr lang="en-US" altLang="ja-JP" sz="1400">
              <a:solidFill>
                <a:srgbClr val="000000"/>
              </a:solidFill>
            </a:endParaRPr>
          </a:p>
        </p:txBody>
      </p:sp>
      <p:pic>
        <p:nvPicPr>
          <p:cNvPr id="2644" name="図 36"/>
          <p:cNvPicPr>
            <a:picLocks noChangeAspect="1"/>
          </p:cNvPicPr>
          <p:nvPr/>
        </p:nvPicPr>
        <p:blipFill>
          <a:blip r:embed="rId2"/>
          <a:stretch>
            <a:fillRect/>
          </a:stretch>
        </p:blipFill>
        <p:spPr>
          <a:xfrm>
            <a:off x="230261" y="3097275"/>
            <a:ext cx="3515445" cy="3581338"/>
          </a:xfrm>
          <a:prstGeom prst="rect">
            <a:avLst/>
          </a:prstGeom>
        </p:spPr>
      </p:pic>
      <p:pic>
        <p:nvPicPr>
          <p:cNvPr id="2645" name="図 115" descr="oomi.jpg"/>
          <p:cNvPicPr>
            <a:picLocks noChangeAspect="1"/>
          </p:cNvPicPr>
          <p:nvPr/>
        </p:nvPicPr>
        <p:blipFill>
          <a:blip r:embed="rId3"/>
          <a:stretch>
            <a:fillRect/>
          </a:stretch>
        </p:blipFill>
        <p:spPr>
          <a:xfrm>
            <a:off x="4502150" y="3717925"/>
            <a:ext cx="3522663" cy="2147888"/>
          </a:xfrm>
          <a:prstGeom prst="rect">
            <a:avLst/>
          </a:prstGeom>
          <a:noFill/>
          <a:ln>
            <a:noFill/>
          </a:ln>
        </p:spPr>
      </p:pic>
      <p:sp>
        <p:nvSpPr>
          <p:cNvPr id="2646" name="AutoShape 4"/>
          <p:cNvSpPr>
            <a:spLocks noChangeArrowheads="1"/>
          </p:cNvSpPr>
          <p:nvPr/>
        </p:nvSpPr>
        <p:spPr>
          <a:xfrm>
            <a:off x="7477125" y="3098800"/>
            <a:ext cx="1558925" cy="889000"/>
          </a:xfrm>
          <a:prstGeom prst="roundRect">
            <a:avLst>
              <a:gd name="adj" fmla="val 14171"/>
            </a:avLst>
          </a:prstGeom>
          <a:solidFill>
            <a:srgbClr val="66FF66"/>
          </a:solidFill>
          <a:ln>
            <a:noFill/>
          </a:ln>
        </p:spPr>
        <p:txBody>
          <a:bodyPr lIns="17992" tIns="45698" rIns="17992"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rPr>
              <a:t>真壁づくり又はそれに準ずる和風建築様式を継承した意匠とすること</a:t>
            </a:r>
          </a:p>
        </p:txBody>
      </p:sp>
      <p:sp>
        <p:nvSpPr>
          <p:cNvPr id="2647" name="AutoShape 6"/>
          <p:cNvSpPr>
            <a:spLocks noChangeArrowheads="1"/>
          </p:cNvSpPr>
          <p:nvPr/>
        </p:nvSpPr>
        <p:spPr>
          <a:xfrm>
            <a:off x="5461000" y="2951163"/>
            <a:ext cx="1919288" cy="1087437"/>
          </a:xfrm>
          <a:prstGeom prst="roundRect">
            <a:avLst>
              <a:gd name="adj" fmla="val 14171"/>
            </a:avLst>
          </a:prstGeom>
          <a:solidFill>
            <a:srgbClr val="66FF66"/>
          </a:solidFill>
          <a:ln>
            <a:noFill/>
          </a:ln>
        </p:spPr>
        <p:txBody>
          <a:bodyPr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rPr>
              <a:t>４～５寸勾配の勾配屋根を設け、適度な軒の出を有すること</a:t>
            </a:r>
          </a:p>
          <a:p>
            <a:pPr>
              <a:spcBef>
                <a:spcPct val="0"/>
              </a:spcBef>
              <a:buFontTx/>
              <a:buNone/>
            </a:pPr>
            <a:r>
              <a:rPr lang="ja-JP" altLang="en-US" sz="1200">
                <a:solidFill>
                  <a:srgbClr val="000000"/>
                </a:solidFill>
              </a:rPr>
              <a:t>屋根はいぶし瓦葺き又は</a:t>
            </a:r>
          </a:p>
          <a:p>
            <a:pPr>
              <a:spcBef>
                <a:spcPct val="0"/>
              </a:spcBef>
              <a:buFontTx/>
              <a:buNone/>
            </a:pPr>
            <a:r>
              <a:rPr lang="ja-JP" altLang="en-US" sz="1200">
                <a:solidFill>
                  <a:srgbClr val="000000"/>
                </a:solidFill>
              </a:rPr>
              <a:t>ヨシ葺きを原則</a:t>
            </a:r>
          </a:p>
        </p:txBody>
      </p:sp>
      <p:sp>
        <p:nvSpPr>
          <p:cNvPr id="2648" name="AutoShape 7"/>
          <p:cNvSpPr>
            <a:spLocks noChangeArrowheads="1"/>
          </p:cNvSpPr>
          <p:nvPr/>
        </p:nvSpPr>
        <p:spPr>
          <a:xfrm>
            <a:off x="7877175" y="4467225"/>
            <a:ext cx="1014413" cy="889000"/>
          </a:xfrm>
          <a:prstGeom prst="roundRect">
            <a:avLst>
              <a:gd name="adj" fmla="val 14171"/>
            </a:avLst>
          </a:prstGeom>
          <a:solidFill>
            <a:srgbClr val="66FF66"/>
          </a:solidFill>
          <a:ln>
            <a:noFill/>
          </a:ln>
        </p:spPr>
        <p:txBody>
          <a:bodyPr lIns="17992" tIns="45698" rIns="17992"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rPr>
              <a:t>高さは１０ｍを越えない、</a:t>
            </a:r>
          </a:p>
          <a:p>
            <a:pPr>
              <a:spcBef>
                <a:spcPct val="0"/>
              </a:spcBef>
              <a:buFontTx/>
              <a:buNone/>
            </a:pPr>
            <a:r>
              <a:rPr lang="ja-JP" altLang="en-US" sz="1200">
                <a:solidFill>
                  <a:srgbClr val="000000"/>
                </a:solidFill>
              </a:rPr>
              <a:t>地上２階以下を原則</a:t>
            </a:r>
          </a:p>
        </p:txBody>
      </p:sp>
      <p:sp>
        <p:nvSpPr>
          <p:cNvPr id="2649" name="AutoShape 8"/>
          <p:cNvSpPr>
            <a:spLocks noChangeArrowheads="1"/>
          </p:cNvSpPr>
          <p:nvPr/>
        </p:nvSpPr>
        <p:spPr>
          <a:xfrm>
            <a:off x="3563938" y="5538788"/>
            <a:ext cx="1292225" cy="1087437"/>
          </a:xfrm>
          <a:prstGeom prst="roundRect">
            <a:avLst>
              <a:gd name="adj" fmla="val 14171"/>
            </a:avLst>
          </a:prstGeom>
          <a:solidFill>
            <a:srgbClr val="66FF66"/>
          </a:solidFill>
          <a:ln>
            <a:noFill/>
          </a:ln>
        </p:spPr>
        <p:txBody>
          <a:bodyPr lIns="17992" tIns="45698" rIns="17992"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rPr>
              <a:t>壁面を小さくする配慮から２階は後退させ、瓦葺きの軒庇を有することを原則</a:t>
            </a:r>
          </a:p>
        </p:txBody>
      </p:sp>
      <p:sp>
        <p:nvSpPr>
          <p:cNvPr id="2650" name="Freeform 9"/>
          <p:cNvSpPr/>
          <p:nvPr/>
        </p:nvSpPr>
        <p:spPr>
          <a:xfrm>
            <a:off x="4937125" y="3659188"/>
            <a:ext cx="708025" cy="1036637"/>
          </a:xfrm>
          <a:custGeom>
            <a:avLst/>
            <a:gdLst>
              <a:gd name="T0" fmla="*/ 0 w 817"/>
              <a:gd name="T1" fmla="*/ 2147483520 h 1135"/>
              <a:gd name="T2" fmla="*/ 2147483520 w 817"/>
              <a:gd name="T3" fmla="*/ 0 h 1135"/>
              <a:gd name="T4" fmla="*/ 2147483520 w 817"/>
              <a:gd name="T5" fmla="*/ 2147483520 h 1135"/>
              <a:gd name="T6" fmla="*/ 0 60000 65536"/>
              <a:gd name="T7" fmla="*/ 0 60000 65536"/>
              <a:gd name="T8" fmla="*/ 0 60000 65536"/>
              <a:gd name="T9" fmla="*/ 0 w 817"/>
              <a:gd name="T10" fmla="*/ 0 h 1135"/>
              <a:gd name="T11" fmla="*/ 817 w 817"/>
              <a:gd name="T12" fmla="*/ 1135 h 1135"/>
            </a:gdLst>
            <a:ahLst/>
            <a:cxnLst>
              <a:cxn ang="T6">
                <a:pos x="T0" y="T1"/>
              </a:cxn>
              <a:cxn ang="T7">
                <a:pos x="T2" y="T3"/>
              </a:cxn>
              <a:cxn ang="T8">
                <a:pos x="T4" y="T5"/>
              </a:cxn>
            </a:cxnLst>
            <a:rect l="T9" t="T10" r="T11" b="T12"/>
            <a:pathLst>
              <a:path w="817" h="1135">
                <a:moveTo>
                  <a:pt x="0" y="1"/>
                </a:moveTo>
                <a:lnTo>
                  <a:pt x="259" y="0"/>
                </a:lnTo>
                <a:lnTo>
                  <a:pt x="817" y="1135"/>
                </a:lnTo>
              </a:path>
            </a:pathLst>
          </a:custGeom>
          <a:noFill/>
          <a:ln w="19050" cmpd="sng">
            <a:solidFill>
              <a:srgbClr val="000000"/>
            </a:solidFill>
            <a:round/>
            <a:headEnd type="none" w="med" len="med"/>
            <a:tailEnd type="oval" w="lg" len="lg"/>
          </a:ln>
        </p:spPr>
        <p:txBody>
          <a:bodyPr/>
          <a:lstStyle/>
          <a:p>
            <a:endParaRPr lang="ja-JP" altLang="en-US">
              <a:solidFill>
                <a:srgbClr val="000000"/>
              </a:solidFill>
            </a:endParaRPr>
          </a:p>
        </p:txBody>
      </p:sp>
      <p:sp>
        <p:nvSpPr>
          <p:cNvPr id="2651" name="Freeform 10"/>
          <p:cNvSpPr/>
          <p:nvPr/>
        </p:nvSpPr>
        <p:spPr>
          <a:xfrm flipV="1">
            <a:off x="4822825" y="4673600"/>
            <a:ext cx="392113" cy="282575"/>
          </a:xfrm>
          <a:custGeom>
            <a:avLst/>
            <a:gdLst>
              <a:gd name="T0" fmla="*/ 0 w 817"/>
              <a:gd name="T1" fmla="*/ 0 h 1135"/>
              <a:gd name="T2" fmla="*/ 0 w 817"/>
              <a:gd name="T3" fmla="*/ 0 h 1135"/>
              <a:gd name="T4" fmla="*/ 0 w 817"/>
              <a:gd name="T5" fmla="*/ 0 h 1135"/>
              <a:gd name="T6" fmla="*/ 0 60000 65536"/>
              <a:gd name="T7" fmla="*/ 0 60000 65536"/>
              <a:gd name="T8" fmla="*/ 0 60000 65536"/>
              <a:gd name="T9" fmla="*/ 0 w 817"/>
              <a:gd name="T10" fmla="*/ 0 h 1135"/>
              <a:gd name="T11" fmla="*/ 817 w 817"/>
              <a:gd name="T12" fmla="*/ 1135 h 1135"/>
            </a:gdLst>
            <a:ahLst/>
            <a:cxnLst>
              <a:cxn ang="T6">
                <a:pos x="T0" y="T1"/>
              </a:cxn>
              <a:cxn ang="T7">
                <a:pos x="T2" y="T3"/>
              </a:cxn>
              <a:cxn ang="T8">
                <a:pos x="T4" y="T5"/>
              </a:cxn>
            </a:cxnLst>
            <a:rect l="T9" t="T10" r="T11" b="T12"/>
            <a:pathLst>
              <a:path w="817" h="1135">
                <a:moveTo>
                  <a:pt x="0" y="1"/>
                </a:moveTo>
                <a:lnTo>
                  <a:pt x="259" y="0"/>
                </a:lnTo>
                <a:lnTo>
                  <a:pt x="817" y="1135"/>
                </a:lnTo>
              </a:path>
            </a:pathLst>
          </a:custGeom>
          <a:noFill/>
          <a:ln w="19050" cmpd="sng">
            <a:solidFill>
              <a:srgbClr val="000000"/>
            </a:solidFill>
            <a:round/>
            <a:headEnd type="none" w="med" len="med"/>
            <a:tailEnd type="oval" w="lg" len="lg"/>
          </a:ln>
        </p:spPr>
        <p:txBody>
          <a:bodyPr/>
          <a:lstStyle/>
          <a:p>
            <a:endParaRPr lang="ja-JP" altLang="en-US">
              <a:solidFill>
                <a:srgbClr val="000000"/>
              </a:solidFill>
            </a:endParaRPr>
          </a:p>
        </p:txBody>
      </p:sp>
      <p:sp>
        <p:nvSpPr>
          <p:cNvPr id="2652" name="Freeform 11"/>
          <p:cNvSpPr/>
          <p:nvPr/>
        </p:nvSpPr>
        <p:spPr>
          <a:xfrm flipV="1">
            <a:off x="4857750" y="4868863"/>
            <a:ext cx="501650" cy="1189037"/>
          </a:xfrm>
          <a:custGeom>
            <a:avLst/>
            <a:gdLst>
              <a:gd name="T0" fmla="*/ 0 w 817"/>
              <a:gd name="T1" fmla="*/ 2147483520 h 1135"/>
              <a:gd name="T2" fmla="*/ 0 w 817"/>
              <a:gd name="T3" fmla="*/ 0 h 1135"/>
              <a:gd name="T4" fmla="*/ 0 w 817"/>
              <a:gd name="T5" fmla="*/ 2147483520 h 1135"/>
              <a:gd name="T6" fmla="*/ 0 60000 65536"/>
              <a:gd name="T7" fmla="*/ 0 60000 65536"/>
              <a:gd name="T8" fmla="*/ 0 60000 65536"/>
              <a:gd name="T9" fmla="*/ 0 w 817"/>
              <a:gd name="T10" fmla="*/ 0 h 1135"/>
              <a:gd name="T11" fmla="*/ 817 w 817"/>
              <a:gd name="T12" fmla="*/ 1135 h 1135"/>
            </a:gdLst>
            <a:ahLst/>
            <a:cxnLst>
              <a:cxn ang="T6">
                <a:pos x="T0" y="T1"/>
              </a:cxn>
              <a:cxn ang="T7">
                <a:pos x="T2" y="T3"/>
              </a:cxn>
              <a:cxn ang="T8">
                <a:pos x="T4" y="T5"/>
              </a:cxn>
            </a:cxnLst>
            <a:rect l="T9" t="T10" r="T11" b="T12"/>
            <a:pathLst>
              <a:path w="817" h="1135">
                <a:moveTo>
                  <a:pt x="0" y="1"/>
                </a:moveTo>
                <a:lnTo>
                  <a:pt x="259" y="0"/>
                </a:lnTo>
                <a:lnTo>
                  <a:pt x="817" y="1135"/>
                </a:lnTo>
              </a:path>
            </a:pathLst>
          </a:custGeom>
          <a:noFill/>
          <a:ln w="19050" cmpd="sng">
            <a:solidFill>
              <a:srgbClr val="000000"/>
            </a:solidFill>
            <a:round/>
            <a:headEnd type="none" w="med" len="med"/>
            <a:tailEnd type="oval" w="lg" len="lg"/>
          </a:ln>
        </p:spPr>
        <p:txBody>
          <a:bodyPr/>
          <a:lstStyle/>
          <a:p>
            <a:endParaRPr lang="ja-JP" altLang="en-US">
              <a:solidFill>
                <a:srgbClr val="000000"/>
              </a:solidFill>
            </a:endParaRPr>
          </a:p>
        </p:txBody>
      </p:sp>
      <p:sp>
        <p:nvSpPr>
          <p:cNvPr id="2653" name="Freeform 12"/>
          <p:cNvSpPr/>
          <p:nvPr/>
        </p:nvSpPr>
        <p:spPr>
          <a:xfrm>
            <a:off x="5237163" y="3457575"/>
            <a:ext cx="376237" cy="785813"/>
          </a:xfrm>
          <a:custGeom>
            <a:avLst/>
            <a:gdLst>
              <a:gd name="T0" fmla="*/ 0 w 476"/>
              <a:gd name="T1" fmla="*/ 0 h 913"/>
              <a:gd name="T2" fmla="*/ 0 w 476"/>
              <a:gd name="T3" fmla="*/ 0 h 913"/>
              <a:gd name="T4" fmla="*/ 0 w 476"/>
              <a:gd name="T5" fmla="*/ 2147483520 h 913"/>
              <a:gd name="T6" fmla="*/ 0 60000 65536"/>
              <a:gd name="T7" fmla="*/ 0 60000 65536"/>
              <a:gd name="T8" fmla="*/ 0 60000 65536"/>
              <a:gd name="T9" fmla="*/ 0 w 476"/>
              <a:gd name="T10" fmla="*/ 0 h 913"/>
              <a:gd name="T11" fmla="*/ 476 w 476"/>
              <a:gd name="T12" fmla="*/ 913 h 913"/>
            </a:gdLst>
            <a:ahLst/>
            <a:cxnLst>
              <a:cxn ang="T6">
                <a:pos x="T0" y="T1"/>
              </a:cxn>
              <a:cxn ang="T7">
                <a:pos x="T2" y="T3"/>
              </a:cxn>
              <a:cxn ang="T8">
                <a:pos x="T4" y="T5"/>
              </a:cxn>
            </a:cxnLst>
            <a:rect l="T9" t="T10" r="T11" b="T12"/>
            <a:pathLst>
              <a:path w="476" h="913">
                <a:moveTo>
                  <a:pt x="288" y="0"/>
                </a:moveTo>
                <a:lnTo>
                  <a:pt x="0" y="0"/>
                </a:lnTo>
                <a:lnTo>
                  <a:pt x="476" y="913"/>
                </a:lnTo>
              </a:path>
            </a:pathLst>
          </a:custGeom>
          <a:noFill/>
          <a:ln w="19050" cmpd="sng">
            <a:solidFill>
              <a:srgbClr val="000000"/>
            </a:solidFill>
            <a:round/>
            <a:headEnd type="none" w="med" len="med"/>
            <a:tailEnd type="oval" w="lg" len="lg"/>
          </a:ln>
        </p:spPr>
        <p:txBody>
          <a:bodyPr/>
          <a:lstStyle/>
          <a:p>
            <a:endParaRPr lang="ja-JP" altLang="en-US">
              <a:solidFill>
                <a:srgbClr val="000000"/>
              </a:solidFill>
            </a:endParaRPr>
          </a:p>
        </p:txBody>
      </p:sp>
      <p:sp>
        <p:nvSpPr>
          <p:cNvPr id="2654" name="Freeform 13"/>
          <p:cNvSpPr/>
          <p:nvPr/>
        </p:nvSpPr>
        <p:spPr>
          <a:xfrm rot="5400000" flipH="1">
            <a:off x="6560344" y="3747294"/>
            <a:ext cx="1133475" cy="715963"/>
          </a:xfrm>
          <a:custGeom>
            <a:avLst/>
            <a:gdLst>
              <a:gd name="T0" fmla="*/ 0 w 1455"/>
              <a:gd name="T1" fmla="*/ 0 h 1180"/>
              <a:gd name="T2" fmla="*/ 0 w 1455"/>
              <a:gd name="T3" fmla="*/ 0 h 1180"/>
              <a:gd name="T4" fmla="*/ 0 w 1455"/>
              <a:gd name="T5" fmla="*/ 0 h 1180"/>
              <a:gd name="T6" fmla="*/ 0 60000 65536"/>
              <a:gd name="T7" fmla="*/ 0 60000 65536"/>
              <a:gd name="T8" fmla="*/ 0 60000 65536"/>
              <a:gd name="T9" fmla="*/ 0 w 1455"/>
              <a:gd name="T10" fmla="*/ 0 h 1180"/>
              <a:gd name="T11" fmla="*/ 1455 w 1455"/>
              <a:gd name="T12" fmla="*/ 1180 h 1180"/>
            </a:gdLst>
            <a:ahLst/>
            <a:cxnLst>
              <a:cxn ang="T6">
                <a:pos x="T0" y="T1"/>
              </a:cxn>
              <a:cxn ang="T7">
                <a:pos x="T2" y="T3"/>
              </a:cxn>
              <a:cxn ang="T8">
                <a:pos x="T4" y="T5"/>
              </a:cxn>
            </a:cxnLst>
            <a:rect l="T9" t="T10" r="T11" b="T12"/>
            <a:pathLst>
              <a:path w="1455" h="1180">
                <a:moveTo>
                  <a:pt x="0" y="1180"/>
                </a:moveTo>
                <a:lnTo>
                  <a:pt x="1455" y="246"/>
                </a:lnTo>
                <a:lnTo>
                  <a:pt x="1452" y="0"/>
                </a:lnTo>
              </a:path>
            </a:pathLst>
          </a:custGeom>
          <a:noFill/>
          <a:ln w="19050" cmpd="sng">
            <a:solidFill>
              <a:srgbClr val="000000"/>
            </a:solidFill>
            <a:round/>
            <a:headEnd type="oval" w="lg" len="lg"/>
            <a:tailEnd type="none" w="lg" len="lg"/>
          </a:ln>
        </p:spPr>
        <p:txBody>
          <a:bodyPr/>
          <a:lstStyle/>
          <a:p>
            <a:endParaRPr lang="ja-JP" altLang="en-US">
              <a:solidFill>
                <a:srgbClr val="000000"/>
              </a:solidFill>
            </a:endParaRPr>
          </a:p>
        </p:txBody>
      </p:sp>
      <p:sp>
        <p:nvSpPr>
          <p:cNvPr id="2655" name="Line 14"/>
          <p:cNvSpPr>
            <a:spLocks noChangeShapeType="1"/>
          </p:cNvSpPr>
          <p:nvPr/>
        </p:nvSpPr>
        <p:spPr>
          <a:xfrm>
            <a:off x="7596188" y="4127500"/>
            <a:ext cx="574675" cy="0"/>
          </a:xfrm>
          <a:prstGeom prst="line">
            <a:avLst/>
          </a:prstGeom>
          <a:noFill/>
          <a:ln w="28575">
            <a:solidFill>
              <a:srgbClr val="000000"/>
            </a:solidFill>
            <a:prstDash val="sysDot"/>
            <a:round/>
            <a:headEnd/>
            <a:tailEnd/>
          </a:ln>
        </p:spPr>
        <p:txBody>
          <a:bodyPr/>
          <a:lstStyle/>
          <a:p>
            <a:endParaRPr lang="ja-JP" altLang="en-US">
              <a:solidFill>
                <a:srgbClr val="000000"/>
              </a:solidFill>
            </a:endParaRPr>
          </a:p>
        </p:txBody>
      </p:sp>
      <p:sp>
        <p:nvSpPr>
          <p:cNvPr id="2656" name="Line 15"/>
          <p:cNvSpPr>
            <a:spLocks noChangeShapeType="1"/>
          </p:cNvSpPr>
          <p:nvPr/>
        </p:nvSpPr>
        <p:spPr>
          <a:xfrm>
            <a:off x="7596188" y="5610225"/>
            <a:ext cx="574675" cy="0"/>
          </a:xfrm>
          <a:prstGeom prst="line">
            <a:avLst/>
          </a:prstGeom>
          <a:noFill/>
          <a:ln w="28575">
            <a:solidFill>
              <a:srgbClr val="000000"/>
            </a:solidFill>
            <a:prstDash val="sysDot"/>
            <a:round/>
            <a:headEnd/>
            <a:tailEnd/>
          </a:ln>
        </p:spPr>
        <p:txBody>
          <a:bodyPr/>
          <a:lstStyle/>
          <a:p>
            <a:endParaRPr lang="ja-JP" altLang="en-US">
              <a:solidFill>
                <a:srgbClr val="000000"/>
              </a:solidFill>
            </a:endParaRPr>
          </a:p>
        </p:txBody>
      </p:sp>
      <p:sp>
        <p:nvSpPr>
          <p:cNvPr id="2657" name="Line 16"/>
          <p:cNvSpPr>
            <a:spLocks noChangeShapeType="1"/>
          </p:cNvSpPr>
          <p:nvPr/>
        </p:nvSpPr>
        <p:spPr>
          <a:xfrm>
            <a:off x="7812088" y="4127500"/>
            <a:ext cx="0" cy="1482725"/>
          </a:xfrm>
          <a:prstGeom prst="line">
            <a:avLst/>
          </a:prstGeom>
          <a:noFill/>
          <a:ln w="12700">
            <a:solidFill>
              <a:srgbClr val="000000"/>
            </a:solidFill>
            <a:round/>
            <a:headEnd type="stealth" w="med" len="med"/>
            <a:tailEnd type="stealth" w="med" len="med"/>
          </a:ln>
        </p:spPr>
        <p:txBody>
          <a:bodyPr/>
          <a:lstStyle/>
          <a:p>
            <a:endParaRPr lang="ja-JP" altLang="en-US">
              <a:solidFill>
                <a:srgbClr val="000000"/>
              </a:solidFill>
            </a:endParaRPr>
          </a:p>
        </p:txBody>
      </p:sp>
      <p:sp>
        <p:nvSpPr>
          <p:cNvPr id="2658" name="Freeform 17"/>
          <p:cNvSpPr/>
          <p:nvPr/>
        </p:nvSpPr>
        <p:spPr>
          <a:xfrm>
            <a:off x="6145213" y="5335588"/>
            <a:ext cx="442912" cy="852487"/>
          </a:xfrm>
          <a:custGeom>
            <a:avLst/>
            <a:gdLst>
              <a:gd name="T0" fmla="*/ 0 w 453"/>
              <a:gd name="T1" fmla="*/ 2147483520 h 901"/>
              <a:gd name="T2" fmla="*/ 2147483520 w 453"/>
              <a:gd name="T3" fmla="*/ 2147483520 h 901"/>
              <a:gd name="T4" fmla="*/ 2147483520 w 453"/>
              <a:gd name="T5" fmla="*/ 0 h 901"/>
              <a:gd name="T6" fmla="*/ 0 60000 65536"/>
              <a:gd name="T7" fmla="*/ 0 60000 65536"/>
              <a:gd name="T8" fmla="*/ 0 60000 65536"/>
              <a:gd name="T9" fmla="*/ 0 w 453"/>
              <a:gd name="T10" fmla="*/ 0 h 901"/>
              <a:gd name="T11" fmla="*/ 453 w 453"/>
              <a:gd name="T12" fmla="*/ 901 h 901"/>
            </a:gdLst>
            <a:ahLst/>
            <a:cxnLst>
              <a:cxn ang="T6">
                <a:pos x="T0" y="T1"/>
              </a:cxn>
              <a:cxn ang="T7">
                <a:pos x="T2" y="T3"/>
              </a:cxn>
              <a:cxn ang="T8">
                <a:pos x="T4" y="T5"/>
              </a:cxn>
            </a:cxnLst>
            <a:rect l="T9" t="T10" r="T11" b="T12"/>
            <a:pathLst>
              <a:path w="453" h="901">
                <a:moveTo>
                  <a:pt x="0" y="900"/>
                </a:moveTo>
                <a:lnTo>
                  <a:pt x="453" y="901"/>
                </a:lnTo>
                <a:lnTo>
                  <a:pt x="107" y="0"/>
                </a:lnTo>
              </a:path>
            </a:pathLst>
          </a:custGeom>
          <a:noFill/>
          <a:ln w="19050" cmpd="sng">
            <a:solidFill>
              <a:srgbClr val="000000"/>
            </a:solidFill>
            <a:round/>
            <a:headEnd type="none" w="med" len="med"/>
            <a:tailEnd type="oval" w="lg" len="lg"/>
          </a:ln>
        </p:spPr>
        <p:txBody>
          <a:bodyPr/>
          <a:lstStyle/>
          <a:p>
            <a:endParaRPr lang="ja-JP" altLang="en-US">
              <a:solidFill>
                <a:srgbClr val="000000"/>
              </a:solidFill>
            </a:endParaRPr>
          </a:p>
        </p:txBody>
      </p:sp>
      <p:sp>
        <p:nvSpPr>
          <p:cNvPr id="2659" name="Freeform 18"/>
          <p:cNvSpPr/>
          <p:nvPr/>
        </p:nvSpPr>
        <p:spPr>
          <a:xfrm>
            <a:off x="6537325" y="5080000"/>
            <a:ext cx="1487488" cy="1130733"/>
          </a:xfrm>
          <a:custGeom>
            <a:avLst/>
            <a:gdLst>
              <a:gd name="T0" fmla="*/ 0 w 651"/>
              <a:gd name="T1" fmla="*/ 0 h 1432"/>
              <a:gd name="T2" fmla="*/ 0 w 651"/>
              <a:gd name="T3" fmla="*/ 2147483520 h 1432"/>
              <a:gd name="T4" fmla="*/ 0 w 651"/>
              <a:gd name="T5" fmla="*/ 2147483520 h 1432"/>
              <a:gd name="T6" fmla="*/ 0 60000 65536"/>
              <a:gd name="T7" fmla="*/ 0 60000 65536"/>
              <a:gd name="T8" fmla="*/ 0 60000 65536"/>
              <a:gd name="T9" fmla="*/ 0 w 651"/>
              <a:gd name="T10" fmla="*/ 0 h 1432"/>
              <a:gd name="T11" fmla="*/ 651 w 651"/>
              <a:gd name="T12" fmla="*/ 1432 h 1432"/>
            </a:gdLst>
            <a:ahLst/>
            <a:cxnLst>
              <a:cxn ang="T6">
                <a:pos x="T0" y="T1"/>
              </a:cxn>
              <a:cxn ang="T7">
                <a:pos x="T2" y="T3"/>
              </a:cxn>
              <a:cxn ang="T8">
                <a:pos x="T4" y="T5"/>
              </a:cxn>
            </a:cxnLst>
            <a:rect l="T9" t="T10" r="T11" b="T12"/>
            <a:pathLst>
              <a:path w="651" h="1432">
                <a:moveTo>
                  <a:pt x="0" y="0"/>
                </a:moveTo>
                <a:lnTo>
                  <a:pt x="471" y="1432"/>
                </a:lnTo>
                <a:lnTo>
                  <a:pt x="651" y="1429"/>
                </a:lnTo>
              </a:path>
            </a:pathLst>
          </a:custGeom>
          <a:noFill/>
          <a:ln w="19050" cmpd="sng">
            <a:solidFill>
              <a:srgbClr val="000000"/>
            </a:solidFill>
            <a:round/>
            <a:headEnd type="oval" w="lg" len="lg"/>
            <a:tailEnd type="none" w="lg" len="lg"/>
          </a:ln>
        </p:spPr>
        <p:txBody>
          <a:bodyPr/>
          <a:lstStyle/>
          <a:p>
            <a:endParaRPr lang="ja-JP" altLang="en-US">
              <a:solidFill>
                <a:srgbClr val="000000"/>
              </a:solidFill>
            </a:endParaRPr>
          </a:p>
        </p:txBody>
      </p:sp>
      <p:sp>
        <p:nvSpPr>
          <p:cNvPr id="2660" name="AutoShape 19"/>
          <p:cNvSpPr>
            <a:spLocks noChangeArrowheads="1"/>
          </p:cNvSpPr>
          <p:nvPr/>
        </p:nvSpPr>
        <p:spPr>
          <a:xfrm>
            <a:off x="5092699" y="5791998"/>
            <a:ext cx="2068512" cy="903279"/>
          </a:xfrm>
          <a:prstGeom prst="roundRect">
            <a:avLst>
              <a:gd name="adj" fmla="val 14171"/>
            </a:avLst>
          </a:prstGeom>
          <a:solidFill>
            <a:srgbClr val="66FF66"/>
          </a:solidFill>
          <a:ln>
            <a:noFill/>
          </a:ln>
        </p:spPr>
        <p:txBody>
          <a:bodyPr wrap="square" lIns="17992" tIns="45698" rIns="17992"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dirty="0">
                <a:solidFill>
                  <a:srgbClr val="000000"/>
                </a:solidFill>
              </a:rPr>
              <a:t>外観部では、木材土</a:t>
            </a:r>
            <a:r>
              <a:rPr lang="en-US" altLang="ja-JP" sz="1200" dirty="0">
                <a:solidFill>
                  <a:srgbClr val="000000"/>
                </a:solidFill>
              </a:rPr>
              <a:t>､</a:t>
            </a:r>
            <a:r>
              <a:rPr lang="ja-JP" altLang="en-US" sz="1200" dirty="0">
                <a:solidFill>
                  <a:srgbClr val="000000"/>
                </a:solidFill>
              </a:rPr>
              <a:t>ヨシなどの自然素材を用いること</a:t>
            </a:r>
            <a:endParaRPr lang="en-US" altLang="ja-JP" sz="1200" dirty="0">
              <a:solidFill>
                <a:srgbClr val="000000"/>
              </a:solidFill>
            </a:endParaRPr>
          </a:p>
          <a:p>
            <a:pPr>
              <a:spcBef>
                <a:spcPct val="0"/>
              </a:spcBef>
              <a:buFontTx/>
              <a:buNone/>
            </a:pPr>
            <a:r>
              <a:rPr lang="ja-JP" altLang="en-US" sz="1200" dirty="0">
                <a:solidFill>
                  <a:srgbClr val="000000"/>
                </a:solidFill>
              </a:rPr>
              <a:t>母屋の棟の向きは山に対して平行とすることを原則</a:t>
            </a:r>
          </a:p>
        </p:txBody>
      </p:sp>
      <p:sp>
        <p:nvSpPr>
          <p:cNvPr id="2661" name="AutoShape 20"/>
          <p:cNvSpPr>
            <a:spLocks noChangeArrowheads="1"/>
          </p:cNvSpPr>
          <p:nvPr/>
        </p:nvSpPr>
        <p:spPr>
          <a:xfrm>
            <a:off x="3624263" y="4221163"/>
            <a:ext cx="1235075" cy="1285875"/>
          </a:xfrm>
          <a:prstGeom prst="roundRect">
            <a:avLst>
              <a:gd name="adj" fmla="val 14171"/>
            </a:avLst>
          </a:prstGeom>
          <a:solidFill>
            <a:srgbClr val="66FF66"/>
          </a:solidFill>
          <a:ln>
            <a:noFill/>
          </a:ln>
        </p:spPr>
        <p:txBody>
          <a:bodyPr lIns="17992" tIns="45698" rIns="17992"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rPr>
              <a:t>伝統的な建築物の色彩とすることを原則とし、落ち着いた色合いの低彩度色を用いること</a:t>
            </a:r>
          </a:p>
        </p:txBody>
      </p:sp>
      <p:sp>
        <p:nvSpPr>
          <p:cNvPr id="2662" name="AutoShape 21"/>
          <p:cNvSpPr>
            <a:spLocks noChangeArrowheads="1"/>
          </p:cNvSpPr>
          <p:nvPr/>
        </p:nvSpPr>
        <p:spPr>
          <a:xfrm>
            <a:off x="3709988" y="3105150"/>
            <a:ext cx="1352550" cy="1087438"/>
          </a:xfrm>
          <a:prstGeom prst="roundRect">
            <a:avLst>
              <a:gd name="adj" fmla="val 14171"/>
            </a:avLst>
          </a:prstGeom>
          <a:solidFill>
            <a:srgbClr val="66FF66"/>
          </a:solidFill>
          <a:ln>
            <a:noFill/>
          </a:ln>
        </p:spPr>
        <p:txBody>
          <a:bodyPr lIns="17992" tIns="45698" rIns="17992"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000000"/>
                </a:solidFill>
              </a:rPr>
              <a:t>室外に設ける設備は公共空間から目立たない位置に設けるか又は修景措置を工夫すること</a:t>
            </a:r>
          </a:p>
        </p:txBody>
      </p:sp>
      <p:sp>
        <p:nvSpPr>
          <p:cNvPr id="2663" name="Text Box 22"/>
          <p:cNvSpPr txBox="1">
            <a:spLocks noChangeArrowheads="1"/>
          </p:cNvSpPr>
          <p:nvPr/>
        </p:nvSpPr>
        <p:spPr>
          <a:xfrm>
            <a:off x="3624263" y="2636912"/>
            <a:ext cx="5327650" cy="33655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dirty="0">
                <a:solidFill>
                  <a:srgbClr val="000099"/>
                </a:solidFill>
                <a:ea typeface="HGS創英角ｺﾞｼｯｸUB" panose="020B0900000000000000" pitchFamily="50" charset="-128"/>
              </a:rPr>
              <a:t>○</a:t>
            </a:r>
            <a:r>
              <a:rPr lang="ja-JP" altLang="en-US" sz="1600" dirty="0">
                <a:solidFill>
                  <a:srgbClr val="000099"/>
                </a:solidFill>
                <a:ea typeface="HGS創英角ｺﾞｼｯｸUB" panose="020B0900000000000000" pitchFamily="50" charset="-128"/>
              </a:rPr>
              <a:t>景観形成基準（模式図）の例（旧集落地区－１）　</a:t>
            </a:r>
          </a:p>
        </p:txBody>
      </p:sp>
      <p:sp>
        <p:nvSpPr>
          <p:cNvPr id="2664" name="Text Box 25"/>
          <p:cNvSpPr txBox="1">
            <a:spLocks noChangeArrowheads="1"/>
          </p:cNvSpPr>
          <p:nvPr/>
        </p:nvSpPr>
        <p:spPr>
          <a:xfrm>
            <a:off x="850409" y="3440633"/>
            <a:ext cx="845255" cy="461620"/>
          </a:xfrm>
          <a:prstGeom prst="rect">
            <a:avLst/>
          </a:prstGeom>
          <a:solidFill>
            <a:schemeClr val="bg1">
              <a:alpha val="79999"/>
            </a:schemeClr>
          </a:solidFill>
          <a:ln>
            <a:noFill/>
          </a:ln>
        </p:spPr>
        <p:txBody>
          <a:bodyPr wrap="squar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dirty="0">
                <a:solidFill>
                  <a:srgbClr val="0070C0"/>
                </a:solidFill>
                <a:ea typeface="HGS創英角ｺﾞｼｯｸUB" panose="020B0900000000000000" pitchFamily="50" charset="-128"/>
              </a:rPr>
              <a:t>水郷風景</a:t>
            </a:r>
          </a:p>
          <a:p>
            <a:pPr algn="ctr">
              <a:spcBef>
                <a:spcPct val="0"/>
              </a:spcBef>
              <a:buFontTx/>
              <a:buNone/>
            </a:pPr>
            <a:r>
              <a:rPr lang="ja-JP" altLang="en-US" sz="1200" dirty="0">
                <a:solidFill>
                  <a:srgbClr val="0070C0"/>
                </a:solidFill>
                <a:ea typeface="HGS創英角ｺﾞｼｯｸUB" panose="020B0900000000000000" pitchFamily="50" charset="-128"/>
              </a:rPr>
              <a:t>計画区域</a:t>
            </a:r>
          </a:p>
        </p:txBody>
      </p:sp>
      <p:sp>
        <p:nvSpPr>
          <p:cNvPr id="2665" name="Text Box 26"/>
          <p:cNvSpPr txBox="1">
            <a:spLocks noChangeArrowheads="1"/>
          </p:cNvSpPr>
          <p:nvPr/>
        </p:nvSpPr>
        <p:spPr>
          <a:xfrm>
            <a:off x="326492" y="4972221"/>
            <a:ext cx="1017571" cy="461620"/>
          </a:xfrm>
          <a:prstGeom prst="rect">
            <a:avLst/>
          </a:prstGeom>
          <a:solidFill>
            <a:schemeClr val="bg1">
              <a:alpha val="79999"/>
            </a:schemeClr>
          </a:solidFill>
          <a:ln>
            <a:noFill/>
          </a:ln>
        </p:spPr>
        <p:txBody>
          <a:bodyPr wrap="squar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dirty="0">
                <a:solidFill>
                  <a:srgbClr val="7030A0"/>
                </a:solidFill>
                <a:ea typeface="HGS創英角ｺﾞｼｯｸUB" panose="020B0900000000000000" pitchFamily="50" charset="-128"/>
              </a:rPr>
              <a:t>伝統的風景</a:t>
            </a:r>
          </a:p>
          <a:p>
            <a:pPr algn="ctr">
              <a:spcBef>
                <a:spcPct val="0"/>
              </a:spcBef>
              <a:buFontTx/>
              <a:buNone/>
            </a:pPr>
            <a:r>
              <a:rPr lang="ja-JP" altLang="en-US" sz="1200" dirty="0">
                <a:solidFill>
                  <a:srgbClr val="7030A0"/>
                </a:solidFill>
                <a:ea typeface="HGS創英角ｺﾞｼｯｸUB" panose="020B0900000000000000" pitchFamily="50" charset="-128"/>
              </a:rPr>
              <a:t>計画区域</a:t>
            </a:r>
          </a:p>
        </p:txBody>
      </p:sp>
      <p:sp>
        <p:nvSpPr>
          <p:cNvPr id="2666" name="Line 30"/>
          <p:cNvSpPr>
            <a:spLocks noChangeShapeType="1"/>
          </p:cNvSpPr>
          <p:nvPr/>
        </p:nvSpPr>
        <p:spPr>
          <a:xfrm flipH="1">
            <a:off x="1933575" y="6080688"/>
            <a:ext cx="155575" cy="234950"/>
          </a:xfrm>
          <a:prstGeom prst="line">
            <a:avLst/>
          </a:prstGeom>
          <a:noFill/>
          <a:ln w="25400">
            <a:solidFill>
              <a:srgbClr val="FFC000"/>
            </a:solidFill>
            <a:round/>
            <a:headEnd/>
            <a:tailEnd/>
          </a:ln>
        </p:spPr>
        <p:txBody>
          <a:bodyPr/>
          <a:lstStyle/>
          <a:p>
            <a:endParaRPr lang="ja-JP" altLang="en-US">
              <a:solidFill>
                <a:srgbClr val="000000"/>
              </a:solidFill>
            </a:endParaRPr>
          </a:p>
        </p:txBody>
      </p:sp>
      <p:sp>
        <p:nvSpPr>
          <p:cNvPr id="2667" name="Text Box 31"/>
          <p:cNvSpPr txBox="1">
            <a:spLocks noChangeArrowheads="1"/>
          </p:cNvSpPr>
          <p:nvPr/>
        </p:nvSpPr>
        <p:spPr>
          <a:xfrm>
            <a:off x="842366" y="6318134"/>
            <a:ext cx="1261795" cy="307732"/>
          </a:xfrm>
          <a:prstGeom prst="rect">
            <a:avLst/>
          </a:prstGeom>
          <a:solidFill>
            <a:schemeClr val="bg1"/>
          </a:solid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solidFill>
                  <a:srgbClr val="FFC000"/>
                </a:solidFill>
                <a:ea typeface="HGS創英角ｺﾞｼｯｸUB" panose="020B0900000000000000" pitchFamily="50" charset="-128"/>
              </a:rPr>
              <a:t>近江八幡市域</a:t>
            </a:r>
          </a:p>
        </p:txBody>
      </p:sp>
      <p:sp>
        <p:nvSpPr>
          <p:cNvPr id="2668" name="Text Box 35"/>
          <p:cNvSpPr txBox="1">
            <a:spLocks noChangeArrowheads="1"/>
          </p:cNvSpPr>
          <p:nvPr/>
        </p:nvSpPr>
        <p:spPr>
          <a:xfrm>
            <a:off x="250825" y="599293"/>
            <a:ext cx="8713788" cy="2031281"/>
          </a:xfrm>
          <a:prstGeom prst="rect">
            <a:avLst/>
          </a:prstGeom>
          <a:noFill/>
          <a:ln w="9525">
            <a:solidFill>
              <a:srgbClr val="000000"/>
            </a:solidFill>
            <a:miter lim="800000"/>
            <a:headEnd/>
            <a:tailEnd/>
          </a:ln>
        </p:spPr>
        <p:txBody>
          <a:bodyPr lIns="91396" tIns="45698" rIns="91396" bIns="45698">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solidFill>
                  <a:srgbClr val="000000"/>
                </a:solidFill>
              </a:rPr>
              <a:t>○</a:t>
            </a:r>
            <a:r>
              <a:rPr lang="ja-JP" altLang="ja-JP" sz="1800" dirty="0">
                <a:solidFill>
                  <a:srgbClr val="000000"/>
                </a:solidFill>
              </a:rPr>
              <a:t>市内全域を対象とする「全市計画」と、市内７つの風景ゾーンを踏まえて段階的に策定する「地域別計画」別冊で構成。</a:t>
            </a:r>
          </a:p>
          <a:p>
            <a:pPr>
              <a:spcBef>
                <a:spcPct val="0"/>
              </a:spcBef>
              <a:buFontTx/>
              <a:buNone/>
            </a:pPr>
            <a:r>
              <a:rPr lang="ja-JP" altLang="en-US" sz="1800" dirty="0">
                <a:solidFill>
                  <a:srgbClr val="000000"/>
                </a:solidFill>
              </a:rPr>
              <a:t>○行為の制限については、建築物の建築等、工作物の建設等、開発行為のほか、土地の形質変更、木竹の植栽・伐採、物件の堆積、水面の埋立・干拓等、条例により追加できる多くの行為を届出対象とする。さらに、土地利用や建物状況等の異なる７つの地区ごとにきめ細やかな基準を設定。</a:t>
            </a:r>
          </a:p>
          <a:p>
            <a:pPr>
              <a:spcBef>
                <a:spcPct val="0"/>
              </a:spcBef>
              <a:buFontTx/>
              <a:buNone/>
            </a:pPr>
            <a:r>
              <a:rPr lang="ja-JP" altLang="en-US" sz="1800" dirty="0">
                <a:solidFill>
                  <a:srgbClr val="000000"/>
                </a:solidFill>
              </a:rPr>
              <a:t>○基準と併せ、模式図（イメージ図）を用いて、基準の中身をわかりやすく表示</a:t>
            </a:r>
          </a:p>
        </p:txBody>
      </p:sp>
      <p:sp>
        <p:nvSpPr>
          <p:cNvPr id="2669" name="フリーフォーム 63"/>
          <p:cNvSpPr/>
          <p:nvPr/>
        </p:nvSpPr>
        <p:spPr>
          <a:xfrm>
            <a:off x="1302544" y="3964781"/>
            <a:ext cx="1300162" cy="1069182"/>
          </a:xfrm>
          <a:custGeom>
            <a:avLst/>
            <a:gdLst>
              <a:gd name="connsiteX0" fmla="*/ 242887 w 1300162"/>
              <a:gd name="connsiteY0" fmla="*/ 0 h 1069182"/>
              <a:gd name="connsiteX1" fmla="*/ 214312 w 1300162"/>
              <a:gd name="connsiteY1" fmla="*/ 78582 h 1069182"/>
              <a:gd name="connsiteX2" fmla="*/ 190500 w 1300162"/>
              <a:gd name="connsiteY2" fmla="*/ 119063 h 1069182"/>
              <a:gd name="connsiteX3" fmla="*/ 195262 w 1300162"/>
              <a:gd name="connsiteY3" fmla="*/ 142875 h 1069182"/>
              <a:gd name="connsiteX4" fmla="*/ 188119 w 1300162"/>
              <a:gd name="connsiteY4" fmla="*/ 164307 h 1069182"/>
              <a:gd name="connsiteX5" fmla="*/ 183356 w 1300162"/>
              <a:gd name="connsiteY5" fmla="*/ 209550 h 1069182"/>
              <a:gd name="connsiteX6" fmla="*/ 185737 w 1300162"/>
              <a:gd name="connsiteY6" fmla="*/ 238125 h 1069182"/>
              <a:gd name="connsiteX7" fmla="*/ 164306 w 1300162"/>
              <a:gd name="connsiteY7" fmla="*/ 261938 h 1069182"/>
              <a:gd name="connsiteX8" fmla="*/ 133350 w 1300162"/>
              <a:gd name="connsiteY8" fmla="*/ 292894 h 1069182"/>
              <a:gd name="connsiteX9" fmla="*/ 102394 w 1300162"/>
              <a:gd name="connsiteY9" fmla="*/ 316707 h 1069182"/>
              <a:gd name="connsiteX10" fmla="*/ 102394 w 1300162"/>
              <a:gd name="connsiteY10" fmla="*/ 338138 h 1069182"/>
              <a:gd name="connsiteX11" fmla="*/ 92869 w 1300162"/>
              <a:gd name="connsiteY11" fmla="*/ 369094 h 1069182"/>
              <a:gd name="connsiteX12" fmla="*/ 78581 w 1300162"/>
              <a:gd name="connsiteY12" fmla="*/ 404813 h 1069182"/>
              <a:gd name="connsiteX13" fmla="*/ 80962 w 1300162"/>
              <a:gd name="connsiteY13" fmla="*/ 433388 h 1069182"/>
              <a:gd name="connsiteX14" fmla="*/ 126206 w 1300162"/>
              <a:gd name="connsiteY14" fmla="*/ 516732 h 1069182"/>
              <a:gd name="connsiteX15" fmla="*/ 111919 w 1300162"/>
              <a:gd name="connsiteY15" fmla="*/ 576263 h 1069182"/>
              <a:gd name="connsiteX16" fmla="*/ 97631 w 1300162"/>
              <a:gd name="connsiteY16" fmla="*/ 621507 h 1069182"/>
              <a:gd name="connsiteX17" fmla="*/ 159544 w 1300162"/>
              <a:gd name="connsiteY17" fmla="*/ 747713 h 1069182"/>
              <a:gd name="connsiteX18" fmla="*/ 66675 w 1300162"/>
              <a:gd name="connsiteY18" fmla="*/ 790575 h 1069182"/>
              <a:gd name="connsiteX19" fmla="*/ 0 w 1300162"/>
              <a:gd name="connsiteY19" fmla="*/ 895350 h 1069182"/>
              <a:gd name="connsiteX20" fmla="*/ 211931 w 1300162"/>
              <a:gd name="connsiteY20" fmla="*/ 1066800 h 1069182"/>
              <a:gd name="connsiteX21" fmla="*/ 257175 w 1300162"/>
              <a:gd name="connsiteY21" fmla="*/ 1038225 h 1069182"/>
              <a:gd name="connsiteX22" fmla="*/ 269081 w 1300162"/>
              <a:gd name="connsiteY22" fmla="*/ 1069182 h 1069182"/>
              <a:gd name="connsiteX23" fmla="*/ 342900 w 1300162"/>
              <a:gd name="connsiteY23" fmla="*/ 1023938 h 1069182"/>
              <a:gd name="connsiteX24" fmla="*/ 400050 w 1300162"/>
              <a:gd name="connsiteY24" fmla="*/ 1009650 h 1069182"/>
              <a:gd name="connsiteX25" fmla="*/ 438150 w 1300162"/>
              <a:gd name="connsiteY25" fmla="*/ 973932 h 1069182"/>
              <a:gd name="connsiteX26" fmla="*/ 502444 w 1300162"/>
              <a:gd name="connsiteY26" fmla="*/ 957263 h 1069182"/>
              <a:gd name="connsiteX27" fmla="*/ 533400 w 1300162"/>
              <a:gd name="connsiteY27" fmla="*/ 981075 h 1069182"/>
              <a:gd name="connsiteX28" fmla="*/ 547687 w 1300162"/>
              <a:gd name="connsiteY28" fmla="*/ 962025 h 1069182"/>
              <a:gd name="connsiteX29" fmla="*/ 483394 w 1300162"/>
              <a:gd name="connsiteY29" fmla="*/ 878682 h 1069182"/>
              <a:gd name="connsiteX30" fmla="*/ 538162 w 1300162"/>
              <a:gd name="connsiteY30" fmla="*/ 864394 h 1069182"/>
              <a:gd name="connsiteX31" fmla="*/ 542925 w 1300162"/>
              <a:gd name="connsiteY31" fmla="*/ 840582 h 1069182"/>
              <a:gd name="connsiteX32" fmla="*/ 590550 w 1300162"/>
              <a:gd name="connsiteY32" fmla="*/ 821532 h 1069182"/>
              <a:gd name="connsiteX33" fmla="*/ 678656 w 1300162"/>
              <a:gd name="connsiteY33" fmla="*/ 933450 h 1069182"/>
              <a:gd name="connsiteX34" fmla="*/ 935831 w 1300162"/>
              <a:gd name="connsiteY34" fmla="*/ 762000 h 1069182"/>
              <a:gd name="connsiteX35" fmla="*/ 945356 w 1300162"/>
              <a:gd name="connsiteY35" fmla="*/ 783432 h 1069182"/>
              <a:gd name="connsiteX36" fmla="*/ 1026319 w 1300162"/>
              <a:gd name="connsiteY36" fmla="*/ 735807 h 1069182"/>
              <a:gd name="connsiteX37" fmla="*/ 1050131 w 1300162"/>
              <a:gd name="connsiteY37" fmla="*/ 752475 h 1069182"/>
              <a:gd name="connsiteX38" fmla="*/ 1066800 w 1300162"/>
              <a:gd name="connsiteY38" fmla="*/ 745332 h 1069182"/>
              <a:gd name="connsiteX39" fmla="*/ 1083469 w 1300162"/>
              <a:gd name="connsiteY39" fmla="*/ 759619 h 1069182"/>
              <a:gd name="connsiteX40" fmla="*/ 1126331 w 1300162"/>
              <a:gd name="connsiteY40" fmla="*/ 735807 h 1069182"/>
              <a:gd name="connsiteX41" fmla="*/ 1216819 w 1300162"/>
              <a:gd name="connsiteY41" fmla="*/ 852488 h 1069182"/>
              <a:gd name="connsiteX42" fmla="*/ 1293019 w 1300162"/>
              <a:gd name="connsiteY42" fmla="*/ 778669 h 1069182"/>
              <a:gd name="connsiteX43" fmla="*/ 1269206 w 1300162"/>
              <a:gd name="connsiteY43" fmla="*/ 731044 h 1069182"/>
              <a:gd name="connsiteX44" fmla="*/ 1285875 w 1300162"/>
              <a:gd name="connsiteY44" fmla="*/ 638175 h 1069182"/>
              <a:gd name="connsiteX45" fmla="*/ 1293019 w 1300162"/>
              <a:gd name="connsiteY45" fmla="*/ 607219 h 1069182"/>
              <a:gd name="connsiteX46" fmla="*/ 1300162 w 1300162"/>
              <a:gd name="connsiteY46" fmla="*/ 569119 h 1069182"/>
              <a:gd name="connsiteX47" fmla="*/ 1264444 w 1300162"/>
              <a:gd name="connsiteY47" fmla="*/ 573882 h 1069182"/>
              <a:gd name="connsiteX48" fmla="*/ 1164431 w 1300162"/>
              <a:gd name="connsiteY48" fmla="*/ 454819 h 1069182"/>
              <a:gd name="connsiteX49" fmla="*/ 1181100 w 1300162"/>
              <a:gd name="connsiteY49" fmla="*/ 426244 h 1069182"/>
              <a:gd name="connsiteX50" fmla="*/ 1128712 w 1300162"/>
              <a:gd name="connsiteY50" fmla="*/ 316707 h 1069182"/>
              <a:gd name="connsiteX51" fmla="*/ 907256 w 1300162"/>
              <a:gd name="connsiteY51" fmla="*/ 357188 h 1069182"/>
              <a:gd name="connsiteX52" fmla="*/ 892969 w 1300162"/>
              <a:gd name="connsiteY52" fmla="*/ 373857 h 1069182"/>
              <a:gd name="connsiteX53" fmla="*/ 883444 w 1300162"/>
              <a:gd name="connsiteY53" fmla="*/ 392907 h 1069182"/>
              <a:gd name="connsiteX54" fmla="*/ 838200 w 1300162"/>
              <a:gd name="connsiteY54" fmla="*/ 409575 h 1069182"/>
              <a:gd name="connsiteX55" fmla="*/ 831056 w 1300162"/>
              <a:gd name="connsiteY55" fmla="*/ 373857 h 1069182"/>
              <a:gd name="connsiteX56" fmla="*/ 831056 w 1300162"/>
              <a:gd name="connsiteY56" fmla="*/ 347663 h 1069182"/>
              <a:gd name="connsiteX57" fmla="*/ 785812 w 1300162"/>
              <a:gd name="connsiteY57" fmla="*/ 352425 h 1069182"/>
              <a:gd name="connsiteX58" fmla="*/ 781050 w 1300162"/>
              <a:gd name="connsiteY58" fmla="*/ 316707 h 1069182"/>
              <a:gd name="connsiteX59" fmla="*/ 723900 w 1300162"/>
              <a:gd name="connsiteY59" fmla="*/ 269082 h 1069182"/>
              <a:gd name="connsiteX60" fmla="*/ 747712 w 1300162"/>
              <a:gd name="connsiteY60" fmla="*/ 223838 h 1069182"/>
              <a:gd name="connsiteX61" fmla="*/ 742950 w 1300162"/>
              <a:gd name="connsiteY61" fmla="*/ 188119 h 1069182"/>
              <a:gd name="connsiteX62" fmla="*/ 654844 w 1300162"/>
              <a:gd name="connsiteY62" fmla="*/ 57150 h 1069182"/>
              <a:gd name="connsiteX63" fmla="*/ 678656 w 1300162"/>
              <a:gd name="connsiteY63" fmla="*/ 0 h 1069182"/>
              <a:gd name="connsiteX64" fmla="*/ 633412 w 1300162"/>
              <a:gd name="connsiteY64" fmla="*/ 19050 h 1069182"/>
              <a:gd name="connsiteX65" fmla="*/ 588169 w 1300162"/>
              <a:gd name="connsiteY65" fmla="*/ 45244 h 1069182"/>
              <a:gd name="connsiteX66" fmla="*/ 561975 w 1300162"/>
              <a:gd name="connsiteY66" fmla="*/ 59532 h 1069182"/>
              <a:gd name="connsiteX67" fmla="*/ 481012 w 1300162"/>
              <a:gd name="connsiteY67" fmla="*/ 54769 h 1069182"/>
              <a:gd name="connsiteX68" fmla="*/ 435769 w 1300162"/>
              <a:gd name="connsiteY68" fmla="*/ 26194 h 1069182"/>
              <a:gd name="connsiteX69" fmla="*/ 397669 w 1300162"/>
              <a:gd name="connsiteY69" fmla="*/ 28575 h 1069182"/>
              <a:gd name="connsiteX70" fmla="*/ 381000 w 1300162"/>
              <a:gd name="connsiteY70" fmla="*/ 4763 h 1069182"/>
              <a:gd name="connsiteX71" fmla="*/ 347662 w 1300162"/>
              <a:gd name="connsiteY71" fmla="*/ 19050 h 1069182"/>
              <a:gd name="connsiteX72" fmla="*/ 314325 w 1300162"/>
              <a:gd name="connsiteY72" fmla="*/ 21432 h 1069182"/>
              <a:gd name="connsiteX73" fmla="*/ 242887 w 1300162"/>
              <a:gd name="connsiteY73" fmla="*/ 0 h 106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00162" h="1069182">
                <a:moveTo>
                  <a:pt x="242887" y="0"/>
                </a:moveTo>
                <a:lnTo>
                  <a:pt x="214312" y="78582"/>
                </a:lnTo>
                <a:lnTo>
                  <a:pt x="190500" y="119063"/>
                </a:lnTo>
                <a:lnTo>
                  <a:pt x="195262" y="142875"/>
                </a:lnTo>
                <a:lnTo>
                  <a:pt x="188119" y="164307"/>
                </a:lnTo>
                <a:lnTo>
                  <a:pt x="183356" y="209550"/>
                </a:lnTo>
                <a:lnTo>
                  <a:pt x="185737" y="238125"/>
                </a:lnTo>
                <a:lnTo>
                  <a:pt x="164306" y="261938"/>
                </a:lnTo>
                <a:lnTo>
                  <a:pt x="133350" y="292894"/>
                </a:lnTo>
                <a:lnTo>
                  <a:pt x="102394" y="316707"/>
                </a:lnTo>
                <a:lnTo>
                  <a:pt x="102394" y="338138"/>
                </a:lnTo>
                <a:lnTo>
                  <a:pt x="92869" y="369094"/>
                </a:lnTo>
                <a:lnTo>
                  <a:pt x="78581" y="404813"/>
                </a:lnTo>
                <a:lnTo>
                  <a:pt x="80962" y="433388"/>
                </a:lnTo>
                <a:lnTo>
                  <a:pt x="126206" y="516732"/>
                </a:lnTo>
                <a:lnTo>
                  <a:pt x="111919" y="576263"/>
                </a:lnTo>
                <a:lnTo>
                  <a:pt x="97631" y="621507"/>
                </a:lnTo>
                <a:lnTo>
                  <a:pt x="159544" y="747713"/>
                </a:lnTo>
                <a:lnTo>
                  <a:pt x="66675" y="790575"/>
                </a:lnTo>
                <a:lnTo>
                  <a:pt x="0" y="895350"/>
                </a:lnTo>
                <a:lnTo>
                  <a:pt x="211931" y="1066800"/>
                </a:lnTo>
                <a:lnTo>
                  <a:pt x="257175" y="1038225"/>
                </a:lnTo>
                <a:lnTo>
                  <a:pt x="269081" y="1069182"/>
                </a:lnTo>
                <a:lnTo>
                  <a:pt x="342900" y="1023938"/>
                </a:lnTo>
                <a:lnTo>
                  <a:pt x="400050" y="1009650"/>
                </a:lnTo>
                <a:lnTo>
                  <a:pt x="438150" y="973932"/>
                </a:lnTo>
                <a:lnTo>
                  <a:pt x="502444" y="957263"/>
                </a:lnTo>
                <a:lnTo>
                  <a:pt x="533400" y="981075"/>
                </a:lnTo>
                <a:lnTo>
                  <a:pt x="547687" y="962025"/>
                </a:lnTo>
                <a:lnTo>
                  <a:pt x="483394" y="878682"/>
                </a:lnTo>
                <a:lnTo>
                  <a:pt x="538162" y="864394"/>
                </a:lnTo>
                <a:lnTo>
                  <a:pt x="542925" y="840582"/>
                </a:lnTo>
                <a:lnTo>
                  <a:pt x="590550" y="821532"/>
                </a:lnTo>
                <a:lnTo>
                  <a:pt x="678656" y="933450"/>
                </a:lnTo>
                <a:lnTo>
                  <a:pt x="935831" y="762000"/>
                </a:lnTo>
                <a:lnTo>
                  <a:pt x="945356" y="783432"/>
                </a:lnTo>
                <a:lnTo>
                  <a:pt x="1026319" y="735807"/>
                </a:lnTo>
                <a:lnTo>
                  <a:pt x="1050131" y="752475"/>
                </a:lnTo>
                <a:lnTo>
                  <a:pt x="1066800" y="745332"/>
                </a:lnTo>
                <a:lnTo>
                  <a:pt x="1083469" y="759619"/>
                </a:lnTo>
                <a:lnTo>
                  <a:pt x="1126331" y="735807"/>
                </a:lnTo>
                <a:lnTo>
                  <a:pt x="1216819" y="852488"/>
                </a:lnTo>
                <a:lnTo>
                  <a:pt x="1293019" y="778669"/>
                </a:lnTo>
                <a:lnTo>
                  <a:pt x="1269206" y="731044"/>
                </a:lnTo>
                <a:lnTo>
                  <a:pt x="1285875" y="638175"/>
                </a:lnTo>
                <a:lnTo>
                  <a:pt x="1293019" y="607219"/>
                </a:lnTo>
                <a:lnTo>
                  <a:pt x="1300162" y="569119"/>
                </a:lnTo>
                <a:lnTo>
                  <a:pt x="1264444" y="573882"/>
                </a:lnTo>
                <a:lnTo>
                  <a:pt x="1164431" y="454819"/>
                </a:lnTo>
                <a:lnTo>
                  <a:pt x="1181100" y="426244"/>
                </a:lnTo>
                <a:lnTo>
                  <a:pt x="1128712" y="316707"/>
                </a:lnTo>
                <a:lnTo>
                  <a:pt x="907256" y="357188"/>
                </a:lnTo>
                <a:lnTo>
                  <a:pt x="892969" y="373857"/>
                </a:lnTo>
                <a:lnTo>
                  <a:pt x="883444" y="392907"/>
                </a:lnTo>
                <a:lnTo>
                  <a:pt x="838200" y="409575"/>
                </a:lnTo>
                <a:lnTo>
                  <a:pt x="831056" y="373857"/>
                </a:lnTo>
                <a:lnTo>
                  <a:pt x="831056" y="347663"/>
                </a:lnTo>
                <a:lnTo>
                  <a:pt x="785812" y="352425"/>
                </a:lnTo>
                <a:lnTo>
                  <a:pt x="781050" y="316707"/>
                </a:lnTo>
                <a:lnTo>
                  <a:pt x="723900" y="269082"/>
                </a:lnTo>
                <a:lnTo>
                  <a:pt x="747712" y="223838"/>
                </a:lnTo>
                <a:lnTo>
                  <a:pt x="742950" y="188119"/>
                </a:lnTo>
                <a:lnTo>
                  <a:pt x="654844" y="57150"/>
                </a:lnTo>
                <a:lnTo>
                  <a:pt x="678656" y="0"/>
                </a:lnTo>
                <a:lnTo>
                  <a:pt x="633412" y="19050"/>
                </a:lnTo>
                <a:lnTo>
                  <a:pt x="588169" y="45244"/>
                </a:lnTo>
                <a:lnTo>
                  <a:pt x="561975" y="59532"/>
                </a:lnTo>
                <a:lnTo>
                  <a:pt x="481012" y="54769"/>
                </a:lnTo>
                <a:lnTo>
                  <a:pt x="435769" y="26194"/>
                </a:lnTo>
                <a:lnTo>
                  <a:pt x="397669" y="28575"/>
                </a:lnTo>
                <a:lnTo>
                  <a:pt x="381000" y="4763"/>
                </a:lnTo>
                <a:lnTo>
                  <a:pt x="347662" y="19050"/>
                </a:lnTo>
                <a:lnTo>
                  <a:pt x="314325" y="21432"/>
                </a:lnTo>
                <a:lnTo>
                  <a:pt x="242887" y="0"/>
                </a:ln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670" name="フリーフォーム 64"/>
          <p:cNvSpPr/>
          <p:nvPr/>
        </p:nvSpPr>
        <p:spPr>
          <a:xfrm>
            <a:off x="1652116" y="4803279"/>
            <a:ext cx="426244" cy="414338"/>
          </a:xfrm>
          <a:custGeom>
            <a:avLst/>
            <a:gdLst>
              <a:gd name="connsiteX0" fmla="*/ 235744 w 426244"/>
              <a:gd name="connsiteY0" fmla="*/ 0 h 414338"/>
              <a:gd name="connsiteX1" fmla="*/ 200025 w 426244"/>
              <a:gd name="connsiteY1" fmla="*/ 42863 h 414338"/>
              <a:gd name="connsiteX2" fmla="*/ 161925 w 426244"/>
              <a:gd name="connsiteY2" fmla="*/ 42863 h 414338"/>
              <a:gd name="connsiteX3" fmla="*/ 209550 w 426244"/>
              <a:gd name="connsiteY3" fmla="*/ 111919 h 414338"/>
              <a:gd name="connsiteX4" fmla="*/ 185738 w 426244"/>
              <a:gd name="connsiteY4" fmla="*/ 154781 h 414338"/>
              <a:gd name="connsiteX5" fmla="*/ 138113 w 426244"/>
              <a:gd name="connsiteY5" fmla="*/ 138113 h 414338"/>
              <a:gd name="connsiteX6" fmla="*/ 92869 w 426244"/>
              <a:gd name="connsiteY6" fmla="*/ 145256 h 414338"/>
              <a:gd name="connsiteX7" fmla="*/ 59531 w 426244"/>
              <a:gd name="connsiteY7" fmla="*/ 183356 h 414338"/>
              <a:gd name="connsiteX8" fmla="*/ 0 w 426244"/>
              <a:gd name="connsiteY8" fmla="*/ 197644 h 414338"/>
              <a:gd name="connsiteX9" fmla="*/ 40481 w 426244"/>
              <a:gd name="connsiteY9" fmla="*/ 276225 h 414338"/>
              <a:gd name="connsiteX10" fmla="*/ 21431 w 426244"/>
              <a:gd name="connsiteY10" fmla="*/ 295275 h 414338"/>
              <a:gd name="connsiteX11" fmla="*/ 19050 w 426244"/>
              <a:gd name="connsiteY11" fmla="*/ 328613 h 414338"/>
              <a:gd name="connsiteX12" fmla="*/ 16669 w 426244"/>
              <a:gd name="connsiteY12" fmla="*/ 369094 h 414338"/>
              <a:gd name="connsiteX13" fmla="*/ 9525 w 426244"/>
              <a:gd name="connsiteY13" fmla="*/ 392906 h 414338"/>
              <a:gd name="connsiteX14" fmla="*/ 47625 w 426244"/>
              <a:gd name="connsiteY14" fmla="*/ 409575 h 414338"/>
              <a:gd name="connsiteX15" fmla="*/ 64294 w 426244"/>
              <a:gd name="connsiteY15" fmla="*/ 392906 h 414338"/>
              <a:gd name="connsiteX16" fmla="*/ 85725 w 426244"/>
              <a:gd name="connsiteY16" fmla="*/ 414338 h 414338"/>
              <a:gd name="connsiteX17" fmla="*/ 135731 w 426244"/>
              <a:gd name="connsiteY17" fmla="*/ 390525 h 414338"/>
              <a:gd name="connsiteX18" fmla="*/ 164306 w 426244"/>
              <a:gd name="connsiteY18" fmla="*/ 388144 h 414338"/>
              <a:gd name="connsiteX19" fmla="*/ 169069 w 426244"/>
              <a:gd name="connsiteY19" fmla="*/ 404813 h 414338"/>
              <a:gd name="connsiteX20" fmla="*/ 195263 w 426244"/>
              <a:gd name="connsiteY20" fmla="*/ 390525 h 414338"/>
              <a:gd name="connsiteX21" fmla="*/ 180975 w 426244"/>
              <a:gd name="connsiteY21" fmla="*/ 357188 h 414338"/>
              <a:gd name="connsiteX22" fmla="*/ 283369 w 426244"/>
              <a:gd name="connsiteY22" fmla="*/ 333375 h 414338"/>
              <a:gd name="connsiteX23" fmla="*/ 426244 w 426244"/>
              <a:gd name="connsiteY23" fmla="*/ 252413 h 414338"/>
              <a:gd name="connsiteX24" fmla="*/ 235744 w 426244"/>
              <a:gd name="connsiteY24" fmla="*/ 0 h 41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6244" h="414338">
                <a:moveTo>
                  <a:pt x="235744" y="0"/>
                </a:moveTo>
                <a:lnTo>
                  <a:pt x="200025" y="42863"/>
                </a:lnTo>
                <a:lnTo>
                  <a:pt x="161925" y="42863"/>
                </a:lnTo>
                <a:lnTo>
                  <a:pt x="209550" y="111919"/>
                </a:lnTo>
                <a:lnTo>
                  <a:pt x="185738" y="154781"/>
                </a:lnTo>
                <a:lnTo>
                  <a:pt x="138113" y="138113"/>
                </a:lnTo>
                <a:lnTo>
                  <a:pt x="92869" y="145256"/>
                </a:lnTo>
                <a:lnTo>
                  <a:pt x="59531" y="183356"/>
                </a:lnTo>
                <a:lnTo>
                  <a:pt x="0" y="197644"/>
                </a:lnTo>
                <a:lnTo>
                  <a:pt x="40481" y="276225"/>
                </a:lnTo>
                <a:lnTo>
                  <a:pt x="21431" y="295275"/>
                </a:lnTo>
                <a:lnTo>
                  <a:pt x="19050" y="328613"/>
                </a:lnTo>
                <a:lnTo>
                  <a:pt x="16669" y="369094"/>
                </a:lnTo>
                <a:lnTo>
                  <a:pt x="9525" y="392906"/>
                </a:lnTo>
                <a:lnTo>
                  <a:pt x="47625" y="409575"/>
                </a:lnTo>
                <a:lnTo>
                  <a:pt x="64294" y="392906"/>
                </a:lnTo>
                <a:lnTo>
                  <a:pt x="85725" y="414338"/>
                </a:lnTo>
                <a:lnTo>
                  <a:pt x="135731" y="390525"/>
                </a:lnTo>
                <a:lnTo>
                  <a:pt x="164306" y="388144"/>
                </a:lnTo>
                <a:lnTo>
                  <a:pt x="169069" y="404813"/>
                </a:lnTo>
                <a:lnTo>
                  <a:pt x="195263" y="390525"/>
                </a:lnTo>
                <a:lnTo>
                  <a:pt x="180975" y="357188"/>
                </a:lnTo>
                <a:lnTo>
                  <a:pt x="283369" y="333375"/>
                </a:lnTo>
                <a:lnTo>
                  <a:pt x="426244" y="252413"/>
                </a:lnTo>
                <a:lnTo>
                  <a:pt x="235744" y="0"/>
                </a:ln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pic>
        <p:nvPicPr>
          <p:cNvPr id="2671" name="図 65"/>
          <p:cNvPicPr>
            <a:picLocks noChangeAspect="1"/>
          </p:cNvPicPr>
          <p:nvPr/>
        </p:nvPicPr>
        <p:blipFill>
          <a:blip r:embed="rId4"/>
          <a:stretch>
            <a:fillRect/>
          </a:stretch>
        </p:blipFill>
        <p:spPr>
          <a:xfrm>
            <a:off x="1683173" y="3115118"/>
            <a:ext cx="1116230" cy="754069"/>
          </a:xfrm>
          <a:prstGeom prst="rect">
            <a:avLst/>
          </a:prstGeom>
          <a:noFill/>
          <a:ln w="38100">
            <a:solidFill>
              <a:srgbClr val="0070C0"/>
            </a:solidFill>
          </a:ln>
        </p:spPr>
      </p:pic>
      <p:pic>
        <p:nvPicPr>
          <p:cNvPr id="2672" name="図 66"/>
          <p:cNvPicPr>
            <a:picLocks noChangeAspect="1"/>
          </p:cNvPicPr>
          <p:nvPr/>
        </p:nvPicPr>
        <p:blipFill>
          <a:blip r:embed="rId5"/>
          <a:stretch>
            <a:fillRect/>
          </a:stretch>
        </p:blipFill>
        <p:spPr>
          <a:xfrm>
            <a:off x="250826" y="5502934"/>
            <a:ext cx="1134788" cy="764595"/>
          </a:xfrm>
          <a:prstGeom prst="rect">
            <a:avLst/>
          </a:prstGeom>
          <a:ln w="38100">
            <a:solidFill>
              <a:srgbClr val="7030A0"/>
            </a:solidFill>
          </a:ln>
        </p:spPr>
      </p:pic>
      <p:pic>
        <p:nvPicPr>
          <p:cNvPr id="2673" name="図 67"/>
          <p:cNvPicPr>
            <a:picLocks noChangeAspect="1"/>
          </p:cNvPicPr>
          <p:nvPr/>
        </p:nvPicPr>
        <p:blipFill>
          <a:blip r:embed="rId6"/>
          <a:stretch>
            <a:fillRect/>
          </a:stretch>
        </p:blipFill>
        <p:spPr>
          <a:xfrm>
            <a:off x="2304985" y="5773285"/>
            <a:ext cx="1169978" cy="788305"/>
          </a:xfrm>
          <a:prstGeom prst="rect">
            <a:avLst/>
          </a:prstGeom>
          <a:ln w="38100">
            <a:solidFill>
              <a:srgbClr val="FF0000"/>
            </a:solidFill>
          </a:ln>
        </p:spPr>
      </p:pic>
      <p:sp>
        <p:nvSpPr>
          <p:cNvPr id="2674" name="Text Box 26"/>
          <p:cNvSpPr txBox="1">
            <a:spLocks noChangeArrowheads="1"/>
          </p:cNvSpPr>
          <p:nvPr/>
        </p:nvSpPr>
        <p:spPr>
          <a:xfrm>
            <a:off x="2310559" y="5256896"/>
            <a:ext cx="1195436" cy="461620"/>
          </a:xfrm>
          <a:prstGeom prst="rect">
            <a:avLst/>
          </a:prstGeom>
          <a:solidFill>
            <a:schemeClr val="bg1">
              <a:alpha val="79999"/>
            </a:schemeClr>
          </a:solidFill>
          <a:ln>
            <a:noFill/>
          </a:ln>
        </p:spPr>
        <p:txBody>
          <a:bodyPr wrap="squar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dirty="0">
                <a:solidFill>
                  <a:srgbClr val="FF0000"/>
                </a:solidFill>
                <a:ea typeface="HGS創英角ｺﾞｼｯｸUB" panose="020B0900000000000000" pitchFamily="50" charset="-128"/>
              </a:rPr>
              <a:t>歴史文化風景</a:t>
            </a:r>
          </a:p>
          <a:p>
            <a:pPr algn="ctr">
              <a:spcBef>
                <a:spcPct val="0"/>
              </a:spcBef>
              <a:buFontTx/>
              <a:buNone/>
            </a:pPr>
            <a:r>
              <a:rPr lang="ja-JP" altLang="en-US" sz="1200" dirty="0">
                <a:solidFill>
                  <a:srgbClr val="FF0000"/>
                </a:solidFill>
                <a:ea typeface="HGS創英角ｺﾞｼｯｸUB" panose="020B0900000000000000" pitchFamily="50" charset="-128"/>
              </a:rPr>
              <a:t>計画区域</a:t>
            </a:r>
          </a:p>
        </p:txBody>
      </p:sp>
      <p:sp>
        <p:nvSpPr>
          <p:cNvPr id="2675" name="AutoShape 5"/>
          <p:cNvSpPr>
            <a:spLocks noChangeArrowheads="1"/>
          </p:cNvSpPr>
          <p:nvPr/>
        </p:nvSpPr>
        <p:spPr>
          <a:xfrm>
            <a:off x="7334249" y="5892368"/>
            <a:ext cx="1636713" cy="702540"/>
          </a:xfrm>
          <a:prstGeom prst="roundRect">
            <a:avLst>
              <a:gd name="adj" fmla="val 14171"/>
            </a:avLst>
          </a:prstGeom>
          <a:solidFill>
            <a:srgbClr val="66FF66"/>
          </a:solidFill>
          <a:ln>
            <a:noFill/>
          </a:ln>
        </p:spPr>
        <p:txBody>
          <a:bodyPr wrap="square"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dirty="0">
                <a:solidFill>
                  <a:srgbClr val="000000"/>
                </a:solidFill>
              </a:rPr>
              <a:t>敷地内の前庭には、塀越しなどに適度な緑を確保すること</a:t>
            </a:r>
          </a:p>
        </p:txBody>
      </p:sp>
      <p:sp>
        <p:nvSpPr>
          <p:cNvPr id="2676" name="フリーフォーム 70"/>
          <p:cNvSpPr/>
          <p:nvPr/>
        </p:nvSpPr>
        <p:spPr>
          <a:xfrm>
            <a:off x="2490788" y="4367213"/>
            <a:ext cx="390525" cy="671512"/>
          </a:xfrm>
          <a:custGeom>
            <a:avLst/>
            <a:gdLst>
              <a:gd name="connsiteX0" fmla="*/ 0 w 390525"/>
              <a:gd name="connsiteY0" fmla="*/ 461962 h 671512"/>
              <a:gd name="connsiteX1" fmla="*/ 0 w 390525"/>
              <a:gd name="connsiteY1" fmla="*/ 542925 h 671512"/>
              <a:gd name="connsiteX2" fmla="*/ 33337 w 390525"/>
              <a:gd name="connsiteY2" fmla="*/ 666750 h 671512"/>
              <a:gd name="connsiteX3" fmla="*/ 119062 w 390525"/>
              <a:gd name="connsiteY3" fmla="*/ 628650 h 671512"/>
              <a:gd name="connsiteX4" fmla="*/ 80962 w 390525"/>
              <a:gd name="connsiteY4" fmla="*/ 590550 h 671512"/>
              <a:gd name="connsiteX5" fmla="*/ 147637 w 390525"/>
              <a:gd name="connsiteY5" fmla="*/ 576262 h 671512"/>
              <a:gd name="connsiteX6" fmla="*/ 185737 w 390525"/>
              <a:gd name="connsiteY6" fmla="*/ 671512 h 671512"/>
              <a:gd name="connsiteX7" fmla="*/ 257175 w 390525"/>
              <a:gd name="connsiteY7" fmla="*/ 633412 h 671512"/>
              <a:gd name="connsiteX8" fmla="*/ 209550 w 390525"/>
              <a:gd name="connsiteY8" fmla="*/ 519112 h 671512"/>
              <a:gd name="connsiteX9" fmla="*/ 342900 w 390525"/>
              <a:gd name="connsiteY9" fmla="*/ 328612 h 671512"/>
              <a:gd name="connsiteX10" fmla="*/ 390525 w 390525"/>
              <a:gd name="connsiteY10" fmla="*/ 257175 h 671512"/>
              <a:gd name="connsiteX11" fmla="*/ 280987 w 390525"/>
              <a:gd name="connsiteY11" fmla="*/ 200025 h 671512"/>
              <a:gd name="connsiteX12" fmla="*/ 276225 w 390525"/>
              <a:gd name="connsiteY12" fmla="*/ 109537 h 671512"/>
              <a:gd name="connsiteX13" fmla="*/ 247650 w 390525"/>
              <a:gd name="connsiteY13" fmla="*/ 52387 h 671512"/>
              <a:gd name="connsiteX14" fmla="*/ 190500 w 390525"/>
              <a:gd name="connsiteY14" fmla="*/ 0 h 671512"/>
              <a:gd name="connsiteX15" fmla="*/ 190500 w 390525"/>
              <a:gd name="connsiteY15" fmla="*/ 61912 h 671512"/>
              <a:gd name="connsiteX16" fmla="*/ 233362 w 390525"/>
              <a:gd name="connsiteY16" fmla="*/ 119062 h 671512"/>
              <a:gd name="connsiteX17" fmla="*/ 233362 w 390525"/>
              <a:gd name="connsiteY17" fmla="*/ 119062 h 671512"/>
              <a:gd name="connsiteX18" fmla="*/ 223837 w 390525"/>
              <a:gd name="connsiteY18" fmla="*/ 166687 h 671512"/>
              <a:gd name="connsiteX19" fmla="*/ 147637 w 390525"/>
              <a:gd name="connsiteY19" fmla="*/ 157162 h 671512"/>
              <a:gd name="connsiteX20" fmla="*/ 128587 w 390525"/>
              <a:gd name="connsiteY20" fmla="*/ 166687 h 671512"/>
              <a:gd name="connsiteX21" fmla="*/ 85725 w 390525"/>
              <a:gd name="connsiteY21" fmla="*/ 304800 h 671512"/>
              <a:gd name="connsiteX22" fmla="*/ 109537 w 390525"/>
              <a:gd name="connsiteY22" fmla="*/ 385762 h 671512"/>
              <a:gd name="connsiteX23" fmla="*/ 0 w 390525"/>
              <a:gd name="connsiteY23" fmla="*/ 46196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0525" h="671512">
                <a:moveTo>
                  <a:pt x="0" y="461962"/>
                </a:moveTo>
                <a:lnTo>
                  <a:pt x="0" y="542925"/>
                </a:lnTo>
                <a:lnTo>
                  <a:pt x="33337" y="666750"/>
                </a:lnTo>
                <a:lnTo>
                  <a:pt x="119062" y="628650"/>
                </a:lnTo>
                <a:lnTo>
                  <a:pt x="80962" y="590550"/>
                </a:lnTo>
                <a:lnTo>
                  <a:pt x="147637" y="576262"/>
                </a:lnTo>
                <a:lnTo>
                  <a:pt x="185737" y="671512"/>
                </a:lnTo>
                <a:lnTo>
                  <a:pt x="257175" y="633412"/>
                </a:lnTo>
                <a:lnTo>
                  <a:pt x="209550" y="519112"/>
                </a:lnTo>
                <a:lnTo>
                  <a:pt x="342900" y="328612"/>
                </a:lnTo>
                <a:lnTo>
                  <a:pt x="390525" y="257175"/>
                </a:lnTo>
                <a:lnTo>
                  <a:pt x="280987" y="200025"/>
                </a:lnTo>
                <a:lnTo>
                  <a:pt x="276225" y="109537"/>
                </a:lnTo>
                <a:lnTo>
                  <a:pt x="247650" y="52387"/>
                </a:lnTo>
                <a:lnTo>
                  <a:pt x="190500" y="0"/>
                </a:lnTo>
                <a:lnTo>
                  <a:pt x="190500" y="61912"/>
                </a:lnTo>
                <a:lnTo>
                  <a:pt x="233362" y="119062"/>
                </a:lnTo>
                <a:lnTo>
                  <a:pt x="233362" y="119062"/>
                </a:lnTo>
                <a:lnTo>
                  <a:pt x="223837" y="166687"/>
                </a:lnTo>
                <a:lnTo>
                  <a:pt x="147637" y="157162"/>
                </a:lnTo>
                <a:lnTo>
                  <a:pt x="128587" y="166687"/>
                </a:lnTo>
                <a:lnTo>
                  <a:pt x="85725" y="304800"/>
                </a:lnTo>
                <a:lnTo>
                  <a:pt x="109537" y="385762"/>
                </a:lnTo>
                <a:lnTo>
                  <a:pt x="0" y="461962"/>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3020761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8" name="正方形/長方形 98"/>
          <p:cNvSpPr/>
          <p:nvPr/>
        </p:nvSpPr>
        <p:spPr>
          <a:xfrm>
            <a:off x="0" y="566738"/>
            <a:ext cx="9144000" cy="6291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2689" name="図 97" descr="oda.jpg"/>
          <p:cNvPicPr>
            <a:picLocks noChangeAspect="1"/>
          </p:cNvPicPr>
          <p:nvPr/>
        </p:nvPicPr>
        <p:blipFill>
          <a:blip r:embed="rId2"/>
          <a:stretch>
            <a:fillRect/>
          </a:stretch>
        </p:blipFill>
        <p:spPr>
          <a:xfrm>
            <a:off x="127000" y="4164013"/>
            <a:ext cx="2841625" cy="2543175"/>
          </a:xfrm>
          <a:prstGeom prst="rect">
            <a:avLst/>
          </a:prstGeom>
          <a:noFill/>
          <a:ln>
            <a:noFill/>
          </a:ln>
          <a:effectLst>
            <a:outerShdw dist="114300" dir="2700000" algn="tl" rotWithShape="0">
              <a:schemeClr val="bg2">
                <a:alpha val="50000"/>
              </a:schemeClr>
            </a:outerShdw>
          </a:effectLst>
        </p:spPr>
      </p:pic>
      <p:pic>
        <p:nvPicPr>
          <p:cNvPr id="2690" name="図 96" descr="oda.jpg"/>
          <p:cNvPicPr>
            <a:picLocks noChangeAspect="1"/>
          </p:cNvPicPr>
          <p:nvPr/>
        </p:nvPicPr>
        <p:blipFill>
          <a:blip r:embed="rId3"/>
          <a:stretch>
            <a:fillRect/>
          </a:stretch>
        </p:blipFill>
        <p:spPr>
          <a:xfrm>
            <a:off x="6350000" y="4130675"/>
            <a:ext cx="2719388" cy="2635250"/>
          </a:xfrm>
          <a:prstGeom prst="rect">
            <a:avLst/>
          </a:prstGeom>
          <a:noFill/>
          <a:ln>
            <a:noFill/>
          </a:ln>
        </p:spPr>
      </p:pic>
      <p:pic>
        <p:nvPicPr>
          <p:cNvPr id="2691" name="図 94" descr="oda.jpg"/>
          <p:cNvPicPr>
            <a:picLocks noChangeAspect="1"/>
          </p:cNvPicPr>
          <p:nvPr/>
        </p:nvPicPr>
        <p:blipFill>
          <a:blip r:embed="rId4"/>
          <a:stretch>
            <a:fillRect/>
          </a:stretch>
        </p:blipFill>
        <p:spPr>
          <a:xfrm>
            <a:off x="2819400" y="1838325"/>
            <a:ext cx="2976563" cy="1941513"/>
          </a:xfrm>
          <a:prstGeom prst="rect">
            <a:avLst/>
          </a:prstGeom>
          <a:noFill/>
          <a:ln>
            <a:noFill/>
          </a:ln>
          <a:effectLst>
            <a:outerShdw dist="114300" dir="2700000" algn="tl" rotWithShape="0">
              <a:schemeClr val="bg2">
                <a:alpha val="50000"/>
              </a:schemeClr>
            </a:outerShdw>
          </a:effectLst>
        </p:spPr>
      </p:pic>
      <p:pic>
        <p:nvPicPr>
          <p:cNvPr id="2692" name="図 93" descr="oda.jpg"/>
          <p:cNvPicPr>
            <a:picLocks noChangeAspect="1"/>
          </p:cNvPicPr>
          <p:nvPr/>
        </p:nvPicPr>
        <p:blipFill>
          <a:blip r:embed="rId5"/>
          <a:stretch>
            <a:fillRect/>
          </a:stretch>
        </p:blipFill>
        <p:spPr>
          <a:xfrm>
            <a:off x="765175" y="1825625"/>
            <a:ext cx="1597025" cy="1958975"/>
          </a:xfrm>
          <a:prstGeom prst="rect">
            <a:avLst/>
          </a:prstGeom>
          <a:noFill/>
          <a:ln>
            <a:noFill/>
          </a:ln>
          <a:effectLst>
            <a:outerShdw dist="114300" dir="2700000" algn="ctr" rotWithShape="0">
              <a:schemeClr val="bg2">
                <a:alpha val="50000"/>
              </a:schemeClr>
            </a:outerShdw>
          </a:effectLst>
        </p:spPr>
      </p:pic>
      <p:graphicFrame>
        <p:nvGraphicFramePr>
          <p:cNvPr id="2693" name="Group 61"/>
          <p:cNvGraphicFramePr>
            <a:graphicFrameLocks noGrp="1"/>
          </p:cNvGraphicFramePr>
          <p:nvPr/>
        </p:nvGraphicFramePr>
        <p:xfrm>
          <a:off x="3132138" y="4519613"/>
          <a:ext cx="2735262" cy="822325"/>
        </p:xfrm>
        <a:graphic>
          <a:graphicData uri="http://schemas.openxmlformats.org/drawingml/2006/table">
            <a:tbl>
              <a:tblPr/>
              <a:tblGrid>
                <a:gridCol w="1266825">
                  <a:extLst>
                    <a:ext uri="{9D8B030D-6E8A-4147-A177-3AD203B41FA5}">
                      <a16:colId xmlns:a16="http://schemas.microsoft.com/office/drawing/2014/main" val="20000"/>
                    </a:ext>
                  </a:extLst>
                </a:gridCol>
                <a:gridCol w="779462">
                  <a:extLst>
                    <a:ext uri="{9D8B030D-6E8A-4147-A177-3AD203B41FA5}">
                      <a16:colId xmlns:a16="http://schemas.microsoft.com/office/drawing/2014/main" val="20001"/>
                    </a:ext>
                  </a:extLst>
                </a:gridCol>
                <a:gridCol w="688975">
                  <a:extLst>
                    <a:ext uri="{9D8B030D-6E8A-4147-A177-3AD203B41FA5}">
                      <a16:colId xmlns:a16="http://schemas.microsoft.com/office/drawing/2014/main" val="20002"/>
                    </a:ext>
                  </a:extLst>
                </a:gridCol>
              </a:tblGrid>
              <a:tr h="266700">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rgbClr val="000000"/>
                          </a:solidFill>
                          <a:effectLst/>
                          <a:latin typeface="ＭＳ Ｐゴシック" charset="-128"/>
                          <a:ea typeface="ＭＳ Ｐゴシック" charset="-128"/>
                        </a:rPr>
                        <a:t>使用する色相</a:t>
                      </a:r>
                      <a:endParaRPr kumimoji="1" lang="ja-JP" altLang="en-US" sz="1200" b="0" i="0" u="none" strike="noStrike" cap="none" normalizeH="0" baseline="0" dirty="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rgbClr val="000000"/>
                          </a:solidFill>
                          <a:effectLst/>
                          <a:latin typeface="ＭＳ Ｐゴシック" charset="-128"/>
                          <a:ea typeface="ＭＳ Ｐゴシック" charset="-128"/>
                        </a:rPr>
                        <a:t>明度</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rgbClr val="000000"/>
                          </a:solidFill>
                          <a:effectLst/>
                          <a:latin typeface="ＭＳ Ｐゴシック" charset="-128"/>
                          <a:ea typeface="ＭＳ Ｐゴシック" charset="-128"/>
                        </a:rPr>
                        <a:t>彩度</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6670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0.1YR</a:t>
                      </a:r>
                      <a:r>
                        <a:rPr kumimoji="1" lang="ja-JP" altLang="en-US" sz="1200" b="0" i="0" u="none" strike="noStrike" cap="none" normalizeH="0" baseline="0">
                          <a:ln>
                            <a:noFill/>
                          </a:ln>
                          <a:solidFill>
                            <a:srgbClr val="000000"/>
                          </a:solidFill>
                          <a:effectLst/>
                          <a:latin typeface="ＭＳ Ｐゴシック" charset="-128"/>
                          <a:ea typeface="ＭＳ Ｐゴシック" charset="-128"/>
                        </a:rPr>
                        <a:t>～</a:t>
                      </a:r>
                      <a:r>
                        <a:rPr kumimoji="1" lang="en-US" altLang="ja-JP" sz="1200" b="0" i="0" u="none" strike="noStrike" cap="none" normalizeH="0" baseline="0">
                          <a:ln>
                            <a:noFill/>
                          </a:ln>
                          <a:solidFill>
                            <a:srgbClr val="000000"/>
                          </a:solidFill>
                          <a:effectLst/>
                          <a:latin typeface="ＭＳ Ｐゴシック" charset="-128"/>
                          <a:ea typeface="ＭＳ Ｐゴシック" charset="-128"/>
                        </a:rPr>
                        <a:t>5Y</a:t>
                      </a:r>
                      <a:endParaRPr kumimoji="1" lang="en-US" altLang="ja-JP"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5</a:t>
                      </a:r>
                      <a:r>
                        <a:rPr kumimoji="1" lang="ja-JP" altLang="en-US" sz="1200" b="0" i="0" u="none" strike="noStrike" cap="none" normalizeH="0" baseline="0">
                          <a:ln>
                            <a:noFill/>
                          </a:ln>
                          <a:solidFill>
                            <a:srgbClr val="000000"/>
                          </a:solidFill>
                          <a:effectLst/>
                          <a:latin typeface="ＭＳ Ｐゴシック" charset="-128"/>
                          <a:ea typeface="ＭＳ Ｐゴシック" charset="-128"/>
                        </a:rPr>
                        <a:t>以下</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4</a:t>
                      </a:r>
                      <a:r>
                        <a:rPr kumimoji="1" lang="ja-JP" altLang="en-US" sz="1200" b="0" i="0" u="none" strike="noStrike" cap="none" normalizeH="0" baseline="0">
                          <a:ln>
                            <a:noFill/>
                          </a:ln>
                          <a:solidFill>
                            <a:srgbClr val="000000"/>
                          </a:solidFill>
                          <a:effectLst/>
                          <a:latin typeface="ＭＳ Ｐゴシック" charset="-128"/>
                          <a:ea typeface="ＭＳ Ｐゴシック" charset="-128"/>
                        </a:rPr>
                        <a:t>以下</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88925">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rgbClr val="000000"/>
                          </a:solidFill>
                          <a:effectLst/>
                          <a:latin typeface="ＭＳ Ｐゴシック" charset="-128"/>
                          <a:ea typeface="ＭＳ Ｐゴシック" charset="-128"/>
                        </a:rPr>
                        <a:t>上記以外の色相</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ＭＳ Ｐゴシック" charset="-128"/>
                          <a:ea typeface="ＭＳ Ｐゴシック" charset="-128"/>
                        </a:rPr>
                        <a:t>5</a:t>
                      </a:r>
                      <a:r>
                        <a:rPr kumimoji="1" lang="ja-JP" altLang="en-US" sz="1200" b="0" i="0" u="none" strike="noStrike" cap="none" normalizeH="0" baseline="0" dirty="0">
                          <a:ln>
                            <a:noFill/>
                          </a:ln>
                          <a:solidFill>
                            <a:srgbClr val="000000"/>
                          </a:solidFill>
                          <a:effectLst/>
                          <a:latin typeface="ＭＳ Ｐゴシック" charset="-128"/>
                          <a:ea typeface="ＭＳ Ｐゴシック" charset="-128"/>
                        </a:rPr>
                        <a:t>以下</a:t>
                      </a:r>
                      <a:endParaRPr kumimoji="1" lang="ja-JP" altLang="en-US" sz="1200" b="0" i="0" u="none" strike="noStrike" cap="none" normalizeH="0" baseline="0" dirty="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0.5</a:t>
                      </a:r>
                      <a:r>
                        <a:rPr kumimoji="1" lang="ja-JP" altLang="en-US" sz="1200" b="0" i="0" u="none" strike="noStrike" cap="none" normalizeH="0" baseline="0">
                          <a:ln>
                            <a:noFill/>
                          </a:ln>
                          <a:solidFill>
                            <a:srgbClr val="000000"/>
                          </a:solidFill>
                          <a:effectLst/>
                          <a:latin typeface="ＭＳ Ｐゴシック" charset="-128"/>
                          <a:ea typeface="ＭＳ Ｐゴシック" charset="-128"/>
                        </a:rPr>
                        <a:t>以下</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2694" name="Text Box 25"/>
          <p:cNvSpPr txBox="1">
            <a:spLocks noChangeArrowheads="1"/>
          </p:cNvSpPr>
          <p:nvPr/>
        </p:nvSpPr>
        <p:spPr>
          <a:xfrm>
            <a:off x="4306888" y="3962400"/>
            <a:ext cx="3009900" cy="212725"/>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000066"/>
                </a:solidFill>
                <a:ea typeface="HGP創英角ｺﾞｼｯｸUB" panose="020B0900000000000000" pitchFamily="50" charset="-128"/>
              </a:rPr>
              <a:t>景観形成基準の例（小田原城周辺地区）</a:t>
            </a:r>
          </a:p>
        </p:txBody>
      </p:sp>
      <p:graphicFrame>
        <p:nvGraphicFramePr>
          <p:cNvPr id="2695" name="Group 62"/>
          <p:cNvGraphicFramePr>
            <a:graphicFrameLocks noGrp="1"/>
          </p:cNvGraphicFramePr>
          <p:nvPr/>
        </p:nvGraphicFramePr>
        <p:xfrm>
          <a:off x="3132138" y="5745163"/>
          <a:ext cx="3167062" cy="979488"/>
        </p:xfrm>
        <a:graphic>
          <a:graphicData uri="http://schemas.openxmlformats.org/drawingml/2006/table">
            <a:tbl>
              <a:tblPr/>
              <a:tblGrid>
                <a:gridCol w="1271587">
                  <a:extLst>
                    <a:ext uri="{9D8B030D-6E8A-4147-A177-3AD203B41FA5}">
                      <a16:colId xmlns:a16="http://schemas.microsoft.com/office/drawing/2014/main" val="20000"/>
                    </a:ext>
                  </a:extLst>
                </a:gridCol>
                <a:gridCol w="1154113">
                  <a:extLst>
                    <a:ext uri="{9D8B030D-6E8A-4147-A177-3AD203B41FA5}">
                      <a16:colId xmlns:a16="http://schemas.microsoft.com/office/drawing/2014/main" val="20001"/>
                    </a:ext>
                  </a:extLst>
                </a:gridCol>
                <a:gridCol w="741362">
                  <a:extLst>
                    <a:ext uri="{9D8B030D-6E8A-4147-A177-3AD203B41FA5}">
                      <a16:colId xmlns:a16="http://schemas.microsoft.com/office/drawing/2014/main" val="20002"/>
                    </a:ext>
                  </a:extLst>
                </a:gridCol>
              </a:tblGrid>
              <a:tr h="244475">
                <a:tc grid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rgbClr val="000000"/>
                          </a:solidFill>
                          <a:effectLst/>
                          <a:latin typeface="ＭＳ Ｐゴシック" charset="-128"/>
                          <a:ea typeface="ＭＳ Ｐゴシック" charset="-128"/>
                        </a:rPr>
                        <a:t>使用する色相及び明度</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kumimoji="1" lang="ja-JP" altLang="en-US"/>
                    </a:p>
                  </a:txBody>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rgbClr val="000000"/>
                          </a:solidFill>
                          <a:effectLst/>
                          <a:latin typeface="ＭＳ Ｐゴシック" charset="-128"/>
                          <a:ea typeface="ＭＳ Ｐゴシック" charset="-128"/>
                        </a:rPr>
                        <a:t>彩度</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46063">
                <a:tc rowSpan="2">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0.1YR</a:t>
                      </a:r>
                      <a:r>
                        <a:rPr kumimoji="1" lang="ja-JP" altLang="en-US" sz="1200" b="0" i="0" u="none" strike="noStrike" cap="none" normalizeH="0" baseline="0">
                          <a:ln>
                            <a:noFill/>
                          </a:ln>
                          <a:solidFill>
                            <a:srgbClr val="000000"/>
                          </a:solidFill>
                          <a:effectLst/>
                          <a:latin typeface="ＭＳ Ｐゴシック" charset="-128"/>
                          <a:ea typeface="ＭＳ Ｐゴシック" charset="-128"/>
                        </a:rPr>
                        <a:t>～</a:t>
                      </a:r>
                      <a:r>
                        <a:rPr kumimoji="1" lang="en-US" altLang="ja-JP" sz="1200" b="0" i="0" u="none" strike="noStrike" cap="none" normalizeH="0" baseline="0">
                          <a:ln>
                            <a:noFill/>
                          </a:ln>
                          <a:solidFill>
                            <a:srgbClr val="000000"/>
                          </a:solidFill>
                          <a:effectLst/>
                          <a:latin typeface="ＭＳ Ｐゴシック" charset="-128"/>
                          <a:ea typeface="ＭＳ Ｐゴシック" charset="-128"/>
                        </a:rPr>
                        <a:t>5Y</a:t>
                      </a:r>
                      <a:endParaRPr kumimoji="1" lang="en-US" altLang="ja-JP"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8.5</a:t>
                      </a:r>
                      <a:r>
                        <a:rPr kumimoji="1" lang="ja-JP" altLang="en-US" sz="1200" b="0" i="0" u="none" strike="noStrike" cap="none" normalizeH="0" baseline="0">
                          <a:ln>
                            <a:noFill/>
                          </a:ln>
                          <a:solidFill>
                            <a:srgbClr val="000000"/>
                          </a:solidFill>
                          <a:effectLst/>
                          <a:latin typeface="ＭＳ Ｐゴシック" charset="-128"/>
                          <a:ea typeface="ＭＳ Ｐゴシック" charset="-128"/>
                        </a:rPr>
                        <a:t>以上の場合</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2</a:t>
                      </a:r>
                      <a:r>
                        <a:rPr kumimoji="1" lang="ja-JP" altLang="en-US" sz="1200" b="0" i="0" u="none" strike="noStrike" cap="none" normalizeH="0" baseline="0">
                          <a:ln>
                            <a:noFill/>
                          </a:ln>
                          <a:solidFill>
                            <a:srgbClr val="000000"/>
                          </a:solidFill>
                          <a:effectLst/>
                          <a:latin typeface="ＭＳ Ｐゴシック" charset="-128"/>
                          <a:ea typeface="ＭＳ Ｐゴシック" charset="-128"/>
                        </a:rPr>
                        <a:t>以下</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44475">
                <a:tc vMerge="1">
                  <a:txBody>
                    <a:bodyPr/>
                    <a:lstStyle/>
                    <a:p>
                      <a:endParaRPr kumimoji="1" lang="ja-JP" altLang="en-US"/>
                    </a:p>
                  </a:txBody>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8.5</a:t>
                      </a:r>
                      <a:r>
                        <a:rPr kumimoji="1" lang="ja-JP" altLang="en-US" sz="1200" b="0" i="0" u="none" strike="noStrike" cap="none" normalizeH="0" baseline="0">
                          <a:ln>
                            <a:noFill/>
                          </a:ln>
                          <a:solidFill>
                            <a:srgbClr val="000000"/>
                          </a:solidFill>
                          <a:effectLst/>
                          <a:latin typeface="ＭＳ Ｐゴシック" charset="-128"/>
                          <a:ea typeface="ＭＳ Ｐゴシック" charset="-128"/>
                        </a:rPr>
                        <a:t>未満の場合</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4</a:t>
                      </a:r>
                      <a:r>
                        <a:rPr kumimoji="1" lang="ja-JP" altLang="en-US" sz="1200" b="0" i="0" u="none" strike="noStrike" cap="none" normalizeH="0" baseline="0">
                          <a:ln>
                            <a:noFill/>
                          </a:ln>
                          <a:solidFill>
                            <a:srgbClr val="000000"/>
                          </a:solidFill>
                          <a:effectLst/>
                          <a:latin typeface="ＭＳ Ｐゴシック" charset="-128"/>
                          <a:ea typeface="ＭＳ Ｐゴシック" charset="-128"/>
                        </a:rPr>
                        <a:t>以下</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44475">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rgbClr val="000000"/>
                          </a:solidFill>
                          <a:effectLst/>
                          <a:latin typeface="ＭＳ Ｐゴシック" charset="-128"/>
                          <a:ea typeface="ＭＳ Ｐゴシック" charset="-128"/>
                        </a:rPr>
                        <a:t>上記以外の色相</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rgbClr val="000000"/>
                          </a:solidFill>
                          <a:effectLst/>
                          <a:latin typeface="ＭＳ Ｐゴシック" charset="-128"/>
                          <a:ea typeface="ＭＳ Ｐゴシック" charset="-128"/>
                        </a:rPr>
                        <a:t>全域</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rgbClr val="000000"/>
                          </a:solidFill>
                          <a:effectLst/>
                          <a:latin typeface="ＭＳ Ｐゴシック" charset="-128"/>
                          <a:ea typeface="ＭＳ Ｐゴシック" charset="-128"/>
                        </a:rPr>
                        <a:t>0.5</a:t>
                      </a:r>
                      <a:r>
                        <a:rPr kumimoji="1" lang="ja-JP" altLang="en-US" sz="1200" b="0" i="0" u="none" strike="noStrike" cap="none" normalizeH="0" baseline="0">
                          <a:ln>
                            <a:noFill/>
                          </a:ln>
                          <a:solidFill>
                            <a:srgbClr val="000000"/>
                          </a:solidFill>
                          <a:effectLst/>
                          <a:latin typeface="ＭＳ Ｐゴシック" charset="-128"/>
                          <a:ea typeface="ＭＳ Ｐゴシック" charset="-128"/>
                        </a:rPr>
                        <a:t>以下</a:t>
                      </a:r>
                      <a:endParaRPr kumimoji="1" lang="ja-JP" altLang="en-US" sz="1200" b="0" i="0" u="none" strike="noStrike" cap="none" normalizeH="0" baseline="0">
                        <a:ln>
                          <a:noFill/>
                        </a:ln>
                        <a:solidFill>
                          <a:srgbClr val="000000"/>
                        </a:solidFill>
                        <a:effectLst/>
                        <a:latin typeface="Arial" charset="0"/>
                        <a:ea typeface="ＭＳ Ｐゴシック" charset="-128"/>
                      </a:endParaRPr>
                    </a:p>
                  </a:txBody>
                  <a:tcPr marL="35982" marR="35982" marT="17992" marB="17992" anchor="ctr"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bl>
          </a:graphicData>
        </a:graphic>
      </p:graphicFrame>
      <p:sp>
        <p:nvSpPr>
          <p:cNvPr id="2696" name="Text Box 46"/>
          <p:cNvSpPr txBox="1">
            <a:spLocks noChangeArrowheads="1"/>
          </p:cNvSpPr>
          <p:nvPr/>
        </p:nvSpPr>
        <p:spPr>
          <a:xfrm>
            <a:off x="3151188" y="4237038"/>
            <a:ext cx="1447800" cy="182562"/>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Times New Roman" panose="02020603050405020304" pitchFamily="18" charset="0"/>
              </a:rPr>
              <a:t>・建築物の屋根の色彩</a:t>
            </a:r>
          </a:p>
        </p:txBody>
      </p:sp>
      <p:sp>
        <p:nvSpPr>
          <p:cNvPr id="2697" name="Text Box 47"/>
          <p:cNvSpPr txBox="1">
            <a:spLocks noChangeArrowheads="1"/>
          </p:cNvSpPr>
          <p:nvPr/>
        </p:nvSpPr>
        <p:spPr>
          <a:xfrm>
            <a:off x="3151188" y="5462588"/>
            <a:ext cx="2355850" cy="182562"/>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Times New Roman" panose="02020603050405020304" pitchFamily="18" charset="0"/>
              </a:rPr>
              <a:t>・建築物の外壁等及び工作物の色彩</a:t>
            </a:r>
          </a:p>
        </p:txBody>
      </p:sp>
      <p:sp>
        <p:nvSpPr>
          <p:cNvPr id="2698" name="Text Box 49"/>
          <p:cNvSpPr txBox="1">
            <a:spLocks noChangeArrowheads="1"/>
          </p:cNvSpPr>
          <p:nvPr/>
        </p:nvSpPr>
        <p:spPr>
          <a:xfrm>
            <a:off x="735013" y="3962400"/>
            <a:ext cx="1498600" cy="212725"/>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000066"/>
                </a:solidFill>
                <a:ea typeface="HGP創英角ｺﾞｼｯｸUB" panose="020B0900000000000000" pitchFamily="50" charset="-128"/>
              </a:rPr>
              <a:t>景観の類型・構造図</a:t>
            </a:r>
          </a:p>
        </p:txBody>
      </p:sp>
      <p:sp>
        <p:nvSpPr>
          <p:cNvPr id="2699" name="Text Box 2"/>
          <p:cNvSpPr txBox="1">
            <a:spLocks noChangeArrowheads="1"/>
          </p:cNvSpPr>
          <p:nvPr/>
        </p:nvSpPr>
        <p:spPr>
          <a:xfrm>
            <a:off x="42863" y="550863"/>
            <a:ext cx="9036050" cy="1200150"/>
          </a:xfrm>
          <a:prstGeom prst="rect">
            <a:avLst/>
          </a:prstGeom>
          <a:noFill/>
          <a:ln w="9525">
            <a:solidFill>
              <a:srgbClr val="333333"/>
            </a:solidFill>
            <a:miter lim="800000"/>
            <a:headEnd/>
            <a:tailEnd/>
          </a:ln>
        </p:spPr>
        <p:txBody>
          <a:bodyPr lIns="91396" tIns="45698" rIns="91396" bIns="45698">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HGS創英角ｺﾞｼｯｸUB" panose="020B0900000000000000" pitchFamily="50" charset="-128"/>
              </a:rPr>
              <a:t>・小田原市では、市内を景観の特性に応じて分類し、分類に応じて建築物の色彩等を制限。</a:t>
            </a:r>
          </a:p>
          <a:p>
            <a:pPr eaLnBrk="1" hangingPunct="1">
              <a:spcBef>
                <a:spcPct val="0"/>
              </a:spcBef>
              <a:buFontTx/>
              <a:buNone/>
            </a:pPr>
            <a:r>
              <a:rPr lang="ja-JP" altLang="en-US" sz="1800">
                <a:solidFill>
                  <a:srgbClr val="000000"/>
                </a:solidFill>
                <a:latin typeface="HGS創英角ｺﾞｼｯｸUB" panose="020B0900000000000000" pitchFamily="50" charset="-128"/>
              </a:rPr>
              <a:t>・</a:t>
            </a:r>
            <a:r>
              <a:rPr lang="ja-JP" altLang="en-US" sz="1800">
                <a:solidFill>
                  <a:srgbClr val="FF0000"/>
                </a:solidFill>
                <a:latin typeface="HGS創英角ｺﾞｼｯｸUB" panose="020B0900000000000000" pitchFamily="50" charset="-128"/>
              </a:rPr>
              <a:t>色彩の基準</a:t>
            </a:r>
            <a:r>
              <a:rPr lang="ja-JP" altLang="en-US" sz="1800">
                <a:solidFill>
                  <a:srgbClr val="000000"/>
                </a:solidFill>
                <a:latin typeface="HGS創英角ｺﾞｼｯｸUB" panose="020B0900000000000000" pitchFamily="50" charset="-128"/>
              </a:rPr>
              <a:t>は、小田原城等の歴史的資源や自然を際立たせるよう設定。</a:t>
            </a:r>
            <a:r>
              <a:rPr lang="ja-JP" altLang="en-US" sz="1800">
                <a:solidFill>
                  <a:srgbClr val="FF0000"/>
                </a:solidFill>
                <a:latin typeface="HGS創英角ｺﾞｼｯｸUB" panose="020B0900000000000000" pitchFamily="50" charset="-128"/>
              </a:rPr>
              <a:t>マンセル値</a:t>
            </a:r>
            <a:r>
              <a:rPr lang="ja-JP" altLang="en-US" sz="1800">
                <a:solidFill>
                  <a:srgbClr val="000000"/>
                </a:solidFill>
                <a:latin typeface="HGS創英角ｺﾞｼｯｸUB" panose="020B0900000000000000" pitchFamily="50" charset="-128"/>
              </a:rPr>
              <a:t>を用いて詳細に示し、</a:t>
            </a:r>
            <a:r>
              <a:rPr lang="ja-JP" altLang="en-US" sz="1800">
                <a:solidFill>
                  <a:srgbClr val="FF0000"/>
                </a:solidFill>
                <a:latin typeface="HGS創英角ｺﾞｼｯｸUB" panose="020B0900000000000000" pitchFamily="50" charset="-128"/>
              </a:rPr>
              <a:t>事前明示性と運用しやすさ</a:t>
            </a:r>
            <a:r>
              <a:rPr lang="ja-JP" altLang="en-US" sz="1800">
                <a:solidFill>
                  <a:srgbClr val="000000"/>
                </a:solidFill>
                <a:latin typeface="HGS創英角ｺﾞｼｯｸUB" panose="020B0900000000000000" pitchFamily="50" charset="-128"/>
              </a:rPr>
              <a:t>に配慮。</a:t>
            </a:r>
            <a:r>
              <a:rPr lang="ja-JP" altLang="en-US" sz="1800">
                <a:solidFill>
                  <a:srgbClr val="000000"/>
                </a:solidFill>
                <a:latin typeface="ＭＳ Ｐゴシック" panose="020B0600070205080204" pitchFamily="50" charset="-128"/>
              </a:rPr>
              <a:t>他方、方針において、</a:t>
            </a:r>
            <a:r>
              <a:rPr lang="ja-JP" altLang="en-US" sz="1800">
                <a:solidFill>
                  <a:srgbClr val="FF0000"/>
                </a:solidFill>
                <a:latin typeface="ＭＳ Ｐゴシック" panose="020B0600070205080204" pitchFamily="50" charset="-128"/>
              </a:rPr>
              <a:t>推奨基準</a:t>
            </a:r>
            <a:r>
              <a:rPr lang="ja-JP" altLang="en-US" sz="1800">
                <a:solidFill>
                  <a:srgbClr val="000000"/>
                </a:solidFill>
                <a:latin typeface="ＭＳ Ｐゴシック" panose="020B0600070205080204" pitchFamily="50" charset="-128"/>
              </a:rPr>
              <a:t>といえるきめ細やかな内容を記し、指導・助言の根拠として活用。</a:t>
            </a:r>
            <a:endParaRPr lang="ja-JP" altLang="en-US" sz="1800">
              <a:solidFill>
                <a:srgbClr val="000000"/>
              </a:solidFill>
              <a:latin typeface="HGS創英角ｺﾞｼｯｸUB" panose="020B0900000000000000" pitchFamily="50" charset="-128"/>
            </a:endParaRPr>
          </a:p>
        </p:txBody>
      </p:sp>
      <p:pic>
        <p:nvPicPr>
          <p:cNvPr id="2700" name="図 95" descr="oda.jpg"/>
          <p:cNvPicPr>
            <a:picLocks noChangeAspect="1"/>
          </p:cNvPicPr>
          <p:nvPr/>
        </p:nvPicPr>
        <p:blipFill>
          <a:blip r:embed="rId6"/>
          <a:stretch>
            <a:fillRect/>
          </a:stretch>
        </p:blipFill>
        <p:spPr>
          <a:xfrm>
            <a:off x="6048375" y="1831975"/>
            <a:ext cx="2268538" cy="1955800"/>
          </a:xfrm>
          <a:prstGeom prst="rect">
            <a:avLst/>
          </a:prstGeom>
          <a:noFill/>
          <a:ln>
            <a:noFill/>
          </a:ln>
          <a:effectLst>
            <a:outerShdw dist="114300" dir="2700000" algn="tl" rotWithShape="0">
              <a:schemeClr val="bg2">
                <a:alpha val="50000"/>
              </a:schemeClr>
            </a:outerShdw>
          </a:effectLst>
        </p:spPr>
      </p:pic>
      <p:sp>
        <p:nvSpPr>
          <p:cNvPr id="2701" name="Rectangle 21"/>
          <p:cNvSpPr>
            <a:spLocks noChangeArrowheads="1"/>
          </p:cNvSpPr>
          <p:nvPr/>
        </p:nvSpPr>
        <p:spPr>
          <a:xfrm>
            <a:off x="107504" y="-12700"/>
            <a:ext cx="75247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（参考）景観形成基準の例</a:t>
            </a:r>
            <a:r>
              <a:rPr lang="ja-JP" altLang="en-US" sz="1600" dirty="0">
                <a:solidFill>
                  <a:srgbClr val="4087C8"/>
                </a:solidFill>
                <a:ea typeface="HGP創英角ｺﾞｼｯｸUB" panose="020B0900000000000000" pitchFamily="50" charset="-128"/>
              </a:rPr>
              <a:t>（小田原市）</a:t>
            </a:r>
          </a:p>
        </p:txBody>
      </p:sp>
      <p:sp>
        <p:nvSpPr>
          <p:cNvPr id="2702"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A5FE61AE-B711-4173-A15B-68C1DCF4DC76}" type="slidenum">
              <a:rPr lang="en-US" altLang="ja-JP" sz="1400" smtClean="0">
                <a:solidFill>
                  <a:srgbClr val="000000"/>
                </a:solidFill>
              </a:rPr>
              <a:pPr>
                <a:spcBef>
                  <a:spcPct val="0"/>
                </a:spcBef>
                <a:buFontTx/>
                <a:buNone/>
              </a:pPr>
              <a:t>23</a:t>
            </a:fld>
            <a:endParaRPr lang="en-US" altLang="ja-JP" sz="1400">
              <a:solidFill>
                <a:srgbClr val="000000"/>
              </a:solidFill>
            </a:endParaRPr>
          </a:p>
        </p:txBody>
      </p:sp>
    </p:spTree>
    <p:extLst>
      <p:ext uri="{BB962C8B-B14F-4D97-AF65-F5344CB8AC3E}">
        <p14:creationId xmlns:p14="http://schemas.microsoft.com/office/powerpoint/2010/main" val="1825753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4" name="図 93" descr="oda.jpg"/>
          <p:cNvPicPr>
            <a:picLocks noChangeAspect="1"/>
          </p:cNvPicPr>
          <p:nvPr/>
        </p:nvPicPr>
        <p:blipFill>
          <a:blip r:embed="rId2"/>
          <a:stretch>
            <a:fillRect/>
          </a:stretch>
        </p:blipFill>
        <p:spPr>
          <a:xfrm>
            <a:off x="900113" y="4316413"/>
            <a:ext cx="3348037" cy="2216150"/>
          </a:xfrm>
          <a:prstGeom prst="rect">
            <a:avLst/>
          </a:prstGeom>
          <a:noFill/>
          <a:ln>
            <a:noFill/>
          </a:ln>
        </p:spPr>
      </p:pic>
      <p:pic>
        <p:nvPicPr>
          <p:cNvPr id="2705" name="図 92" descr="oda.jpg"/>
          <p:cNvPicPr>
            <a:picLocks noChangeAspect="1"/>
          </p:cNvPicPr>
          <p:nvPr/>
        </p:nvPicPr>
        <p:blipFill>
          <a:blip r:embed="rId3"/>
          <a:stretch>
            <a:fillRect/>
          </a:stretch>
        </p:blipFill>
        <p:spPr>
          <a:xfrm>
            <a:off x="4719638" y="4321175"/>
            <a:ext cx="3559175" cy="2206625"/>
          </a:xfrm>
          <a:prstGeom prst="rect">
            <a:avLst/>
          </a:prstGeom>
          <a:noFill/>
          <a:ln>
            <a:noFill/>
          </a:ln>
        </p:spPr>
      </p:pic>
      <p:pic>
        <p:nvPicPr>
          <p:cNvPr id="2706" name="図 91" descr="oda.jpg"/>
          <p:cNvPicPr>
            <a:picLocks noChangeAspect="1"/>
          </p:cNvPicPr>
          <p:nvPr/>
        </p:nvPicPr>
        <p:blipFill>
          <a:blip r:embed="rId4"/>
          <a:stretch>
            <a:fillRect/>
          </a:stretch>
        </p:blipFill>
        <p:spPr>
          <a:xfrm>
            <a:off x="5937250" y="2333625"/>
            <a:ext cx="2363788" cy="1830388"/>
          </a:xfrm>
          <a:prstGeom prst="rect">
            <a:avLst/>
          </a:prstGeom>
          <a:noFill/>
          <a:ln>
            <a:noFill/>
          </a:ln>
        </p:spPr>
      </p:pic>
      <p:sp>
        <p:nvSpPr>
          <p:cNvPr id="2707" name="Rectangle 3"/>
          <p:cNvSpPr>
            <a:spLocks noChangeArrowheads="1"/>
          </p:cNvSpPr>
          <p:nvPr/>
        </p:nvSpPr>
        <p:spPr>
          <a:xfrm>
            <a:off x="120650" y="682625"/>
            <a:ext cx="8886825" cy="1522413"/>
          </a:xfrm>
          <a:prstGeom prst="rect">
            <a:avLst/>
          </a:prstGeom>
          <a:solidFill>
            <a:srgbClr val="FFFFFF"/>
          </a:solidFill>
          <a:ln w="12700">
            <a:solidFill>
              <a:schemeClr val="tx1"/>
            </a:solidFill>
            <a:miter lim="800000"/>
            <a:headEnd/>
            <a:tailEnd/>
          </a:ln>
        </p:spPr>
        <p:txBody>
          <a:bodyPr lIns="0" rIns="18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solidFill>
                <a:srgbClr val="000000"/>
              </a:solidFill>
            </a:endParaRPr>
          </a:p>
        </p:txBody>
      </p:sp>
      <p:sp>
        <p:nvSpPr>
          <p:cNvPr id="2708" name="正方形/長方形 1"/>
          <p:cNvSpPr>
            <a:spLocks noChangeArrowheads="1"/>
          </p:cNvSpPr>
          <p:nvPr/>
        </p:nvSpPr>
        <p:spPr>
          <a:xfrm>
            <a:off x="179388" y="692150"/>
            <a:ext cx="8775700" cy="147796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Calibri" panose="020F0502020204030204" pitchFamily="34" charset="0"/>
              </a:rPr>
              <a:t>小田原市では、</a:t>
            </a:r>
            <a:r>
              <a:rPr lang="ja-JP" altLang="en-US" sz="1800">
                <a:solidFill>
                  <a:srgbClr val="000000"/>
                </a:solidFill>
              </a:rPr>
              <a:t>小田原城周辺地区内において、</a:t>
            </a:r>
            <a:r>
              <a:rPr lang="ja-JP" altLang="en-US" sz="1800">
                <a:solidFill>
                  <a:srgbClr val="FF0000"/>
                </a:solidFill>
              </a:rPr>
              <a:t>自動販売機に対する規制</a:t>
            </a:r>
            <a:r>
              <a:rPr lang="ja-JP" altLang="en-US" sz="1800">
                <a:solidFill>
                  <a:srgbClr val="000000"/>
                </a:solidFill>
              </a:rPr>
              <a:t>を念頭に調査による実態把握を行い、この結果を踏まえ、関係業界と協議を行った結果、同地区を重点地区に定め、</a:t>
            </a:r>
            <a:r>
              <a:rPr lang="ja-JP" altLang="en-US" sz="1800">
                <a:solidFill>
                  <a:srgbClr val="FF0000"/>
                </a:solidFill>
              </a:rPr>
              <a:t>景観形成基準において、自動販売機の色彩を１色</a:t>
            </a:r>
            <a:r>
              <a:rPr lang="ja-JP" altLang="en-US" sz="1800">
                <a:solidFill>
                  <a:srgbClr val="000000"/>
                </a:solidFill>
              </a:rPr>
              <a:t>に指定しました。その結果、関係業界の理解と協力により、既存不適格であった自動販売機の</a:t>
            </a:r>
            <a:r>
              <a:rPr lang="ja-JP" altLang="en-US" sz="1800">
                <a:solidFill>
                  <a:srgbClr val="FF0000"/>
                </a:solidFill>
              </a:rPr>
              <a:t>色彩変更が自主的</a:t>
            </a:r>
            <a:r>
              <a:rPr lang="ja-JP" altLang="en-US" sz="1800">
                <a:solidFill>
                  <a:srgbClr val="000000"/>
                </a:solidFill>
              </a:rPr>
              <a:t>に行われ、早期の色彩基準への適合が実現されています。</a:t>
            </a:r>
            <a:endParaRPr lang="en-US" altLang="ja-JP" sz="1800">
              <a:solidFill>
                <a:srgbClr val="000000"/>
              </a:solidFill>
            </a:endParaRPr>
          </a:p>
        </p:txBody>
      </p:sp>
      <p:sp>
        <p:nvSpPr>
          <p:cNvPr id="2709" name="右矢印 17"/>
          <p:cNvSpPr/>
          <p:nvPr/>
        </p:nvSpPr>
        <p:spPr>
          <a:xfrm>
            <a:off x="4356100" y="5084763"/>
            <a:ext cx="312738" cy="685800"/>
          </a:xfrm>
          <a:prstGeom prst="rightArrow">
            <a:avLst>
              <a:gd name="adj1" fmla="val 50000"/>
              <a:gd name="adj2" fmla="val 64598"/>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710" name="Text Box 12"/>
          <p:cNvSpPr txBox="1">
            <a:spLocks noChangeArrowheads="1"/>
          </p:cNvSpPr>
          <p:nvPr/>
        </p:nvSpPr>
        <p:spPr>
          <a:xfrm>
            <a:off x="4959350" y="6554788"/>
            <a:ext cx="3473450" cy="222250"/>
          </a:xfrm>
          <a:prstGeom prst="rect">
            <a:avLst/>
          </a:prstGeom>
          <a:noFill/>
          <a:ln>
            <a:noFill/>
          </a:ln>
        </p:spPr>
        <p:txBody>
          <a:bodyPr lIns="74295" tIns="8890" rIns="74295" bIns="889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200">
                <a:solidFill>
                  <a:srgbClr val="000000"/>
                </a:solidFill>
                <a:latin typeface="HGSｺﾞｼｯｸM" panose="020B0600000000000000" pitchFamily="50" charset="-128"/>
              </a:rPr>
              <a:t>左：従前の自動販売機、右：更新された自動販売機</a:t>
            </a:r>
          </a:p>
          <a:p>
            <a:pPr eaLnBrk="1" hangingPunct="1">
              <a:spcBef>
                <a:spcPct val="0"/>
              </a:spcBef>
              <a:buFontTx/>
              <a:buNone/>
            </a:pPr>
            <a:endParaRPr lang="ja-JP" altLang="ja-JP" sz="1200">
              <a:solidFill>
                <a:srgbClr val="000000"/>
              </a:solidFill>
            </a:endParaRPr>
          </a:p>
        </p:txBody>
      </p:sp>
      <p:sp>
        <p:nvSpPr>
          <p:cNvPr id="2711" name="Text Box 12"/>
          <p:cNvSpPr txBox="1">
            <a:spLocks noChangeArrowheads="1"/>
          </p:cNvSpPr>
          <p:nvPr/>
        </p:nvSpPr>
        <p:spPr>
          <a:xfrm>
            <a:off x="3714750" y="3922713"/>
            <a:ext cx="2225675" cy="238125"/>
          </a:xfrm>
          <a:prstGeom prst="rect">
            <a:avLst/>
          </a:prstGeom>
          <a:noFill/>
          <a:ln>
            <a:noFill/>
          </a:ln>
        </p:spPr>
        <p:txBody>
          <a:bodyPr lIns="74295" tIns="8890" rIns="74295" bIns="889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200">
                <a:solidFill>
                  <a:srgbClr val="000000"/>
                </a:solidFill>
              </a:rPr>
              <a:t>自動販売機の色彩基準</a:t>
            </a:r>
          </a:p>
        </p:txBody>
      </p:sp>
      <p:sp>
        <p:nvSpPr>
          <p:cNvPr id="2712" name="Rectangle 21"/>
          <p:cNvSpPr>
            <a:spLocks noChangeArrowheads="1"/>
          </p:cNvSpPr>
          <p:nvPr/>
        </p:nvSpPr>
        <p:spPr>
          <a:xfrm>
            <a:off x="107504" y="26988"/>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（参考）色彩基準の設定例</a:t>
            </a:r>
            <a:r>
              <a:rPr lang="ja-JP" altLang="en-US" sz="1600" dirty="0">
                <a:solidFill>
                  <a:srgbClr val="4087C8"/>
                </a:solidFill>
                <a:ea typeface="HGP創英角ｺﾞｼｯｸUB" panose="020B0900000000000000" pitchFamily="50" charset="-128"/>
              </a:rPr>
              <a:t>（小田原市）</a:t>
            </a:r>
          </a:p>
        </p:txBody>
      </p:sp>
      <p:sp>
        <p:nvSpPr>
          <p:cNvPr id="2713"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567666E-D49C-4666-9DF1-5E092F768446}" type="slidenum">
              <a:rPr lang="en-US" altLang="ja-JP" sz="1400" smtClean="0">
                <a:solidFill>
                  <a:srgbClr val="000000"/>
                </a:solidFill>
              </a:rPr>
              <a:pPr>
                <a:spcBef>
                  <a:spcPct val="0"/>
                </a:spcBef>
                <a:buFontTx/>
                <a:buNone/>
              </a:pPr>
              <a:t>24</a:t>
            </a:fld>
            <a:endParaRPr lang="en-US" altLang="ja-JP" sz="1400">
              <a:solidFill>
                <a:srgbClr val="000000"/>
              </a:solidFill>
            </a:endParaRPr>
          </a:p>
        </p:txBody>
      </p:sp>
    </p:spTree>
    <p:extLst>
      <p:ext uri="{BB962C8B-B14F-4D97-AF65-F5344CB8AC3E}">
        <p14:creationId xmlns:p14="http://schemas.microsoft.com/office/powerpoint/2010/main" val="3433649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 name="正方形/長方形 115"/>
          <p:cNvSpPr/>
          <p:nvPr/>
        </p:nvSpPr>
        <p:spPr>
          <a:xfrm>
            <a:off x="0" y="592138"/>
            <a:ext cx="9144000" cy="626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2716" name="図 113" descr="0.jpg"/>
          <p:cNvPicPr>
            <a:picLocks noChangeAspect="1"/>
          </p:cNvPicPr>
          <p:nvPr/>
        </p:nvPicPr>
        <p:blipFill>
          <a:blip r:embed="rId2"/>
          <a:stretch>
            <a:fillRect/>
          </a:stretch>
        </p:blipFill>
        <p:spPr>
          <a:xfrm>
            <a:off x="3897313" y="5092700"/>
            <a:ext cx="5064125" cy="1300163"/>
          </a:xfrm>
          <a:prstGeom prst="rect">
            <a:avLst/>
          </a:prstGeom>
          <a:noFill/>
          <a:ln>
            <a:noFill/>
          </a:ln>
        </p:spPr>
      </p:pic>
      <p:pic>
        <p:nvPicPr>
          <p:cNvPr id="2717" name="図 112" descr="0.jpg"/>
          <p:cNvPicPr>
            <a:picLocks noChangeAspect="1"/>
          </p:cNvPicPr>
          <p:nvPr/>
        </p:nvPicPr>
        <p:blipFill>
          <a:blip r:embed="rId3"/>
          <a:stretch>
            <a:fillRect/>
          </a:stretch>
        </p:blipFill>
        <p:spPr>
          <a:xfrm>
            <a:off x="3883025" y="3289300"/>
            <a:ext cx="5048250" cy="1381125"/>
          </a:xfrm>
          <a:prstGeom prst="rect">
            <a:avLst/>
          </a:prstGeom>
          <a:noFill/>
          <a:ln>
            <a:noFill/>
          </a:ln>
        </p:spPr>
      </p:pic>
      <p:pic>
        <p:nvPicPr>
          <p:cNvPr id="2718" name="図 111" descr="0.jpg"/>
          <p:cNvPicPr>
            <a:picLocks noChangeAspect="1"/>
          </p:cNvPicPr>
          <p:nvPr/>
        </p:nvPicPr>
        <p:blipFill>
          <a:blip r:embed="rId4"/>
          <a:stretch>
            <a:fillRect/>
          </a:stretch>
        </p:blipFill>
        <p:spPr>
          <a:xfrm>
            <a:off x="212725" y="4159250"/>
            <a:ext cx="3557588" cy="2263775"/>
          </a:xfrm>
          <a:prstGeom prst="rect">
            <a:avLst/>
          </a:prstGeom>
          <a:noFill/>
          <a:ln>
            <a:noFill/>
          </a:ln>
        </p:spPr>
      </p:pic>
      <p:sp>
        <p:nvSpPr>
          <p:cNvPr id="2719" name="Rectangle 5"/>
          <p:cNvSpPr>
            <a:spLocks noChangeArrowheads="1"/>
          </p:cNvSpPr>
          <p:nvPr/>
        </p:nvSpPr>
        <p:spPr>
          <a:xfrm>
            <a:off x="250825" y="6083300"/>
            <a:ext cx="865188" cy="460375"/>
          </a:xfrm>
          <a:prstGeom prst="rect">
            <a:avLst/>
          </a:prstGeom>
          <a:solidFill>
            <a:schemeClr val="bg1"/>
          </a:solidFill>
          <a:ln w="9525">
            <a:solidFill>
              <a:schemeClr val="tx1"/>
            </a:solidFill>
            <a:miter lim="800000"/>
            <a:headEnd/>
            <a:tailEnd/>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000000"/>
                </a:solidFill>
              </a:rPr>
              <a:t>中央公園</a:t>
            </a:r>
          </a:p>
          <a:p>
            <a:pPr algn="ctr" eaLnBrk="1" hangingPunct="1">
              <a:spcBef>
                <a:spcPct val="0"/>
              </a:spcBef>
              <a:buFontTx/>
              <a:buNone/>
            </a:pPr>
            <a:r>
              <a:rPr lang="ja-JP" altLang="en-US" sz="1400">
                <a:solidFill>
                  <a:srgbClr val="000000"/>
                </a:solidFill>
              </a:rPr>
              <a:t>眺望点</a:t>
            </a:r>
          </a:p>
        </p:txBody>
      </p:sp>
      <p:sp>
        <p:nvSpPr>
          <p:cNvPr id="2720" name="Rectangle 6"/>
          <p:cNvSpPr>
            <a:spLocks noChangeArrowheads="1"/>
          </p:cNvSpPr>
          <p:nvPr/>
        </p:nvSpPr>
        <p:spPr>
          <a:xfrm>
            <a:off x="5422900" y="6372225"/>
            <a:ext cx="2376488" cy="287338"/>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rgbClr val="000000"/>
                </a:solidFill>
              </a:rPr>
              <a:t>眺望を保全する範囲</a:t>
            </a:r>
          </a:p>
        </p:txBody>
      </p:sp>
      <p:sp>
        <p:nvSpPr>
          <p:cNvPr id="2721" name="Line 7"/>
          <p:cNvSpPr>
            <a:spLocks noChangeShapeType="1"/>
          </p:cNvSpPr>
          <p:nvPr/>
        </p:nvSpPr>
        <p:spPr>
          <a:xfrm flipH="1">
            <a:off x="6943725" y="5318125"/>
            <a:ext cx="501650" cy="504825"/>
          </a:xfrm>
          <a:prstGeom prst="line">
            <a:avLst/>
          </a:prstGeom>
          <a:noFill/>
          <a:ln w="38100">
            <a:solidFill>
              <a:srgbClr val="FF0000"/>
            </a:solidFill>
            <a:round/>
            <a:headEnd/>
            <a:tailEnd type="triangle" w="med" len="med"/>
          </a:ln>
        </p:spPr>
        <p:txBody>
          <a:bodyPr/>
          <a:lstStyle/>
          <a:p>
            <a:endParaRPr lang="ja-JP" altLang="en-US"/>
          </a:p>
        </p:txBody>
      </p:sp>
      <p:sp>
        <p:nvSpPr>
          <p:cNvPr id="2722" name="Line 8"/>
          <p:cNvSpPr>
            <a:spLocks noChangeShapeType="1"/>
          </p:cNvSpPr>
          <p:nvPr/>
        </p:nvSpPr>
        <p:spPr>
          <a:xfrm>
            <a:off x="4384675" y="5775325"/>
            <a:ext cx="0" cy="503238"/>
          </a:xfrm>
          <a:prstGeom prst="line">
            <a:avLst/>
          </a:prstGeom>
          <a:noFill/>
          <a:ln w="28575">
            <a:solidFill>
              <a:schemeClr val="bg1"/>
            </a:solidFill>
            <a:round/>
            <a:headEnd/>
            <a:tailEnd/>
          </a:ln>
        </p:spPr>
        <p:txBody>
          <a:bodyPr/>
          <a:lstStyle/>
          <a:p>
            <a:endParaRPr lang="ja-JP" altLang="en-US"/>
          </a:p>
        </p:txBody>
      </p:sp>
      <p:sp>
        <p:nvSpPr>
          <p:cNvPr id="2723" name="Line 9"/>
          <p:cNvSpPr>
            <a:spLocks noChangeShapeType="1"/>
          </p:cNvSpPr>
          <p:nvPr/>
        </p:nvSpPr>
        <p:spPr>
          <a:xfrm>
            <a:off x="8742363" y="5756275"/>
            <a:ext cx="0" cy="503238"/>
          </a:xfrm>
          <a:prstGeom prst="line">
            <a:avLst/>
          </a:prstGeom>
          <a:noFill/>
          <a:ln w="28575">
            <a:solidFill>
              <a:schemeClr val="bg1"/>
            </a:solidFill>
            <a:round/>
            <a:headEnd/>
            <a:tailEnd/>
          </a:ln>
        </p:spPr>
        <p:txBody>
          <a:bodyPr/>
          <a:lstStyle/>
          <a:p>
            <a:endParaRPr lang="ja-JP" altLang="en-US"/>
          </a:p>
        </p:txBody>
      </p:sp>
      <p:sp>
        <p:nvSpPr>
          <p:cNvPr id="2724" name="AutoShape 10"/>
          <p:cNvSpPr>
            <a:spLocks noChangeArrowheads="1"/>
          </p:cNvSpPr>
          <p:nvPr/>
        </p:nvSpPr>
        <p:spPr>
          <a:xfrm>
            <a:off x="179388" y="2279650"/>
            <a:ext cx="3529012" cy="1116013"/>
          </a:xfrm>
          <a:prstGeom prst="roundRect">
            <a:avLst>
              <a:gd name="adj" fmla="val 16667"/>
            </a:avLst>
          </a:prstGeom>
          <a:gradFill rotWithShape="1">
            <a:gsLst>
              <a:gs pos="0">
                <a:schemeClr val="accent1"/>
              </a:gs>
              <a:gs pos="50000">
                <a:schemeClr val="bg1"/>
              </a:gs>
              <a:gs pos="100000">
                <a:schemeClr val="accent1"/>
              </a:gs>
            </a:gsLst>
            <a:lin ang="18900000" scaled="1"/>
            <a:tileRect/>
          </a:gradFill>
          <a:ln w="9525">
            <a:solidFill>
              <a:schemeClr val="accent2"/>
            </a:solidFill>
            <a:round/>
            <a:headEnd/>
            <a:tailEnd/>
          </a:ln>
          <a:effectLst/>
        </p:spPr>
        <p:txBody>
          <a:bodyPr lIns="91396" tIns="45698" rIns="91396" bIns="45698" anchor="ctr"/>
          <a:lstStyle/>
          <a:p>
            <a:pPr algn="ctr" eaLnBrk="1" hangingPunct="1">
              <a:defRPr/>
            </a:pPr>
            <a:r>
              <a:rPr lang="ja-JP" altLang="en-US" sz="2000">
                <a:solidFill>
                  <a:srgbClr val="000000"/>
                </a:solidFill>
                <a:latin typeface="Arial" charset="0"/>
                <a:ea typeface="ＭＳ Ｐゴシック" charset="-128"/>
              </a:rPr>
              <a:t>眺望点から海岸線までの</a:t>
            </a:r>
          </a:p>
          <a:p>
            <a:pPr algn="ctr" eaLnBrk="1" hangingPunct="1">
              <a:defRPr/>
            </a:pPr>
            <a:r>
              <a:rPr lang="ja-JP" altLang="en-US" sz="2000">
                <a:solidFill>
                  <a:srgbClr val="000000"/>
                </a:solidFill>
                <a:latin typeface="Arial" charset="0"/>
                <a:ea typeface="ＭＳ Ｐゴシック" charset="-128"/>
              </a:rPr>
              <a:t>エリアを５つに区分し、</a:t>
            </a:r>
          </a:p>
          <a:p>
            <a:pPr algn="ctr" eaLnBrk="1" hangingPunct="1">
              <a:defRPr/>
            </a:pPr>
            <a:r>
              <a:rPr lang="ja-JP" altLang="en-US" sz="2000">
                <a:solidFill>
                  <a:srgbClr val="000000"/>
                </a:solidFill>
                <a:latin typeface="Arial" charset="0"/>
                <a:ea typeface="ＭＳ Ｐゴシック" charset="-128"/>
              </a:rPr>
              <a:t>標高により高さ制限</a:t>
            </a:r>
          </a:p>
        </p:txBody>
      </p:sp>
      <p:sp>
        <p:nvSpPr>
          <p:cNvPr id="2725" name="Rectangle 14"/>
          <p:cNvSpPr>
            <a:spLocks noChangeArrowheads="1"/>
          </p:cNvSpPr>
          <p:nvPr/>
        </p:nvSpPr>
        <p:spPr>
          <a:xfrm>
            <a:off x="6227763" y="5186363"/>
            <a:ext cx="2736850" cy="261937"/>
          </a:xfrm>
          <a:prstGeom prst="rect">
            <a:avLst/>
          </a:prstGeom>
          <a:solidFill>
            <a:srgbClr val="FFCC99"/>
          </a:solidFill>
          <a:ln w="9525">
            <a:solidFill>
              <a:srgbClr val="FF0000"/>
            </a:solidFill>
            <a:miter lim="800000"/>
            <a:headEnd/>
            <a:tailEnd/>
          </a:ln>
        </p:spPr>
        <p:txBody>
          <a:bodyPr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000000"/>
                </a:solidFill>
              </a:rPr>
              <a:t>建築物等の高さの最高限度</a:t>
            </a:r>
          </a:p>
        </p:txBody>
      </p:sp>
      <p:sp>
        <p:nvSpPr>
          <p:cNvPr id="2726" name="Rectangle 19"/>
          <p:cNvSpPr>
            <a:spLocks noChangeArrowheads="1"/>
          </p:cNvSpPr>
          <p:nvPr/>
        </p:nvSpPr>
        <p:spPr>
          <a:xfrm>
            <a:off x="5005388" y="2754313"/>
            <a:ext cx="700087" cy="176212"/>
          </a:xfrm>
          <a:prstGeom prst="rect">
            <a:avLst/>
          </a:prstGeom>
          <a:solidFill>
            <a:schemeClr val="bg1"/>
          </a:solid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solidFill>
                  <a:srgbClr val="000000"/>
                </a:solidFill>
              </a:rPr>
              <a:t>48.8</a:t>
            </a:r>
            <a:r>
              <a:rPr lang="ja-JP" altLang="en-US" sz="1600">
                <a:solidFill>
                  <a:srgbClr val="000000"/>
                </a:solidFill>
              </a:rPr>
              <a:t>ｍ</a:t>
            </a:r>
          </a:p>
        </p:txBody>
      </p:sp>
      <p:sp>
        <p:nvSpPr>
          <p:cNvPr id="2727" name="Rectangle 20"/>
          <p:cNvSpPr>
            <a:spLocks noChangeArrowheads="1"/>
          </p:cNvSpPr>
          <p:nvPr/>
        </p:nvSpPr>
        <p:spPr>
          <a:xfrm>
            <a:off x="5657850" y="2843213"/>
            <a:ext cx="525463" cy="173037"/>
          </a:xfrm>
          <a:prstGeom prst="rect">
            <a:avLst/>
          </a:prstGeom>
          <a:solidFill>
            <a:schemeClr val="bg1"/>
          </a:solid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solidFill>
                  <a:srgbClr val="000000"/>
                </a:solidFill>
              </a:rPr>
              <a:t>44.4</a:t>
            </a:r>
            <a:r>
              <a:rPr lang="ja-JP" altLang="en-US" sz="1600">
                <a:solidFill>
                  <a:srgbClr val="000000"/>
                </a:solidFill>
              </a:rPr>
              <a:t>ｍ</a:t>
            </a:r>
          </a:p>
        </p:txBody>
      </p:sp>
      <p:sp>
        <p:nvSpPr>
          <p:cNvPr id="2728" name="Rectangle 21"/>
          <p:cNvSpPr>
            <a:spLocks noChangeArrowheads="1"/>
          </p:cNvSpPr>
          <p:nvPr/>
        </p:nvSpPr>
        <p:spPr>
          <a:xfrm>
            <a:off x="6330950" y="2952750"/>
            <a:ext cx="525463" cy="173038"/>
          </a:xfrm>
          <a:prstGeom prst="rect">
            <a:avLst/>
          </a:prstGeom>
          <a:solidFill>
            <a:schemeClr val="bg1"/>
          </a:solid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solidFill>
                  <a:srgbClr val="000000"/>
                </a:solidFill>
              </a:rPr>
              <a:t>37.6</a:t>
            </a:r>
            <a:r>
              <a:rPr lang="ja-JP" altLang="en-US" sz="1600">
                <a:solidFill>
                  <a:srgbClr val="000000"/>
                </a:solidFill>
              </a:rPr>
              <a:t>ｍ</a:t>
            </a:r>
          </a:p>
        </p:txBody>
      </p:sp>
      <p:sp>
        <p:nvSpPr>
          <p:cNvPr id="2729" name="Rectangle 22"/>
          <p:cNvSpPr>
            <a:spLocks noChangeArrowheads="1"/>
          </p:cNvSpPr>
          <p:nvPr/>
        </p:nvSpPr>
        <p:spPr>
          <a:xfrm>
            <a:off x="6999288" y="3033713"/>
            <a:ext cx="525462" cy="174625"/>
          </a:xfrm>
          <a:prstGeom prst="rect">
            <a:avLst/>
          </a:prstGeom>
          <a:solidFill>
            <a:schemeClr val="bg1"/>
          </a:solid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solidFill>
                  <a:srgbClr val="000000"/>
                </a:solidFill>
              </a:rPr>
              <a:t>34.0</a:t>
            </a:r>
            <a:r>
              <a:rPr lang="ja-JP" altLang="en-US" sz="1600">
                <a:solidFill>
                  <a:srgbClr val="000000"/>
                </a:solidFill>
              </a:rPr>
              <a:t>ｍ</a:t>
            </a:r>
          </a:p>
        </p:txBody>
      </p:sp>
      <p:sp>
        <p:nvSpPr>
          <p:cNvPr id="2730" name="Rectangle 23"/>
          <p:cNvSpPr>
            <a:spLocks noChangeArrowheads="1"/>
          </p:cNvSpPr>
          <p:nvPr/>
        </p:nvSpPr>
        <p:spPr>
          <a:xfrm>
            <a:off x="7997825" y="3173413"/>
            <a:ext cx="525463" cy="174625"/>
          </a:xfrm>
          <a:prstGeom prst="rect">
            <a:avLst/>
          </a:prstGeom>
          <a:solidFill>
            <a:schemeClr val="bg1"/>
          </a:solid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solidFill>
                  <a:srgbClr val="000000"/>
                </a:solidFill>
              </a:rPr>
              <a:t>23.0</a:t>
            </a:r>
            <a:r>
              <a:rPr lang="ja-JP" altLang="en-US" sz="1600">
                <a:solidFill>
                  <a:srgbClr val="000000"/>
                </a:solidFill>
              </a:rPr>
              <a:t>ｍ</a:t>
            </a:r>
          </a:p>
        </p:txBody>
      </p:sp>
      <p:sp>
        <p:nvSpPr>
          <p:cNvPr id="2731" name="Rectangle 24"/>
          <p:cNvSpPr>
            <a:spLocks noChangeArrowheads="1"/>
          </p:cNvSpPr>
          <p:nvPr/>
        </p:nvSpPr>
        <p:spPr>
          <a:xfrm>
            <a:off x="7308850" y="2546350"/>
            <a:ext cx="1682750" cy="406400"/>
          </a:xfrm>
          <a:prstGeom prst="rect">
            <a:avLst/>
          </a:prstGeom>
          <a:solidFill>
            <a:schemeClr val="bg1"/>
          </a:solid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a:solidFill>
                  <a:srgbClr val="000000"/>
                </a:solidFill>
              </a:rPr>
              <a:t>高さの</a:t>
            </a:r>
          </a:p>
          <a:p>
            <a:pPr algn="r" eaLnBrk="1" hangingPunct="1">
              <a:spcBef>
                <a:spcPct val="0"/>
              </a:spcBef>
              <a:buFontTx/>
              <a:buNone/>
            </a:pPr>
            <a:r>
              <a:rPr lang="ja-JP" altLang="en-US" sz="1800">
                <a:solidFill>
                  <a:srgbClr val="000000"/>
                </a:solidFill>
              </a:rPr>
              <a:t>最高限度</a:t>
            </a:r>
          </a:p>
        </p:txBody>
      </p:sp>
      <p:sp>
        <p:nvSpPr>
          <p:cNvPr id="2732" name="Rectangle 25"/>
          <p:cNvSpPr>
            <a:spLocks noChangeArrowheads="1"/>
          </p:cNvSpPr>
          <p:nvPr/>
        </p:nvSpPr>
        <p:spPr>
          <a:xfrm>
            <a:off x="3779838" y="2259013"/>
            <a:ext cx="1944687" cy="64135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rPr>
              <a:t>中央公園眺望点</a:t>
            </a:r>
          </a:p>
          <a:p>
            <a:pPr eaLnBrk="1" hangingPunct="1">
              <a:spcBef>
                <a:spcPct val="0"/>
              </a:spcBef>
              <a:buFontTx/>
              <a:buNone/>
            </a:pPr>
            <a:r>
              <a:rPr lang="ja-JP" altLang="en-US" sz="1800">
                <a:solidFill>
                  <a:srgbClr val="000000"/>
                </a:solidFill>
              </a:rPr>
              <a:t>標高</a:t>
            </a:r>
            <a:r>
              <a:rPr lang="en-US" altLang="ja-JP" sz="1800">
                <a:solidFill>
                  <a:srgbClr val="000000"/>
                </a:solidFill>
              </a:rPr>
              <a:t>55.0</a:t>
            </a:r>
            <a:r>
              <a:rPr lang="ja-JP" altLang="en-US" sz="1800">
                <a:solidFill>
                  <a:srgbClr val="000000"/>
                </a:solidFill>
              </a:rPr>
              <a:t>ｍ</a:t>
            </a:r>
          </a:p>
        </p:txBody>
      </p:sp>
      <p:sp>
        <p:nvSpPr>
          <p:cNvPr id="2733" name="Line 26"/>
          <p:cNvSpPr>
            <a:spLocks noChangeShapeType="1"/>
          </p:cNvSpPr>
          <p:nvPr/>
        </p:nvSpPr>
        <p:spPr>
          <a:xfrm flipV="1">
            <a:off x="4833938" y="3059113"/>
            <a:ext cx="358775" cy="360362"/>
          </a:xfrm>
          <a:prstGeom prst="line">
            <a:avLst/>
          </a:prstGeom>
          <a:noFill/>
          <a:ln w="9525">
            <a:solidFill>
              <a:schemeClr val="tx1"/>
            </a:solidFill>
            <a:round/>
            <a:headEnd/>
            <a:tailEnd/>
          </a:ln>
        </p:spPr>
        <p:txBody>
          <a:bodyPr/>
          <a:lstStyle/>
          <a:p>
            <a:endParaRPr lang="ja-JP" altLang="en-US"/>
          </a:p>
        </p:txBody>
      </p:sp>
      <p:sp>
        <p:nvSpPr>
          <p:cNvPr id="2734" name="Line 27"/>
          <p:cNvSpPr>
            <a:spLocks noChangeShapeType="1"/>
          </p:cNvSpPr>
          <p:nvPr/>
        </p:nvSpPr>
        <p:spPr>
          <a:xfrm flipV="1">
            <a:off x="5334000" y="3117850"/>
            <a:ext cx="358775" cy="360363"/>
          </a:xfrm>
          <a:prstGeom prst="line">
            <a:avLst/>
          </a:prstGeom>
          <a:noFill/>
          <a:ln w="9525">
            <a:solidFill>
              <a:schemeClr val="tx1"/>
            </a:solidFill>
            <a:round/>
            <a:headEnd/>
            <a:tailEnd/>
          </a:ln>
        </p:spPr>
        <p:txBody>
          <a:bodyPr/>
          <a:lstStyle/>
          <a:p>
            <a:endParaRPr lang="ja-JP" altLang="en-US"/>
          </a:p>
        </p:txBody>
      </p:sp>
      <p:sp>
        <p:nvSpPr>
          <p:cNvPr id="2735" name="Line 28"/>
          <p:cNvSpPr>
            <a:spLocks noChangeShapeType="1"/>
          </p:cNvSpPr>
          <p:nvPr/>
        </p:nvSpPr>
        <p:spPr>
          <a:xfrm flipV="1">
            <a:off x="6076950" y="3203575"/>
            <a:ext cx="358775" cy="360363"/>
          </a:xfrm>
          <a:prstGeom prst="line">
            <a:avLst/>
          </a:prstGeom>
          <a:noFill/>
          <a:ln w="9525">
            <a:solidFill>
              <a:schemeClr val="tx1"/>
            </a:solidFill>
            <a:round/>
            <a:headEnd/>
            <a:tailEnd/>
          </a:ln>
        </p:spPr>
        <p:txBody>
          <a:bodyPr/>
          <a:lstStyle/>
          <a:p>
            <a:endParaRPr lang="ja-JP" altLang="en-US"/>
          </a:p>
        </p:txBody>
      </p:sp>
      <p:sp>
        <p:nvSpPr>
          <p:cNvPr id="2736" name="Line 29"/>
          <p:cNvSpPr>
            <a:spLocks noChangeShapeType="1"/>
          </p:cNvSpPr>
          <p:nvPr/>
        </p:nvSpPr>
        <p:spPr>
          <a:xfrm flipV="1">
            <a:off x="6607175" y="3273425"/>
            <a:ext cx="358775" cy="360363"/>
          </a:xfrm>
          <a:prstGeom prst="line">
            <a:avLst/>
          </a:prstGeom>
          <a:noFill/>
          <a:ln w="9525">
            <a:solidFill>
              <a:schemeClr val="tx1"/>
            </a:solidFill>
            <a:round/>
            <a:headEnd/>
            <a:tailEnd/>
          </a:ln>
        </p:spPr>
        <p:txBody>
          <a:bodyPr/>
          <a:lstStyle/>
          <a:p>
            <a:endParaRPr lang="ja-JP" altLang="en-US"/>
          </a:p>
        </p:txBody>
      </p:sp>
      <p:sp>
        <p:nvSpPr>
          <p:cNvPr id="2737" name="Line 30"/>
          <p:cNvSpPr>
            <a:spLocks noChangeShapeType="1"/>
          </p:cNvSpPr>
          <p:nvPr/>
        </p:nvSpPr>
        <p:spPr>
          <a:xfrm flipV="1">
            <a:off x="7704138" y="3384550"/>
            <a:ext cx="358775" cy="360363"/>
          </a:xfrm>
          <a:prstGeom prst="line">
            <a:avLst/>
          </a:prstGeom>
          <a:noFill/>
          <a:ln w="9525">
            <a:solidFill>
              <a:schemeClr val="tx1"/>
            </a:solidFill>
            <a:round/>
            <a:headEnd/>
            <a:tailEnd/>
          </a:ln>
        </p:spPr>
        <p:txBody>
          <a:bodyPr/>
          <a:lstStyle/>
          <a:p>
            <a:endParaRPr lang="ja-JP" altLang="en-US"/>
          </a:p>
        </p:txBody>
      </p:sp>
      <p:sp>
        <p:nvSpPr>
          <p:cNvPr id="2738" name="Line 31"/>
          <p:cNvSpPr>
            <a:spLocks noChangeShapeType="1"/>
          </p:cNvSpPr>
          <p:nvPr/>
        </p:nvSpPr>
        <p:spPr>
          <a:xfrm flipV="1">
            <a:off x="4037013" y="2949575"/>
            <a:ext cx="358775" cy="360363"/>
          </a:xfrm>
          <a:prstGeom prst="line">
            <a:avLst/>
          </a:prstGeom>
          <a:noFill/>
          <a:ln w="9525">
            <a:solidFill>
              <a:schemeClr val="tx1"/>
            </a:solidFill>
            <a:round/>
            <a:headEnd/>
            <a:tailEnd/>
          </a:ln>
        </p:spPr>
        <p:txBody>
          <a:bodyPr/>
          <a:lstStyle/>
          <a:p>
            <a:endParaRPr lang="ja-JP" altLang="en-US"/>
          </a:p>
        </p:txBody>
      </p:sp>
      <p:sp>
        <p:nvSpPr>
          <p:cNvPr id="2739" name="Line 33"/>
          <p:cNvSpPr>
            <a:spLocks noChangeShapeType="1"/>
          </p:cNvSpPr>
          <p:nvPr/>
        </p:nvSpPr>
        <p:spPr>
          <a:xfrm>
            <a:off x="4381500" y="5821363"/>
            <a:ext cx="4352925" cy="0"/>
          </a:xfrm>
          <a:prstGeom prst="line">
            <a:avLst/>
          </a:prstGeom>
          <a:noFill/>
          <a:ln w="57150">
            <a:solidFill>
              <a:srgbClr val="FF0000"/>
            </a:solidFill>
            <a:round/>
            <a:headEnd/>
            <a:tailEnd/>
          </a:ln>
        </p:spPr>
        <p:txBody>
          <a:bodyPr/>
          <a:lstStyle/>
          <a:p>
            <a:endParaRPr lang="ja-JP" altLang="en-US"/>
          </a:p>
        </p:txBody>
      </p:sp>
      <p:sp>
        <p:nvSpPr>
          <p:cNvPr id="2740" name="Text Box 34"/>
          <p:cNvSpPr txBox="1">
            <a:spLocks noChangeArrowheads="1"/>
          </p:cNvSpPr>
          <p:nvPr/>
        </p:nvSpPr>
        <p:spPr>
          <a:xfrm>
            <a:off x="3108325" y="3732213"/>
            <a:ext cx="641350" cy="366712"/>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rPr>
              <a:t>猿島</a:t>
            </a:r>
          </a:p>
        </p:txBody>
      </p:sp>
      <p:sp>
        <p:nvSpPr>
          <p:cNvPr id="2741" name="Text Box 35"/>
          <p:cNvSpPr txBox="1">
            <a:spLocks noChangeArrowheads="1"/>
          </p:cNvSpPr>
          <p:nvPr/>
        </p:nvSpPr>
        <p:spPr>
          <a:xfrm>
            <a:off x="250825" y="700088"/>
            <a:ext cx="8718550" cy="925512"/>
          </a:xfrm>
          <a:prstGeom prst="rect">
            <a:avLst/>
          </a:prstGeom>
          <a:noFill/>
          <a:ln w="9525">
            <a:solidFill>
              <a:srgbClr val="333333"/>
            </a:solidFill>
            <a:miter lim="800000"/>
            <a:headEnd/>
            <a:tailEnd/>
          </a:ln>
        </p:spPr>
        <p:txBody>
          <a:bodyPr lIns="91429" tIns="45714" rIns="91429" bIns="45714">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ＭＳ Ｐゴシック" panose="020B0600070205080204" pitchFamily="50" charset="-128"/>
              </a:rPr>
              <a:t>・横須賀市では、中央公園眺望点からの</a:t>
            </a:r>
            <a:r>
              <a:rPr lang="ja-JP" altLang="en-US" sz="1800">
                <a:solidFill>
                  <a:srgbClr val="FF0000"/>
                </a:solidFill>
                <a:latin typeface="ＭＳ Ｐゴシック" panose="020B0600070205080204" pitchFamily="50" charset="-128"/>
              </a:rPr>
              <a:t>眺望保全</a:t>
            </a:r>
            <a:r>
              <a:rPr lang="ja-JP" altLang="en-US" sz="1800">
                <a:solidFill>
                  <a:srgbClr val="000000"/>
                </a:solidFill>
                <a:latin typeface="ＭＳ Ｐゴシック" panose="020B0600070205080204" pitchFamily="50" charset="-128"/>
              </a:rPr>
              <a:t>のため、景観計画の景観形成基準として</a:t>
            </a:r>
            <a:r>
              <a:rPr lang="ja-JP" altLang="en-US" sz="1800">
                <a:solidFill>
                  <a:srgbClr val="FF0000"/>
                </a:solidFill>
                <a:latin typeface="ＭＳ Ｐゴシック" panose="020B0600070205080204" pitchFamily="50" charset="-128"/>
              </a:rPr>
              <a:t>高さの最高限度を規定</a:t>
            </a:r>
            <a:r>
              <a:rPr lang="ja-JP" altLang="en-US" sz="1800">
                <a:solidFill>
                  <a:srgbClr val="000000"/>
                </a:solidFill>
                <a:latin typeface="ＭＳ Ｐゴシック" panose="020B0600070205080204" pitchFamily="50" charset="-128"/>
              </a:rPr>
              <a:t>。</a:t>
            </a:r>
          </a:p>
          <a:p>
            <a:pPr eaLnBrk="1" hangingPunct="1">
              <a:spcBef>
                <a:spcPct val="0"/>
              </a:spcBef>
              <a:buFontTx/>
              <a:buNone/>
            </a:pPr>
            <a:r>
              <a:rPr lang="ja-JP" altLang="en-US" sz="1800">
                <a:solidFill>
                  <a:srgbClr val="000000"/>
                </a:solidFill>
                <a:latin typeface="ＭＳ Ｐゴシック" panose="020B0600070205080204" pitchFamily="50" charset="-128"/>
              </a:rPr>
              <a:t>・眺望点から海岸線までのエリアを</a:t>
            </a:r>
            <a:r>
              <a:rPr lang="en-US" altLang="ja-JP" sz="1800">
                <a:solidFill>
                  <a:srgbClr val="000000"/>
                </a:solidFill>
                <a:latin typeface="ＭＳ Ｐゴシック" panose="020B0600070205080204" pitchFamily="50" charset="-128"/>
              </a:rPr>
              <a:t>5</a:t>
            </a:r>
            <a:r>
              <a:rPr lang="ja-JP" altLang="en-US" sz="1800">
                <a:solidFill>
                  <a:srgbClr val="000000"/>
                </a:solidFill>
                <a:latin typeface="ＭＳ Ｐゴシック" panose="020B0600070205080204" pitchFamily="50" charset="-128"/>
              </a:rPr>
              <a:t>つに区分し、標高により高さ制限を実施。</a:t>
            </a:r>
          </a:p>
        </p:txBody>
      </p:sp>
      <p:sp>
        <p:nvSpPr>
          <p:cNvPr id="2742" name="左右矢印 114"/>
          <p:cNvSpPr/>
          <p:nvPr/>
        </p:nvSpPr>
        <p:spPr>
          <a:xfrm>
            <a:off x="4386263" y="5930900"/>
            <a:ext cx="4357687" cy="280988"/>
          </a:xfrm>
          <a:prstGeom prst="leftRightArrow">
            <a:avLst>
              <a:gd name="adj1" fmla="val 56211"/>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743"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（参考）景観形成基準の例</a:t>
            </a:r>
            <a:r>
              <a:rPr lang="ja-JP" altLang="en-US" sz="1600" dirty="0">
                <a:solidFill>
                  <a:srgbClr val="4087C8"/>
                </a:solidFill>
                <a:ea typeface="HGP創英角ｺﾞｼｯｸUB" panose="020B0900000000000000" pitchFamily="50" charset="-128"/>
              </a:rPr>
              <a:t>（横須賀市）</a:t>
            </a:r>
          </a:p>
        </p:txBody>
      </p:sp>
      <p:sp>
        <p:nvSpPr>
          <p:cNvPr id="2744"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289B6CC-C5CF-4D2F-9742-9C1D3626F4E1}" type="slidenum">
              <a:rPr lang="en-US" altLang="ja-JP" sz="1400" smtClean="0">
                <a:solidFill>
                  <a:srgbClr val="000000"/>
                </a:solidFill>
              </a:rPr>
              <a:pPr>
                <a:spcBef>
                  <a:spcPct val="0"/>
                </a:spcBef>
                <a:buFontTx/>
                <a:buNone/>
              </a:pPr>
              <a:t>25</a:t>
            </a:fld>
            <a:endParaRPr lang="en-US" altLang="ja-JP" sz="1400">
              <a:solidFill>
                <a:srgbClr val="000000"/>
              </a:solidFill>
            </a:endParaRPr>
          </a:p>
        </p:txBody>
      </p:sp>
    </p:spTree>
    <p:extLst>
      <p:ext uri="{BB962C8B-B14F-4D97-AF65-F5344CB8AC3E}">
        <p14:creationId xmlns:p14="http://schemas.microsoft.com/office/powerpoint/2010/main" val="17073519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6" name="正方形/長方形 3"/>
          <p:cNvSpPr>
            <a:spLocks noChangeArrowheads="1"/>
          </p:cNvSpPr>
          <p:nvPr/>
        </p:nvSpPr>
        <p:spPr>
          <a:xfrm>
            <a:off x="1692275" y="2565400"/>
            <a:ext cx="6408738" cy="193899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１．景観法の概要</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④景観地区</a:t>
            </a:r>
          </a:p>
        </p:txBody>
      </p:sp>
      <p:sp>
        <p:nvSpPr>
          <p:cNvPr id="274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4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49" name="スライド番号プレースホルダー 1"/>
          <p:cNvSpPr>
            <a:spLocks noGrp="1"/>
          </p:cNvSpPr>
          <p:nvPr>
            <p:ph type="sldNum" sz="quarter" idx="12"/>
          </p:nvPr>
        </p:nvSpPr>
        <p:spPr/>
        <p:txBody>
          <a:bodyPr/>
          <a:lstStyle/>
          <a:p>
            <a:pPr>
              <a:defRPr/>
            </a:pPr>
            <a:fld id="{DBBE10F1-6C56-48FB-8F8E-4ACF42294D14}" type="slidenum">
              <a:rPr lang="en-US" altLang="ja-JP" smtClean="0"/>
              <a:pPr>
                <a:defRPr/>
              </a:pPr>
              <a:t>26</a:t>
            </a:fld>
            <a:endParaRPr lang="en-US" altLang="ja-JP"/>
          </a:p>
        </p:txBody>
      </p:sp>
    </p:spTree>
    <p:extLst>
      <p:ext uri="{BB962C8B-B14F-4D97-AF65-F5344CB8AC3E}">
        <p14:creationId xmlns:p14="http://schemas.microsoft.com/office/powerpoint/2010/main" val="3058674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5" name="正方形/長方形 81"/>
          <p:cNvSpPr/>
          <p:nvPr/>
        </p:nvSpPr>
        <p:spPr>
          <a:xfrm>
            <a:off x="0" y="541338"/>
            <a:ext cx="9144000"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756" name="Text Box 3"/>
          <p:cNvSpPr txBox="1">
            <a:spLocks noChangeArrowheads="1"/>
          </p:cNvSpPr>
          <p:nvPr/>
        </p:nvSpPr>
        <p:spPr>
          <a:xfrm>
            <a:off x="46038" y="896938"/>
            <a:ext cx="8990012" cy="5684837"/>
          </a:xfrm>
          <a:prstGeom prst="rect">
            <a:avLst/>
          </a:prstGeom>
          <a:noFill/>
          <a:ln w="9525">
            <a:solidFill>
              <a:srgbClr val="000000"/>
            </a:solidFill>
            <a:miter lim="800000"/>
            <a:headEnd/>
            <a:tailEnd/>
          </a:ln>
        </p:spPr>
        <p:txBody>
          <a:bodyPr lIns="89989" tIns="72000" rIns="89989" bIns="72000">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2000" dirty="0">
              <a:solidFill>
                <a:srgbClr val="000000"/>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en-US" altLang="ja-JP" sz="2000" dirty="0">
                <a:solidFill>
                  <a:srgbClr val="000000"/>
                </a:solidFill>
                <a:latin typeface="HGS創英角ｺﾞｼｯｸUB" panose="020B0900000000000000" pitchFamily="50" charset="-128"/>
                <a:ea typeface="HGS創英角ｺﾞｼｯｸUB" panose="020B0900000000000000" pitchFamily="50" charset="-128"/>
              </a:rPr>
              <a:t>○</a:t>
            </a: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市街地の良好な景観の形成を図るため、市町村が</a:t>
            </a:r>
            <a:r>
              <a:rPr lang="ja-JP" altLang="en-US" sz="2000" dirty="0">
                <a:solidFill>
                  <a:srgbClr val="FF0000"/>
                </a:solidFill>
                <a:latin typeface="HGS創英角ｺﾞｼｯｸUB" panose="020B0900000000000000" pitchFamily="50" charset="-128"/>
                <a:ea typeface="HGS創英角ｺﾞｼｯｸUB" panose="020B0900000000000000" pitchFamily="50" charset="-128"/>
              </a:rPr>
              <a:t>都市計画</a:t>
            </a: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として定める地域地区。</a:t>
            </a:r>
            <a:endParaRPr lang="en-US" altLang="ja-JP" sz="2000" dirty="0">
              <a:solidFill>
                <a:srgbClr val="000000"/>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ja-JP" altLang="en-US" sz="2000" dirty="0">
              <a:solidFill>
                <a:srgbClr val="000000"/>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○既に一定の美観が存在する場合だけでなく、今後良好な景観を形成しようとする場合にも定められる。</a:t>
            </a:r>
          </a:p>
          <a:p>
            <a:pPr eaLnBrk="1" hangingPunct="1">
              <a:spcBef>
                <a:spcPct val="0"/>
              </a:spcBef>
              <a:buFontTx/>
              <a:buNone/>
            </a:pPr>
            <a:endParaRPr lang="en-US" altLang="ja-JP" sz="2000" dirty="0">
              <a:solidFill>
                <a:srgbClr val="000000"/>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○景観地区内で建築等を行うためには、形態意匠の制限に適合することについて、</a:t>
            </a:r>
            <a:r>
              <a:rPr lang="ja-JP" altLang="en-US" sz="2000" dirty="0">
                <a:solidFill>
                  <a:srgbClr val="FF0000"/>
                </a:solidFill>
                <a:latin typeface="HGS創英角ｺﾞｼｯｸUB" panose="020B0900000000000000" pitchFamily="50" charset="-128"/>
                <a:ea typeface="HGS創英角ｺﾞｼｯｸUB" panose="020B0900000000000000" pitchFamily="50" charset="-128"/>
              </a:rPr>
              <a:t>市町村長の認定</a:t>
            </a: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を受けることが必要。その他の項目についても、</a:t>
            </a:r>
            <a:r>
              <a:rPr lang="ja-JP" altLang="en-US" sz="2000" dirty="0">
                <a:solidFill>
                  <a:srgbClr val="FF0000"/>
                </a:solidFill>
                <a:latin typeface="HGS創英角ｺﾞｼｯｸUB" panose="020B0900000000000000" pitchFamily="50" charset="-128"/>
                <a:ea typeface="HGS創英角ｺﾞｼｯｸUB" panose="020B0900000000000000" pitchFamily="50" charset="-128"/>
              </a:rPr>
              <a:t>建築確認</a:t>
            </a: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の対象となる。</a:t>
            </a:r>
          </a:p>
          <a:p>
            <a:pPr eaLnBrk="1" hangingPunct="1">
              <a:spcBef>
                <a:spcPct val="0"/>
              </a:spcBef>
              <a:buFontTx/>
              <a:buNone/>
            </a:pPr>
            <a:endParaRPr lang="en-US" altLang="ja-JP" sz="2000" dirty="0">
              <a:solidFill>
                <a:srgbClr val="000000"/>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○認定制度は、一義的・定量的に定めることが難しい建築物等のデザインについて、都市計画で裁量的・定性的な基準を定め、個別の建築等の計画ごとに、都市計画との適合性を裁量的に判断する仕組み。</a:t>
            </a:r>
          </a:p>
          <a:p>
            <a:pPr eaLnBrk="1" hangingPunct="1">
              <a:spcBef>
                <a:spcPct val="0"/>
              </a:spcBef>
              <a:buFontTx/>
              <a:buNone/>
            </a:pPr>
            <a:endParaRPr lang="en-US" altLang="ja-JP" sz="2000" dirty="0">
              <a:solidFill>
                <a:srgbClr val="000000"/>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○条例で定めることにより、工作物の形態意匠等の制限や開発許可基準の上乗せが可能。</a:t>
            </a:r>
            <a:endParaRPr lang="en-US" altLang="ja-JP" sz="2000" dirty="0">
              <a:solidFill>
                <a:srgbClr val="000000"/>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ja-JP" altLang="en-US" sz="2000" dirty="0">
              <a:solidFill>
                <a:srgbClr val="000000"/>
              </a:solidFill>
              <a:latin typeface="HGS創英角ｺﾞｼｯｸUB" panose="020B0900000000000000" pitchFamily="50" charset="-128"/>
              <a:ea typeface="HGS創英角ｺﾞｼｯｸUB" panose="020B0900000000000000" pitchFamily="50" charset="-128"/>
            </a:endParaRPr>
          </a:p>
        </p:txBody>
      </p:sp>
      <p:sp>
        <p:nvSpPr>
          <p:cNvPr id="2757"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景観地区の特徴</a:t>
            </a:r>
          </a:p>
        </p:txBody>
      </p:sp>
      <p:sp>
        <p:nvSpPr>
          <p:cNvPr id="2758"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53CDECC-1CDF-4B67-92EF-3E87D4D76A01}" type="slidenum">
              <a:rPr lang="en-US" altLang="ja-JP" sz="1400" smtClean="0">
                <a:solidFill>
                  <a:srgbClr val="000000"/>
                </a:solidFill>
              </a:rPr>
              <a:pPr>
                <a:spcBef>
                  <a:spcPct val="0"/>
                </a:spcBef>
                <a:buFontTx/>
                <a:buNone/>
              </a:pPr>
              <a:t>27</a:t>
            </a:fld>
            <a:endParaRPr lang="en-US" altLang="ja-JP" sz="1400">
              <a:solidFill>
                <a:srgbClr val="000000"/>
              </a:solidFill>
            </a:endParaRPr>
          </a:p>
        </p:txBody>
      </p:sp>
    </p:spTree>
    <p:extLst>
      <p:ext uri="{BB962C8B-B14F-4D97-AF65-F5344CB8AC3E}">
        <p14:creationId xmlns:p14="http://schemas.microsoft.com/office/powerpoint/2010/main" val="87383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0" name="正方形/長方形 101"/>
          <p:cNvSpPr/>
          <p:nvPr/>
        </p:nvSpPr>
        <p:spPr>
          <a:xfrm>
            <a:off x="0" y="566738"/>
            <a:ext cx="9144000" cy="6291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761" name="AutoShape 2"/>
          <p:cNvSpPr>
            <a:spLocks noChangeArrowheads="1"/>
          </p:cNvSpPr>
          <p:nvPr/>
        </p:nvSpPr>
        <p:spPr>
          <a:xfrm>
            <a:off x="395288" y="1504950"/>
            <a:ext cx="5256212" cy="915988"/>
          </a:xfrm>
          <a:prstGeom prst="roundRect">
            <a:avLst>
              <a:gd name="adj" fmla="val 4921"/>
            </a:avLst>
          </a:prstGeom>
          <a:solidFill>
            <a:srgbClr val="E7FFFF">
              <a:alpha val="70195"/>
            </a:srgbClr>
          </a:solidFill>
          <a:ln w="9525">
            <a:solidFill>
              <a:srgbClr val="00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ct val="0"/>
              </a:spcBef>
              <a:buFontTx/>
              <a:buNone/>
            </a:pPr>
            <a:r>
              <a:rPr lang="en-US" altLang="ja-JP" sz="1600" b="1">
                <a:solidFill>
                  <a:srgbClr val="000000"/>
                </a:solidFill>
              </a:rPr>
              <a:t>○</a:t>
            </a:r>
            <a:r>
              <a:rPr lang="ja-JP" altLang="en-US" sz="1600" b="1">
                <a:solidFill>
                  <a:srgbClr val="000000"/>
                </a:solidFill>
              </a:rPr>
              <a:t>種類　○位置　○区域　</a:t>
            </a:r>
            <a:endParaRPr lang="en-US" altLang="ja-JP" sz="1600" b="1">
              <a:solidFill>
                <a:srgbClr val="000000"/>
              </a:solidFill>
            </a:endParaRPr>
          </a:p>
          <a:p>
            <a:pPr eaLnBrk="1" hangingPunct="1">
              <a:lnSpc>
                <a:spcPct val="150000"/>
              </a:lnSpc>
              <a:spcBef>
                <a:spcPct val="0"/>
              </a:spcBef>
              <a:buFontTx/>
              <a:buNone/>
            </a:pPr>
            <a:r>
              <a:rPr lang="ja-JP" altLang="en-US" sz="1600" b="1">
                <a:solidFill>
                  <a:srgbClr val="000000"/>
                </a:solidFill>
              </a:rPr>
              <a:t>○面積</a:t>
            </a:r>
            <a:r>
              <a:rPr lang="en-US" altLang="ja-JP" sz="1600" b="1" baseline="30000">
                <a:solidFill>
                  <a:srgbClr val="000000"/>
                </a:solidFill>
              </a:rPr>
              <a:t> </a:t>
            </a:r>
            <a:r>
              <a:rPr lang="ja-JP" altLang="en-US" sz="1600" b="1">
                <a:solidFill>
                  <a:srgbClr val="000000"/>
                </a:solidFill>
              </a:rPr>
              <a:t> ○名称</a:t>
            </a:r>
            <a:endParaRPr lang="ja-JP" altLang="en-US" sz="1600" b="1" baseline="30000">
              <a:solidFill>
                <a:srgbClr val="000000"/>
              </a:solidFill>
            </a:endParaRPr>
          </a:p>
        </p:txBody>
      </p:sp>
      <p:sp>
        <p:nvSpPr>
          <p:cNvPr id="2762" name="Text Box 3"/>
          <p:cNvSpPr txBox="1">
            <a:spLocks noChangeArrowheads="1"/>
          </p:cNvSpPr>
          <p:nvPr/>
        </p:nvSpPr>
        <p:spPr>
          <a:xfrm>
            <a:off x="7235825" y="1341438"/>
            <a:ext cx="1584325" cy="4984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0000"/>
              </a:lnSpc>
              <a:spcBef>
                <a:spcPct val="0"/>
              </a:spcBef>
              <a:buFontTx/>
              <a:buNone/>
            </a:pPr>
            <a:r>
              <a:rPr lang="ja-JP" altLang="en-US" sz="1200">
                <a:solidFill>
                  <a:srgbClr val="000000"/>
                </a:solidFill>
              </a:rPr>
              <a:t>都市計画法</a:t>
            </a:r>
          </a:p>
          <a:p>
            <a:pPr algn="ctr" eaLnBrk="1" hangingPunct="1">
              <a:lnSpc>
                <a:spcPct val="110000"/>
              </a:lnSpc>
              <a:spcBef>
                <a:spcPct val="0"/>
              </a:spcBef>
              <a:buFontTx/>
              <a:buNone/>
            </a:pPr>
            <a:r>
              <a:rPr lang="ja-JP" altLang="en-US" sz="1200">
                <a:solidFill>
                  <a:srgbClr val="000000"/>
                </a:solidFill>
              </a:rPr>
              <a:t>第８条第３項第１号</a:t>
            </a:r>
          </a:p>
        </p:txBody>
      </p:sp>
      <p:sp>
        <p:nvSpPr>
          <p:cNvPr id="2763" name="AutoShape 4"/>
          <p:cNvSpPr>
            <a:spLocks noChangeArrowheads="1"/>
          </p:cNvSpPr>
          <p:nvPr/>
        </p:nvSpPr>
        <p:spPr>
          <a:xfrm>
            <a:off x="396875" y="2484438"/>
            <a:ext cx="5256213" cy="1538287"/>
          </a:xfrm>
          <a:prstGeom prst="roundRect">
            <a:avLst>
              <a:gd name="adj" fmla="val 4921"/>
            </a:avLst>
          </a:prstGeom>
          <a:solidFill>
            <a:srgbClr val="E7FFFF">
              <a:alpha val="70195"/>
            </a:srgbClr>
          </a:solidFill>
          <a:ln w="9525">
            <a:solidFill>
              <a:srgbClr val="000000"/>
            </a:solidFill>
            <a:round/>
            <a:headEnd/>
            <a:tailEnd/>
          </a:ln>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30000"/>
              </a:spcBef>
              <a:buFontTx/>
              <a:buNone/>
            </a:pPr>
            <a:r>
              <a:rPr lang="en-US" altLang="ja-JP" sz="1600" b="1">
                <a:solidFill>
                  <a:srgbClr val="000000"/>
                </a:solidFill>
              </a:rPr>
              <a:t>○</a:t>
            </a:r>
            <a:r>
              <a:rPr lang="ja-JP" altLang="en-US" sz="1600" b="1">
                <a:solidFill>
                  <a:srgbClr val="000000"/>
                </a:solidFill>
              </a:rPr>
              <a:t>建築物の形態意匠の制限</a:t>
            </a:r>
          </a:p>
          <a:p>
            <a:pPr eaLnBrk="1" hangingPunct="1">
              <a:spcBef>
                <a:spcPct val="30000"/>
              </a:spcBef>
              <a:buFontTx/>
              <a:buNone/>
            </a:pPr>
            <a:endParaRPr lang="ja-JP" altLang="en-US" sz="1000">
              <a:solidFill>
                <a:srgbClr val="000000"/>
              </a:solidFill>
            </a:endParaRPr>
          </a:p>
          <a:p>
            <a:pPr eaLnBrk="1" hangingPunct="1">
              <a:spcBef>
                <a:spcPct val="30000"/>
              </a:spcBef>
              <a:buFontTx/>
              <a:buNone/>
            </a:pPr>
            <a:r>
              <a:rPr lang="ja-JP" altLang="en-US" sz="1600" b="1">
                <a:solidFill>
                  <a:srgbClr val="000000"/>
                </a:solidFill>
              </a:rPr>
              <a:t>○建築物の高さの最高限度又は最低限度</a:t>
            </a:r>
          </a:p>
          <a:p>
            <a:pPr eaLnBrk="1" hangingPunct="1">
              <a:spcBef>
                <a:spcPct val="30000"/>
              </a:spcBef>
              <a:buFontTx/>
              <a:buNone/>
            </a:pPr>
            <a:r>
              <a:rPr lang="ja-JP" altLang="en-US" sz="1600" b="1">
                <a:solidFill>
                  <a:srgbClr val="000000"/>
                </a:solidFill>
              </a:rPr>
              <a:t>○壁面の位置の制限</a:t>
            </a:r>
          </a:p>
          <a:p>
            <a:pPr eaLnBrk="1" hangingPunct="1">
              <a:spcBef>
                <a:spcPct val="30000"/>
              </a:spcBef>
              <a:buFontTx/>
              <a:buNone/>
            </a:pPr>
            <a:r>
              <a:rPr lang="ja-JP" altLang="en-US" sz="1600" b="1">
                <a:solidFill>
                  <a:srgbClr val="000000"/>
                </a:solidFill>
              </a:rPr>
              <a:t>○建築物の敷地面積の最低限度</a:t>
            </a:r>
          </a:p>
        </p:txBody>
      </p:sp>
      <p:sp>
        <p:nvSpPr>
          <p:cNvPr id="2764" name="AutoShape 5"/>
          <p:cNvSpPr/>
          <p:nvPr/>
        </p:nvSpPr>
        <p:spPr>
          <a:xfrm>
            <a:off x="7164388" y="1431925"/>
            <a:ext cx="122237" cy="496888"/>
          </a:xfrm>
          <a:prstGeom prst="rightBrace">
            <a:avLst>
              <a:gd name="adj1" fmla="val 58246"/>
              <a:gd name="adj2" fmla="val 50000"/>
            </a:avLst>
          </a:prstGeom>
          <a:noFill/>
          <a:ln w="9525">
            <a:solidFill>
              <a:srgbClr val="00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65" name="AutoShape 6"/>
          <p:cNvSpPr/>
          <p:nvPr/>
        </p:nvSpPr>
        <p:spPr>
          <a:xfrm>
            <a:off x="7164388" y="2492375"/>
            <a:ext cx="144462" cy="1593850"/>
          </a:xfrm>
          <a:prstGeom prst="rightBrace">
            <a:avLst>
              <a:gd name="adj1" fmla="val 74881"/>
              <a:gd name="adj2" fmla="val 50000"/>
            </a:avLst>
          </a:prstGeom>
          <a:noFill/>
          <a:ln w="9525">
            <a:solidFill>
              <a:srgbClr val="00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66" name="Text Box 7"/>
          <p:cNvSpPr txBox="1">
            <a:spLocks noChangeArrowheads="1"/>
          </p:cNvSpPr>
          <p:nvPr/>
        </p:nvSpPr>
        <p:spPr>
          <a:xfrm>
            <a:off x="7235825" y="2997200"/>
            <a:ext cx="1584325" cy="4953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0000"/>
              </a:lnSpc>
              <a:spcBef>
                <a:spcPct val="0"/>
              </a:spcBef>
              <a:buFontTx/>
              <a:buNone/>
            </a:pPr>
            <a:r>
              <a:rPr lang="ja-JP" altLang="en-US" sz="1200">
                <a:solidFill>
                  <a:srgbClr val="000000"/>
                </a:solidFill>
              </a:rPr>
              <a:t>景観法</a:t>
            </a:r>
          </a:p>
          <a:p>
            <a:pPr algn="ctr" eaLnBrk="1" hangingPunct="1">
              <a:lnSpc>
                <a:spcPct val="110000"/>
              </a:lnSpc>
              <a:spcBef>
                <a:spcPct val="0"/>
              </a:spcBef>
              <a:buFontTx/>
              <a:buNone/>
            </a:pPr>
            <a:r>
              <a:rPr lang="ja-JP" altLang="en-US" sz="1200">
                <a:solidFill>
                  <a:srgbClr val="000000"/>
                </a:solidFill>
              </a:rPr>
              <a:t>第６１条第２項</a:t>
            </a:r>
          </a:p>
        </p:txBody>
      </p:sp>
      <p:sp>
        <p:nvSpPr>
          <p:cNvPr id="2767" name="Rectangle 8"/>
          <p:cNvSpPr>
            <a:spLocks noChangeArrowheads="1"/>
          </p:cNvSpPr>
          <p:nvPr/>
        </p:nvSpPr>
        <p:spPr>
          <a:xfrm>
            <a:off x="323850" y="2924175"/>
            <a:ext cx="6624638" cy="1141413"/>
          </a:xfrm>
          <a:prstGeom prst="rect">
            <a:avLst/>
          </a:prstGeom>
          <a:noFill/>
          <a:ln w="25400" cap="rnd">
            <a:solidFill>
              <a:srgbClr val="000080"/>
            </a:solidFill>
            <a:prstDash val="sysDot"/>
            <a:miter lim="800000"/>
            <a:headEnd/>
            <a:tailEnd/>
          </a:ln>
        </p:spPr>
        <p:txBody>
          <a:bodyPr wrap="none" rIns="54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b="1">
                <a:solidFill>
                  <a:srgbClr val="333399"/>
                </a:solidFill>
              </a:rPr>
              <a:t>選択事項　</a:t>
            </a:r>
          </a:p>
        </p:txBody>
      </p:sp>
      <p:sp>
        <p:nvSpPr>
          <p:cNvPr id="2768" name="Text Box 9"/>
          <p:cNvSpPr txBox="1">
            <a:spLocks noChangeArrowheads="1"/>
          </p:cNvSpPr>
          <p:nvPr/>
        </p:nvSpPr>
        <p:spPr>
          <a:xfrm>
            <a:off x="0" y="785813"/>
            <a:ext cx="9144000" cy="384175"/>
          </a:xfrm>
          <a:prstGeom prst="rect">
            <a:avLst/>
          </a:prstGeom>
          <a:solidFill>
            <a:srgbClr val="DDDDFF"/>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60000"/>
              </a:spcBef>
              <a:buFontTx/>
              <a:buNone/>
            </a:pPr>
            <a:r>
              <a:rPr lang="en-US" altLang="ja-JP" sz="1800">
                <a:solidFill>
                  <a:srgbClr val="333399"/>
                </a:solidFill>
                <a:latin typeface="Times New Roman" panose="02020603050405020304" pitchFamily="18" charset="0"/>
                <a:ea typeface="HGP創英角ｺﾞｼｯｸUB" panose="020B0900000000000000" pitchFamily="50" charset="-128"/>
              </a:rPr>
              <a:t> </a:t>
            </a:r>
            <a:r>
              <a:rPr lang="ja-JP" altLang="en-US" sz="1800">
                <a:solidFill>
                  <a:srgbClr val="333399"/>
                </a:solidFill>
                <a:latin typeface="Times New Roman" panose="02020603050405020304" pitchFamily="18" charset="0"/>
                <a:ea typeface="HGP創英角ｺﾞｼｯｸUB" panose="020B0900000000000000" pitchFamily="50" charset="-128"/>
              </a:rPr>
              <a:t>都市計画で定める事項</a:t>
            </a:r>
          </a:p>
        </p:txBody>
      </p:sp>
      <p:sp>
        <p:nvSpPr>
          <p:cNvPr id="2769" name="Text Box 10"/>
          <p:cNvSpPr txBox="1">
            <a:spLocks noChangeArrowheads="1"/>
          </p:cNvSpPr>
          <p:nvPr/>
        </p:nvSpPr>
        <p:spPr>
          <a:xfrm>
            <a:off x="0" y="4252913"/>
            <a:ext cx="9144000" cy="390525"/>
          </a:xfrm>
          <a:prstGeom prst="rect">
            <a:avLst/>
          </a:prstGeom>
          <a:solidFill>
            <a:srgbClr val="DDDDFF"/>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60000"/>
              </a:spcBef>
              <a:buFontTx/>
              <a:buNone/>
            </a:pPr>
            <a:r>
              <a:rPr lang="en-US" altLang="ja-JP" sz="1800">
                <a:solidFill>
                  <a:srgbClr val="333399"/>
                </a:solidFill>
                <a:latin typeface="Times New Roman" panose="02020603050405020304" pitchFamily="18" charset="0"/>
                <a:ea typeface="HGP創英角ｺﾞｼｯｸUB" panose="020B0900000000000000" pitchFamily="50" charset="-128"/>
              </a:rPr>
              <a:t> </a:t>
            </a:r>
            <a:r>
              <a:rPr lang="ja-JP" altLang="en-US" sz="1800">
                <a:solidFill>
                  <a:srgbClr val="333399"/>
                </a:solidFill>
                <a:latin typeface="Times New Roman" panose="02020603050405020304" pitchFamily="18" charset="0"/>
                <a:ea typeface="HGP創英角ｺﾞｼｯｸUB" panose="020B0900000000000000" pitchFamily="50" charset="-128"/>
              </a:rPr>
              <a:t>条例で定める事項</a:t>
            </a:r>
          </a:p>
        </p:txBody>
      </p:sp>
      <p:sp>
        <p:nvSpPr>
          <p:cNvPr id="2770" name="AutoShape 11"/>
          <p:cNvSpPr>
            <a:spLocks noChangeArrowheads="1"/>
          </p:cNvSpPr>
          <p:nvPr/>
        </p:nvSpPr>
        <p:spPr>
          <a:xfrm>
            <a:off x="392113" y="4748213"/>
            <a:ext cx="5259387" cy="1057275"/>
          </a:xfrm>
          <a:prstGeom prst="roundRect">
            <a:avLst>
              <a:gd name="adj" fmla="val 4921"/>
            </a:avLst>
          </a:prstGeom>
          <a:solidFill>
            <a:srgbClr val="E7FFFF">
              <a:alpha val="70195"/>
            </a:srgbClr>
          </a:solidFill>
          <a:ln w="9525">
            <a:solidFill>
              <a:srgbClr val="000000"/>
            </a:solidFill>
            <a:round/>
            <a:headEnd/>
            <a:tailEnd/>
          </a:ln>
        </p:spPr>
        <p:txBody>
          <a:bodyPr lIns="126000" rIns="1260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10000"/>
              </a:spcBef>
              <a:buFontTx/>
              <a:buNone/>
            </a:pPr>
            <a:r>
              <a:rPr lang="en-US" altLang="ja-JP" sz="1600" b="1">
                <a:solidFill>
                  <a:srgbClr val="000000"/>
                </a:solidFill>
              </a:rPr>
              <a:t>○</a:t>
            </a:r>
            <a:r>
              <a:rPr lang="ja-JP" altLang="en-US" sz="1600" b="1">
                <a:solidFill>
                  <a:srgbClr val="000000"/>
                </a:solidFill>
              </a:rPr>
              <a:t>工作物の形態意匠の制限</a:t>
            </a:r>
          </a:p>
          <a:p>
            <a:pPr eaLnBrk="1" hangingPunct="1">
              <a:lnSpc>
                <a:spcPct val="120000"/>
              </a:lnSpc>
              <a:spcBef>
                <a:spcPct val="10000"/>
              </a:spcBef>
              <a:buFontTx/>
              <a:buNone/>
            </a:pPr>
            <a:r>
              <a:rPr lang="ja-JP" altLang="en-US" sz="1600" b="1">
                <a:solidFill>
                  <a:srgbClr val="000000"/>
                </a:solidFill>
              </a:rPr>
              <a:t>○工作物の高さの最高限度又は最低限度</a:t>
            </a:r>
          </a:p>
          <a:p>
            <a:pPr eaLnBrk="1" hangingPunct="1">
              <a:lnSpc>
                <a:spcPct val="120000"/>
              </a:lnSpc>
              <a:spcBef>
                <a:spcPct val="10000"/>
              </a:spcBef>
              <a:buFontTx/>
              <a:buNone/>
            </a:pPr>
            <a:r>
              <a:rPr lang="ja-JP" altLang="en-US" sz="1600" b="1">
                <a:solidFill>
                  <a:srgbClr val="000000"/>
                </a:solidFill>
              </a:rPr>
              <a:t>○壁面後退区域における工作物の設置の制限</a:t>
            </a:r>
          </a:p>
        </p:txBody>
      </p:sp>
      <p:sp>
        <p:nvSpPr>
          <p:cNvPr id="2771" name="Rectangle 12"/>
          <p:cNvSpPr>
            <a:spLocks noChangeArrowheads="1"/>
          </p:cNvSpPr>
          <p:nvPr/>
        </p:nvSpPr>
        <p:spPr>
          <a:xfrm>
            <a:off x="323850" y="4697413"/>
            <a:ext cx="6624638" cy="1900237"/>
          </a:xfrm>
          <a:prstGeom prst="rect">
            <a:avLst/>
          </a:prstGeom>
          <a:noFill/>
          <a:ln w="25400" cap="rnd">
            <a:solidFill>
              <a:srgbClr val="000080"/>
            </a:solidFill>
            <a:prstDash val="sysDot"/>
            <a:miter lim="800000"/>
            <a:headEnd/>
            <a:tailEnd/>
          </a:ln>
        </p:spPr>
        <p:txBody>
          <a:bodyPr wrap="none" rIns="54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b="1">
                <a:solidFill>
                  <a:srgbClr val="333399"/>
                </a:solidFill>
              </a:rPr>
              <a:t>選択事項　</a:t>
            </a:r>
          </a:p>
        </p:txBody>
      </p:sp>
      <p:sp>
        <p:nvSpPr>
          <p:cNvPr id="2772" name="AutoShape 13"/>
          <p:cNvSpPr>
            <a:spLocks noChangeArrowheads="1"/>
          </p:cNvSpPr>
          <p:nvPr/>
        </p:nvSpPr>
        <p:spPr>
          <a:xfrm>
            <a:off x="395288" y="5857875"/>
            <a:ext cx="5256212" cy="595313"/>
          </a:xfrm>
          <a:prstGeom prst="roundRect">
            <a:avLst>
              <a:gd name="adj" fmla="val 4921"/>
            </a:avLst>
          </a:prstGeom>
          <a:solidFill>
            <a:srgbClr val="E7FFFF">
              <a:alpha val="70195"/>
            </a:srgbClr>
          </a:solidFill>
          <a:ln w="9525">
            <a:solidFill>
              <a:srgbClr val="00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b="1">
                <a:solidFill>
                  <a:srgbClr val="000000"/>
                </a:solidFill>
              </a:rPr>
              <a:t>○</a:t>
            </a:r>
            <a:r>
              <a:rPr lang="ja-JP" altLang="en-US" sz="1600" b="1">
                <a:solidFill>
                  <a:srgbClr val="000000"/>
                </a:solidFill>
              </a:rPr>
              <a:t>開発行為その他政令で定める行為の規制</a:t>
            </a:r>
          </a:p>
          <a:p>
            <a:pPr eaLnBrk="1" hangingPunct="1">
              <a:spcBef>
                <a:spcPct val="0"/>
              </a:spcBef>
              <a:buFontTx/>
              <a:buNone/>
            </a:pPr>
            <a:r>
              <a:rPr lang="ja-JP" altLang="en-US" sz="1600" b="1">
                <a:solidFill>
                  <a:srgbClr val="000000"/>
                </a:solidFill>
              </a:rPr>
              <a:t>（土地の形質変更、木竹の伐採　等）</a:t>
            </a:r>
          </a:p>
        </p:txBody>
      </p:sp>
      <p:sp>
        <p:nvSpPr>
          <p:cNvPr id="2773" name="Text Box 14"/>
          <p:cNvSpPr txBox="1">
            <a:spLocks noChangeArrowheads="1"/>
          </p:cNvSpPr>
          <p:nvPr/>
        </p:nvSpPr>
        <p:spPr>
          <a:xfrm>
            <a:off x="7308850" y="5886450"/>
            <a:ext cx="1584325" cy="4953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0000"/>
              </a:lnSpc>
              <a:spcBef>
                <a:spcPct val="0"/>
              </a:spcBef>
              <a:buFontTx/>
              <a:buNone/>
            </a:pPr>
            <a:r>
              <a:rPr lang="ja-JP" altLang="en-US" sz="1200">
                <a:solidFill>
                  <a:srgbClr val="000000"/>
                </a:solidFill>
              </a:rPr>
              <a:t>景観法</a:t>
            </a:r>
          </a:p>
          <a:p>
            <a:pPr algn="ctr" eaLnBrk="1" hangingPunct="1">
              <a:lnSpc>
                <a:spcPct val="110000"/>
              </a:lnSpc>
              <a:spcBef>
                <a:spcPct val="0"/>
              </a:spcBef>
              <a:buFontTx/>
              <a:buNone/>
            </a:pPr>
            <a:r>
              <a:rPr lang="ja-JP" altLang="en-US" sz="1200">
                <a:solidFill>
                  <a:srgbClr val="000000"/>
                </a:solidFill>
              </a:rPr>
              <a:t>第７３条第１項</a:t>
            </a:r>
          </a:p>
        </p:txBody>
      </p:sp>
      <p:sp>
        <p:nvSpPr>
          <p:cNvPr id="2774" name="AutoShape 15"/>
          <p:cNvSpPr/>
          <p:nvPr/>
        </p:nvSpPr>
        <p:spPr>
          <a:xfrm>
            <a:off x="7235825" y="5878513"/>
            <a:ext cx="73025" cy="574675"/>
          </a:xfrm>
          <a:prstGeom prst="rightBrace">
            <a:avLst>
              <a:gd name="adj1" fmla="val 65580"/>
              <a:gd name="adj2" fmla="val 50000"/>
            </a:avLst>
          </a:prstGeom>
          <a:noFill/>
          <a:ln w="9525">
            <a:solidFill>
              <a:srgbClr val="00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75" name="Text Box 16"/>
          <p:cNvSpPr txBox="1">
            <a:spLocks noChangeArrowheads="1"/>
          </p:cNvSpPr>
          <p:nvPr/>
        </p:nvSpPr>
        <p:spPr>
          <a:xfrm>
            <a:off x="7308850" y="5084763"/>
            <a:ext cx="1584325" cy="4953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0000"/>
              </a:lnSpc>
              <a:spcBef>
                <a:spcPct val="0"/>
              </a:spcBef>
              <a:buFontTx/>
              <a:buNone/>
            </a:pPr>
            <a:r>
              <a:rPr lang="ja-JP" altLang="en-US" sz="1200">
                <a:solidFill>
                  <a:srgbClr val="000000"/>
                </a:solidFill>
              </a:rPr>
              <a:t>景観法</a:t>
            </a:r>
          </a:p>
          <a:p>
            <a:pPr algn="ctr" eaLnBrk="1" hangingPunct="1">
              <a:lnSpc>
                <a:spcPct val="110000"/>
              </a:lnSpc>
              <a:spcBef>
                <a:spcPct val="0"/>
              </a:spcBef>
              <a:buFontTx/>
              <a:buNone/>
            </a:pPr>
            <a:r>
              <a:rPr lang="ja-JP" altLang="en-US" sz="1200">
                <a:solidFill>
                  <a:srgbClr val="000000"/>
                </a:solidFill>
              </a:rPr>
              <a:t>第７２条第１項</a:t>
            </a:r>
          </a:p>
        </p:txBody>
      </p:sp>
      <p:sp>
        <p:nvSpPr>
          <p:cNvPr id="2776" name="AutoShape 17"/>
          <p:cNvSpPr/>
          <p:nvPr/>
        </p:nvSpPr>
        <p:spPr>
          <a:xfrm>
            <a:off x="7235825" y="4724400"/>
            <a:ext cx="73025" cy="1152525"/>
          </a:xfrm>
          <a:prstGeom prst="rightBrace">
            <a:avLst>
              <a:gd name="adj1" fmla="val 131522"/>
              <a:gd name="adj2" fmla="val 50000"/>
            </a:avLst>
          </a:prstGeom>
          <a:noFill/>
          <a:ln w="9525">
            <a:solidFill>
              <a:srgbClr val="00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77" name="Rectangle 18"/>
          <p:cNvSpPr>
            <a:spLocks noChangeArrowheads="1"/>
          </p:cNvSpPr>
          <p:nvPr/>
        </p:nvSpPr>
        <p:spPr>
          <a:xfrm>
            <a:off x="323850" y="1431925"/>
            <a:ext cx="6624638" cy="484188"/>
          </a:xfrm>
          <a:prstGeom prst="rect">
            <a:avLst/>
          </a:prstGeom>
          <a:noFill/>
          <a:ln w="25400" cap="rnd">
            <a:solidFill>
              <a:srgbClr val="FF0000"/>
            </a:solidFill>
            <a:prstDash val="sysDot"/>
            <a:miter lim="800000"/>
            <a:headEnd/>
            <a:tailEnd/>
          </a:ln>
        </p:spPr>
        <p:txBody>
          <a:bodyPr wrap="none" rIns="54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b="1">
                <a:solidFill>
                  <a:srgbClr val="FF0000"/>
                </a:solidFill>
              </a:rPr>
              <a:t>必須事項　</a:t>
            </a:r>
          </a:p>
        </p:txBody>
      </p:sp>
      <p:sp>
        <p:nvSpPr>
          <p:cNvPr id="2778" name="AutoShape 5"/>
          <p:cNvSpPr/>
          <p:nvPr/>
        </p:nvSpPr>
        <p:spPr>
          <a:xfrm>
            <a:off x="7164388" y="1916113"/>
            <a:ext cx="122237" cy="496887"/>
          </a:xfrm>
          <a:prstGeom prst="rightBrace">
            <a:avLst>
              <a:gd name="adj1" fmla="val 58245"/>
              <a:gd name="adj2" fmla="val 50000"/>
            </a:avLst>
          </a:prstGeom>
          <a:noFill/>
          <a:ln w="9525">
            <a:solidFill>
              <a:srgbClr val="00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79" name="Rectangle 18"/>
          <p:cNvSpPr>
            <a:spLocks noChangeArrowheads="1"/>
          </p:cNvSpPr>
          <p:nvPr/>
        </p:nvSpPr>
        <p:spPr>
          <a:xfrm>
            <a:off x="323850" y="2492375"/>
            <a:ext cx="6624638" cy="360363"/>
          </a:xfrm>
          <a:prstGeom prst="rect">
            <a:avLst/>
          </a:prstGeom>
          <a:noFill/>
          <a:ln w="25400" cap="rnd">
            <a:solidFill>
              <a:srgbClr val="FF0000"/>
            </a:solidFill>
            <a:prstDash val="sysDot"/>
            <a:miter lim="800000"/>
            <a:headEnd/>
            <a:tailEnd/>
          </a:ln>
        </p:spPr>
        <p:txBody>
          <a:bodyPr wrap="none" rIns="54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b="1">
                <a:solidFill>
                  <a:srgbClr val="FF0000"/>
                </a:solidFill>
              </a:rPr>
              <a:t>必須事項　</a:t>
            </a:r>
          </a:p>
        </p:txBody>
      </p:sp>
      <p:sp>
        <p:nvSpPr>
          <p:cNvPr id="2780" name="Rectangle 8"/>
          <p:cNvSpPr>
            <a:spLocks noChangeArrowheads="1"/>
          </p:cNvSpPr>
          <p:nvPr/>
        </p:nvSpPr>
        <p:spPr>
          <a:xfrm>
            <a:off x="323850" y="1989138"/>
            <a:ext cx="6624638" cy="431800"/>
          </a:xfrm>
          <a:prstGeom prst="rect">
            <a:avLst/>
          </a:prstGeom>
          <a:noFill/>
          <a:ln w="25400" cap="rnd">
            <a:solidFill>
              <a:srgbClr val="000080"/>
            </a:solidFill>
            <a:prstDash val="sysDot"/>
            <a:miter lim="800000"/>
            <a:headEnd/>
            <a:tailEnd/>
          </a:ln>
        </p:spPr>
        <p:txBody>
          <a:bodyPr wrap="none" rIns="54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b="1">
                <a:solidFill>
                  <a:srgbClr val="333399"/>
                </a:solidFill>
              </a:rPr>
              <a:t>選択事項</a:t>
            </a:r>
            <a:r>
              <a:rPr lang="en-US" altLang="ja-JP" sz="1800" b="1" baseline="30000">
                <a:solidFill>
                  <a:srgbClr val="333399"/>
                </a:solidFill>
              </a:rPr>
              <a:t> </a:t>
            </a:r>
            <a:r>
              <a:rPr lang="ja-JP" altLang="en-US" sz="1800" b="1" baseline="30000">
                <a:solidFill>
                  <a:srgbClr val="333399"/>
                </a:solidFill>
              </a:rPr>
              <a:t>　</a:t>
            </a:r>
          </a:p>
        </p:txBody>
      </p:sp>
      <p:sp>
        <p:nvSpPr>
          <p:cNvPr id="2781" name="Text Box 3"/>
          <p:cNvSpPr txBox="1">
            <a:spLocks noChangeArrowheads="1"/>
          </p:cNvSpPr>
          <p:nvPr/>
        </p:nvSpPr>
        <p:spPr>
          <a:xfrm>
            <a:off x="7235825" y="1989138"/>
            <a:ext cx="1584325" cy="27781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0000"/>
              </a:lnSpc>
              <a:spcBef>
                <a:spcPct val="0"/>
              </a:spcBef>
              <a:buFontTx/>
              <a:buNone/>
            </a:pPr>
            <a:r>
              <a:rPr lang="ja-JP" altLang="en-US" sz="1200">
                <a:solidFill>
                  <a:srgbClr val="000000"/>
                </a:solidFill>
              </a:rPr>
              <a:t>第８条第３項第３号</a:t>
            </a:r>
          </a:p>
        </p:txBody>
      </p:sp>
      <p:sp>
        <p:nvSpPr>
          <p:cNvPr id="2782"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4087C8"/>
                </a:solidFill>
                <a:ea typeface="HGP創英角ｺﾞｼｯｸUB" panose="020B0900000000000000" pitchFamily="50" charset="-128"/>
              </a:rPr>
              <a:t>景観地区内で可能な制限（法第</a:t>
            </a:r>
            <a:r>
              <a:rPr lang="en-US" altLang="ja-JP" sz="2400">
                <a:solidFill>
                  <a:srgbClr val="4087C8"/>
                </a:solidFill>
                <a:ea typeface="HGP創英角ｺﾞｼｯｸUB" panose="020B0900000000000000" pitchFamily="50" charset="-128"/>
              </a:rPr>
              <a:t>61</a:t>
            </a:r>
            <a:r>
              <a:rPr lang="ja-JP" altLang="en-US" sz="2400">
                <a:solidFill>
                  <a:srgbClr val="4087C8"/>
                </a:solidFill>
                <a:ea typeface="HGP創英角ｺﾞｼｯｸUB" panose="020B0900000000000000" pitchFamily="50" charset="-128"/>
              </a:rPr>
              <a:t>条）</a:t>
            </a:r>
          </a:p>
        </p:txBody>
      </p:sp>
      <p:sp>
        <p:nvSpPr>
          <p:cNvPr id="2783"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5F352C3-DCEB-490A-B201-406CDB9DB73E}" type="slidenum">
              <a:rPr lang="en-US" altLang="ja-JP" sz="1400" smtClean="0">
                <a:solidFill>
                  <a:srgbClr val="000000"/>
                </a:solidFill>
              </a:rPr>
              <a:pPr>
                <a:spcBef>
                  <a:spcPct val="0"/>
                </a:spcBef>
                <a:buFontTx/>
                <a:buNone/>
              </a:pPr>
              <a:t>28</a:t>
            </a:fld>
            <a:endParaRPr lang="en-US" altLang="ja-JP" sz="1400">
              <a:solidFill>
                <a:srgbClr val="000000"/>
              </a:solidFill>
            </a:endParaRPr>
          </a:p>
        </p:txBody>
      </p:sp>
    </p:spTree>
    <p:extLst>
      <p:ext uri="{BB962C8B-B14F-4D97-AF65-F5344CB8AC3E}">
        <p14:creationId xmlns:p14="http://schemas.microsoft.com/office/powerpoint/2010/main" val="21595333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 name="正方形/長方形 254"/>
          <p:cNvSpPr/>
          <p:nvPr/>
        </p:nvSpPr>
        <p:spPr>
          <a:xfrm>
            <a:off x="0" y="554038"/>
            <a:ext cx="9144000" cy="6303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2129" name="図 100" descr="悪例４.jpg"/>
          <p:cNvPicPr>
            <a:picLocks noChangeAspect="1"/>
          </p:cNvPicPr>
          <p:nvPr/>
        </p:nvPicPr>
        <p:blipFill>
          <a:blip r:embed="rId2"/>
          <a:stretch>
            <a:fillRect/>
          </a:stretch>
        </p:blipFill>
        <p:spPr>
          <a:xfrm>
            <a:off x="4584700" y="4784725"/>
            <a:ext cx="2181225" cy="1827213"/>
          </a:xfrm>
          <a:prstGeom prst="rect">
            <a:avLst/>
          </a:prstGeom>
          <a:noFill/>
          <a:ln>
            <a:noFill/>
          </a:ln>
          <a:effectLst>
            <a:outerShdw dist="114300" dir="2700000" algn="tl" rotWithShape="0">
              <a:srgbClr val="808080">
                <a:alpha val="50000"/>
              </a:srgbClr>
            </a:outerShdw>
          </a:effectLst>
        </p:spPr>
      </p:pic>
      <p:sp>
        <p:nvSpPr>
          <p:cNvPr id="2130" name="Text Box 3"/>
          <p:cNvSpPr txBox="1">
            <a:spLocks noChangeArrowheads="1"/>
          </p:cNvSpPr>
          <p:nvPr/>
        </p:nvSpPr>
        <p:spPr>
          <a:xfrm>
            <a:off x="285750" y="2708275"/>
            <a:ext cx="2630488" cy="320675"/>
          </a:xfrm>
          <a:prstGeom prst="rect">
            <a:avLst/>
          </a:prstGeom>
          <a:noFill/>
          <a:ln>
            <a:noFill/>
          </a:ln>
        </p:spPr>
        <p:txBody>
          <a:bodyPr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solidFill>
                  <a:srgbClr val="000066"/>
                </a:solidFill>
                <a:ea typeface="HGP創英角ｺﾞｼｯｸUB" panose="020B0900000000000000" pitchFamily="50" charset="-128"/>
              </a:rPr>
              <a:t>＜良好な景観の支障事例＞</a:t>
            </a:r>
          </a:p>
        </p:txBody>
      </p:sp>
      <p:sp>
        <p:nvSpPr>
          <p:cNvPr id="2131" name="Text Box 6"/>
          <p:cNvSpPr txBox="1">
            <a:spLocks noChangeArrowheads="1"/>
          </p:cNvSpPr>
          <p:nvPr/>
        </p:nvSpPr>
        <p:spPr>
          <a:xfrm>
            <a:off x="131763" y="5037138"/>
            <a:ext cx="1584325" cy="304800"/>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a:solidFill>
                  <a:srgbClr val="000066"/>
                </a:solidFill>
                <a:ea typeface="HGP創英角ｺﾞｼｯｸUB" panose="020B0900000000000000" pitchFamily="50" charset="-128"/>
              </a:rPr>
              <a:t>氾濫する違反広告物</a:t>
            </a:r>
          </a:p>
        </p:txBody>
      </p:sp>
      <p:sp>
        <p:nvSpPr>
          <p:cNvPr id="2132" name="Text Box 7"/>
          <p:cNvSpPr txBox="1">
            <a:spLocks noChangeArrowheads="1"/>
          </p:cNvSpPr>
          <p:nvPr/>
        </p:nvSpPr>
        <p:spPr>
          <a:xfrm>
            <a:off x="325438" y="5527675"/>
            <a:ext cx="1392237" cy="484188"/>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ＭＳ Ｐゴシック" panose="020B0600070205080204" pitchFamily="50" charset="-128"/>
              </a:rPr>
              <a:t>全国で約</a:t>
            </a:r>
            <a:r>
              <a:rPr lang="en-US" altLang="ja-JP" sz="1200">
                <a:solidFill>
                  <a:srgbClr val="000000"/>
                </a:solidFill>
                <a:latin typeface="ＭＳ Ｐゴシック" panose="020B0600070205080204" pitchFamily="50" charset="-128"/>
              </a:rPr>
              <a:t>1,600</a:t>
            </a:r>
            <a:r>
              <a:rPr lang="ja-JP" altLang="en-US" sz="1200">
                <a:solidFill>
                  <a:srgbClr val="000000"/>
                </a:solidFill>
                <a:latin typeface="ＭＳ Ｐゴシック" panose="020B0600070205080204" pitchFamily="50" charset="-128"/>
              </a:rPr>
              <a:t>万件</a:t>
            </a:r>
          </a:p>
          <a:p>
            <a:pPr eaLnBrk="1" hangingPunct="1">
              <a:spcBef>
                <a:spcPct val="0"/>
              </a:spcBef>
              <a:buFontTx/>
              <a:buNone/>
            </a:pPr>
            <a:r>
              <a:rPr lang="ja-JP" altLang="en-US" sz="1200">
                <a:solidFill>
                  <a:srgbClr val="000000"/>
                </a:solidFill>
                <a:latin typeface="ＭＳ Ｐゴシック" panose="020B0600070205080204" pitchFamily="50" charset="-128"/>
              </a:rPr>
              <a:t>（平成</a:t>
            </a:r>
            <a:r>
              <a:rPr lang="en-US" altLang="ja-JP" sz="1200">
                <a:solidFill>
                  <a:srgbClr val="000000"/>
                </a:solidFill>
                <a:latin typeface="ＭＳ Ｐゴシック" panose="020B0600070205080204" pitchFamily="50" charset="-128"/>
              </a:rPr>
              <a:t>14</a:t>
            </a:r>
            <a:r>
              <a:rPr lang="ja-JP" altLang="en-US" sz="1200">
                <a:solidFill>
                  <a:srgbClr val="000000"/>
                </a:solidFill>
                <a:latin typeface="ＭＳ Ｐゴシック" panose="020B0600070205080204" pitchFamily="50" charset="-128"/>
              </a:rPr>
              <a:t>年度）</a:t>
            </a:r>
          </a:p>
        </p:txBody>
      </p:sp>
      <p:sp>
        <p:nvSpPr>
          <p:cNvPr id="2133" name="Text Box 9"/>
          <p:cNvSpPr txBox="1">
            <a:spLocks noChangeArrowheads="1"/>
          </p:cNvSpPr>
          <p:nvPr/>
        </p:nvSpPr>
        <p:spPr>
          <a:xfrm>
            <a:off x="6492875" y="2854325"/>
            <a:ext cx="1403350" cy="304800"/>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a:solidFill>
                  <a:srgbClr val="000066"/>
                </a:solidFill>
                <a:ea typeface="HGP創英角ｺﾞｼｯｸUB" panose="020B0900000000000000" pitchFamily="50" charset="-128"/>
              </a:rPr>
              <a:t>空中を覆う電線類</a:t>
            </a:r>
          </a:p>
        </p:txBody>
      </p:sp>
      <p:sp>
        <p:nvSpPr>
          <p:cNvPr id="2134" name="Text Box 10"/>
          <p:cNvSpPr txBox="1">
            <a:spLocks noChangeArrowheads="1"/>
          </p:cNvSpPr>
          <p:nvPr/>
        </p:nvSpPr>
        <p:spPr>
          <a:xfrm>
            <a:off x="6513513" y="3397250"/>
            <a:ext cx="1985962" cy="1292225"/>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ＭＳ Ｐゴシック" panose="020B0600070205080204" pitchFamily="50" charset="-128"/>
              </a:rPr>
              <a:t>諸外国の主要都市に比較し</a:t>
            </a:r>
          </a:p>
          <a:p>
            <a:pPr eaLnBrk="1" hangingPunct="1">
              <a:spcBef>
                <a:spcPct val="0"/>
              </a:spcBef>
              <a:buFontTx/>
              <a:buNone/>
            </a:pPr>
            <a:r>
              <a:rPr lang="ja-JP" altLang="en-US" sz="1200">
                <a:solidFill>
                  <a:srgbClr val="000000"/>
                </a:solidFill>
                <a:latin typeface="ＭＳ Ｐゴシック" panose="020B0600070205080204" pitchFamily="50" charset="-128"/>
              </a:rPr>
              <a:t>極めて低い地中化率</a:t>
            </a:r>
          </a:p>
          <a:p>
            <a:pPr eaLnBrk="1" hangingPunct="1">
              <a:lnSpc>
                <a:spcPct val="50000"/>
              </a:lnSpc>
              <a:spcBef>
                <a:spcPct val="0"/>
              </a:spcBef>
              <a:buFontTx/>
              <a:buNone/>
            </a:pPr>
            <a:endParaRPr lang="ja-JP" altLang="en-US" sz="1200">
              <a:solidFill>
                <a:srgbClr val="000000"/>
              </a:solidFill>
              <a:latin typeface="ＭＳ Ｐゴシック" panose="020B0600070205080204" pitchFamily="50" charset="-128"/>
            </a:endParaRPr>
          </a:p>
          <a:p>
            <a:pPr eaLnBrk="1" hangingPunct="1">
              <a:spcBef>
                <a:spcPct val="0"/>
              </a:spcBef>
              <a:buFontTx/>
              <a:buNone/>
            </a:pPr>
            <a:r>
              <a:rPr lang="ja-JP" altLang="en-US" sz="1200">
                <a:solidFill>
                  <a:srgbClr val="000000"/>
                </a:solidFill>
                <a:latin typeface="ＭＳ Ｐゴシック" panose="020B0600070205080204" pitchFamily="50" charset="-128"/>
              </a:rPr>
              <a:t>ロンドン・パリ</a:t>
            </a:r>
          </a:p>
          <a:p>
            <a:pPr eaLnBrk="1" hangingPunct="1">
              <a:spcBef>
                <a:spcPct val="0"/>
              </a:spcBef>
              <a:buFontTx/>
              <a:buNone/>
            </a:pPr>
            <a:r>
              <a:rPr lang="ja-JP" altLang="en-US" sz="1200">
                <a:solidFill>
                  <a:srgbClr val="000000"/>
                </a:solidFill>
                <a:latin typeface="ＭＳ Ｐゴシック" panose="020B0600070205080204" pitchFamily="50" charset="-128"/>
              </a:rPr>
              <a:t>ベルリン</a:t>
            </a:r>
          </a:p>
          <a:p>
            <a:pPr eaLnBrk="1" hangingPunct="1">
              <a:spcBef>
                <a:spcPct val="0"/>
              </a:spcBef>
              <a:buFontTx/>
              <a:buNone/>
            </a:pPr>
            <a:r>
              <a:rPr lang="ja-JP" altLang="en-US" sz="1200">
                <a:solidFill>
                  <a:srgbClr val="000000"/>
                </a:solidFill>
                <a:latin typeface="ＭＳ Ｐゴシック" panose="020B0600070205080204" pitchFamily="50" charset="-128"/>
              </a:rPr>
              <a:t>ニューヨーク</a:t>
            </a:r>
          </a:p>
          <a:p>
            <a:pPr eaLnBrk="1" hangingPunct="1">
              <a:spcBef>
                <a:spcPct val="0"/>
              </a:spcBef>
              <a:buFontTx/>
              <a:buNone/>
            </a:pPr>
            <a:r>
              <a:rPr lang="ja-JP" altLang="en-US" sz="1200" u="sng">
                <a:solidFill>
                  <a:srgbClr val="000000"/>
                </a:solidFill>
                <a:latin typeface="ＭＳ Ｐゴシック" panose="020B0600070205080204" pitchFamily="50" charset="-128"/>
              </a:rPr>
              <a:t>東京</a:t>
            </a:r>
            <a:r>
              <a:rPr lang="en-US" altLang="ja-JP" sz="1200" u="sng">
                <a:solidFill>
                  <a:srgbClr val="000000"/>
                </a:solidFill>
                <a:latin typeface="ＭＳ Ｐゴシック" panose="020B0600070205080204" pitchFamily="50" charset="-128"/>
              </a:rPr>
              <a:t>23</a:t>
            </a:r>
            <a:r>
              <a:rPr lang="ja-JP" altLang="en-US" sz="1200" u="sng">
                <a:solidFill>
                  <a:srgbClr val="000000"/>
                </a:solidFill>
                <a:latin typeface="ＭＳ Ｐゴシック" panose="020B0600070205080204" pitchFamily="50" charset="-128"/>
              </a:rPr>
              <a:t>区</a:t>
            </a:r>
          </a:p>
        </p:txBody>
      </p:sp>
      <p:grpSp>
        <p:nvGrpSpPr>
          <p:cNvPr id="2135" name="Group 11"/>
          <p:cNvGrpSpPr/>
          <p:nvPr/>
        </p:nvGrpSpPr>
        <p:grpSpPr>
          <a:xfrm>
            <a:off x="7413625" y="3848100"/>
            <a:ext cx="1885950" cy="839788"/>
            <a:chOff x="4333" y="3107"/>
            <a:chExt cx="1188" cy="502"/>
          </a:xfrm>
        </p:grpSpPr>
        <p:sp>
          <p:nvSpPr>
            <p:cNvPr id="2136" name="Text Box 12"/>
            <p:cNvSpPr txBox="1">
              <a:spLocks noChangeArrowheads="1"/>
            </p:cNvSpPr>
            <p:nvPr/>
          </p:nvSpPr>
          <p:spPr>
            <a:xfrm>
              <a:off x="4333" y="3107"/>
              <a:ext cx="589" cy="497"/>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Ｐゴシック" panose="020B0600070205080204" pitchFamily="50" charset="-128"/>
                </a:rPr>
                <a:t>100</a:t>
              </a:r>
              <a:r>
                <a:rPr lang="ja-JP" altLang="en-US" sz="1200">
                  <a:solidFill>
                    <a:srgbClr val="000000"/>
                  </a:solidFill>
                  <a:latin typeface="ＭＳ Ｐゴシック" panose="020B0600070205080204" pitchFamily="50" charset="-128"/>
                </a:rPr>
                <a:t>％</a:t>
              </a:r>
            </a:p>
            <a:p>
              <a:pPr eaLnBrk="1" hangingPunct="1">
                <a:spcBef>
                  <a:spcPct val="0"/>
                </a:spcBef>
                <a:buFontTx/>
                <a:buNone/>
              </a:pPr>
              <a:r>
                <a:rPr lang="en-US" altLang="ja-JP" sz="1200">
                  <a:solidFill>
                    <a:srgbClr val="000000"/>
                  </a:solidFill>
                  <a:latin typeface="ＭＳ Ｐゴシック" panose="020B0600070205080204" pitchFamily="50" charset="-128"/>
                </a:rPr>
                <a:t>99.2</a:t>
              </a:r>
              <a:r>
                <a:rPr lang="ja-JP" altLang="en-US" sz="1200">
                  <a:solidFill>
                    <a:srgbClr val="000000"/>
                  </a:solidFill>
                  <a:latin typeface="ＭＳ Ｐゴシック" panose="020B0600070205080204" pitchFamily="50" charset="-128"/>
                </a:rPr>
                <a:t>％</a:t>
              </a:r>
            </a:p>
            <a:p>
              <a:pPr eaLnBrk="1" hangingPunct="1">
                <a:spcBef>
                  <a:spcPct val="0"/>
                </a:spcBef>
                <a:buFontTx/>
                <a:buNone/>
              </a:pPr>
              <a:r>
                <a:rPr lang="en-US" altLang="ja-JP" sz="1200">
                  <a:solidFill>
                    <a:srgbClr val="000000"/>
                  </a:solidFill>
                  <a:latin typeface="ＭＳ Ｐゴシック" panose="020B0600070205080204" pitchFamily="50" charset="-128"/>
                </a:rPr>
                <a:t>72.1</a:t>
              </a:r>
              <a:r>
                <a:rPr lang="ja-JP" altLang="en-US" sz="1200">
                  <a:solidFill>
                    <a:srgbClr val="000000"/>
                  </a:solidFill>
                  <a:latin typeface="ＭＳ Ｐゴシック" panose="020B0600070205080204" pitchFamily="50" charset="-128"/>
                </a:rPr>
                <a:t>％</a:t>
              </a:r>
            </a:p>
            <a:p>
              <a:pPr eaLnBrk="1" hangingPunct="1">
                <a:spcBef>
                  <a:spcPct val="0"/>
                </a:spcBef>
                <a:buFontTx/>
                <a:buNone/>
              </a:pPr>
              <a:r>
                <a:rPr lang="en-US" altLang="ja-JP" sz="1200" u="sng">
                  <a:solidFill>
                    <a:srgbClr val="000000"/>
                  </a:solidFill>
                  <a:latin typeface="ＭＳ Ｐゴシック" panose="020B0600070205080204" pitchFamily="50" charset="-128"/>
                </a:rPr>
                <a:t>5.2</a:t>
              </a:r>
              <a:r>
                <a:rPr lang="ja-JP" altLang="en-US" sz="1200" u="sng">
                  <a:solidFill>
                    <a:srgbClr val="000000"/>
                  </a:solidFill>
                  <a:latin typeface="ＭＳ Ｐゴシック" panose="020B0600070205080204" pitchFamily="50" charset="-128"/>
                </a:rPr>
                <a:t>％</a:t>
              </a:r>
              <a:r>
                <a:rPr lang="ja-JP" altLang="en-US" sz="1200">
                  <a:solidFill>
                    <a:srgbClr val="000000"/>
                  </a:solidFill>
                  <a:latin typeface="ＭＳ Ｐゴシック" panose="020B0600070205080204" pitchFamily="50" charset="-128"/>
                </a:rPr>
                <a:t>　　　　</a:t>
              </a:r>
            </a:p>
          </p:txBody>
        </p:sp>
        <p:sp>
          <p:nvSpPr>
            <p:cNvPr id="2137" name="AutoShape 13"/>
            <p:cNvSpPr/>
            <p:nvPr/>
          </p:nvSpPr>
          <p:spPr>
            <a:xfrm>
              <a:off x="4694" y="3158"/>
              <a:ext cx="96" cy="317"/>
            </a:xfrm>
            <a:prstGeom prst="rightBrace">
              <a:avLst>
                <a:gd name="adj1" fmla="val 27517"/>
                <a:gd name="adj2" fmla="val 50000"/>
              </a:avLst>
            </a:prstGeom>
            <a:no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38" name="Text Box 14"/>
            <p:cNvSpPr txBox="1">
              <a:spLocks noChangeArrowheads="1"/>
            </p:cNvSpPr>
            <p:nvPr/>
          </p:nvSpPr>
          <p:spPr>
            <a:xfrm>
              <a:off x="4769" y="3113"/>
              <a:ext cx="404" cy="289"/>
            </a:xfrm>
            <a:prstGeom prst="rect">
              <a:avLst/>
            </a:prstGeom>
            <a:noFill/>
            <a:ln>
              <a:noFill/>
            </a:ln>
          </p:spPr>
          <p:txBody>
            <a:bodyPr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200">
                <a:solidFill>
                  <a:srgbClr val="000000"/>
                </a:solidFill>
                <a:latin typeface="ＭＳ Ｐゴシック" panose="020B0600070205080204" pitchFamily="50" charset="-128"/>
              </a:endParaRPr>
            </a:p>
            <a:p>
              <a:pPr eaLnBrk="1" hangingPunct="1">
                <a:spcBef>
                  <a:spcPct val="0"/>
                </a:spcBef>
                <a:buFontTx/>
                <a:buNone/>
              </a:pPr>
              <a:r>
                <a:rPr lang="en-US" altLang="ja-JP" sz="1200">
                  <a:solidFill>
                    <a:srgbClr val="000000"/>
                  </a:solidFill>
                  <a:latin typeface="ＭＳ Ｐゴシック" panose="020B0600070205080204" pitchFamily="50" charset="-128"/>
                </a:rPr>
                <a:t>1977</a:t>
              </a:r>
              <a:r>
                <a:rPr lang="ja-JP" altLang="en-US" sz="1200">
                  <a:solidFill>
                    <a:srgbClr val="000000"/>
                  </a:solidFill>
                  <a:latin typeface="ＭＳ Ｐゴシック" panose="020B0600070205080204" pitchFamily="50" charset="-128"/>
                </a:rPr>
                <a:t>年</a:t>
              </a:r>
            </a:p>
          </p:txBody>
        </p:sp>
        <p:sp>
          <p:nvSpPr>
            <p:cNvPr id="2139" name="Text Box 15"/>
            <p:cNvSpPr txBox="1">
              <a:spLocks noChangeArrowheads="1"/>
            </p:cNvSpPr>
            <p:nvPr/>
          </p:nvSpPr>
          <p:spPr>
            <a:xfrm>
              <a:off x="4779" y="3223"/>
              <a:ext cx="742" cy="386"/>
            </a:xfrm>
            <a:prstGeom prst="rect">
              <a:avLst/>
            </a:prstGeom>
            <a:noFill/>
            <a:ln>
              <a:noFill/>
            </a:ln>
          </p:spPr>
          <p:txBody>
            <a:bodyPr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200">
                <a:solidFill>
                  <a:srgbClr val="000000"/>
                </a:solidFill>
                <a:latin typeface="ＭＳ Ｐゴシック" panose="020B0600070205080204" pitchFamily="50" charset="-128"/>
              </a:endParaRPr>
            </a:p>
            <a:p>
              <a:pPr eaLnBrk="1" hangingPunct="1">
                <a:spcBef>
                  <a:spcPct val="0"/>
                </a:spcBef>
                <a:buFontTx/>
                <a:buNone/>
              </a:pPr>
              <a:endParaRPr lang="en-US" altLang="ja-JP" sz="1200">
                <a:solidFill>
                  <a:srgbClr val="000000"/>
                </a:solidFill>
                <a:latin typeface="ＭＳ Ｐゴシック" panose="020B0600070205080204" pitchFamily="50" charset="-128"/>
              </a:endParaRPr>
            </a:p>
            <a:p>
              <a:pPr eaLnBrk="1" hangingPunct="1">
                <a:spcBef>
                  <a:spcPct val="0"/>
                </a:spcBef>
                <a:buFontTx/>
                <a:buNone/>
              </a:pPr>
              <a:r>
                <a:rPr lang="en-US" altLang="ja-JP" sz="1200">
                  <a:solidFill>
                    <a:srgbClr val="000000"/>
                  </a:solidFill>
                  <a:latin typeface="ＭＳ Ｐゴシック" panose="020B0600070205080204" pitchFamily="50" charset="-128"/>
                </a:rPr>
                <a:t>2003</a:t>
              </a:r>
              <a:r>
                <a:rPr lang="ja-JP" altLang="en-US" sz="1200">
                  <a:solidFill>
                    <a:srgbClr val="000000"/>
                  </a:solidFill>
                  <a:latin typeface="ＭＳ Ｐゴシック" panose="020B0600070205080204" pitchFamily="50" charset="-128"/>
                </a:rPr>
                <a:t>年</a:t>
              </a:r>
              <a:r>
                <a:rPr lang="en-US" altLang="ja-JP" sz="1200">
                  <a:solidFill>
                    <a:srgbClr val="000000"/>
                  </a:solidFill>
                  <a:latin typeface="ＭＳ Ｐゴシック" panose="020B0600070205080204" pitchFamily="50" charset="-128"/>
                </a:rPr>
                <a:t>3</a:t>
              </a:r>
              <a:r>
                <a:rPr lang="ja-JP" altLang="en-US" sz="1200">
                  <a:solidFill>
                    <a:srgbClr val="000000"/>
                  </a:solidFill>
                  <a:latin typeface="ＭＳ Ｐゴシック" panose="020B0600070205080204" pitchFamily="50" charset="-128"/>
                </a:rPr>
                <a:t>月</a:t>
              </a:r>
            </a:p>
          </p:txBody>
        </p:sp>
      </p:grpSp>
      <p:sp>
        <p:nvSpPr>
          <p:cNvPr id="2140" name="Oval 17"/>
          <p:cNvSpPr>
            <a:spLocks noChangeArrowheads="1"/>
          </p:cNvSpPr>
          <p:nvPr/>
        </p:nvSpPr>
        <p:spPr>
          <a:xfrm>
            <a:off x="5673725" y="5173663"/>
            <a:ext cx="1203325" cy="792162"/>
          </a:xfrm>
          <a:prstGeom prst="ellipse">
            <a:avLst/>
          </a:prstGeom>
          <a:noFill/>
          <a:ln w="25400">
            <a:solidFill>
              <a:srgbClr val="FF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41" name="Text Box 18"/>
          <p:cNvSpPr txBox="1">
            <a:spLocks noChangeArrowheads="1"/>
          </p:cNvSpPr>
          <p:nvPr/>
        </p:nvSpPr>
        <p:spPr>
          <a:xfrm>
            <a:off x="6867525" y="6111875"/>
            <a:ext cx="2200275" cy="677863"/>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rPr>
              <a:t>平等院鳳凰堂（国宝・世界遺産）</a:t>
            </a:r>
          </a:p>
          <a:p>
            <a:pPr eaLnBrk="1" hangingPunct="1">
              <a:spcBef>
                <a:spcPct val="0"/>
              </a:spcBef>
              <a:buFontTx/>
              <a:buNone/>
            </a:pPr>
            <a:r>
              <a:rPr lang="ja-JP" altLang="en-US" sz="1200">
                <a:solidFill>
                  <a:srgbClr val="000000"/>
                </a:solidFill>
              </a:rPr>
              <a:t>の借景となったマンション開発</a:t>
            </a:r>
          </a:p>
          <a:p>
            <a:pPr eaLnBrk="1" hangingPunct="1">
              <a:spcBef>
                <a:spcPct val="0"/>
              </a:spcBef>
              <a:buFontTx/>
              <a:buNone/>
            </a:pPr>
            <a:endParaRPr lang="en-US" altLang="ja-JP" sz="1200">
              <a:solidFill>
                <a:srgbClr val="000000"/>
              </a:solidFill>
            </a:endParaRPr>
          </a:p>
        </p:txBody>
      </p:sp>
      <p:sp>
        <p:nvSpPr>
          <p:cNvPr id="2142" name="Text Box 19"/>
          <p:cNvSpPr txBox="1">
            <a:spLocks noChangeArrowheads="1"/>
          </p:cNvSpPr>
          <p:nvPr/>
        </p:nvSpPr>
        <p:spPr>
          <a:xfrm>
            <a:off x="6805613" y="5749925"/>
            <a:ext cx="2155825" cy="303213"/>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a:solidFill>
                  <a:srgbClr val="000066"/>
                </a:solidFill>
                <a:ea typeface="HGP創英角ｺﾞｼｯｸUB" panose="020B0900000000000000" pitchFamily="50" charset="-128"/>
              </a:rPr>
              <a:t>場にそぐわない建築物の建設</a:t>
            </a:r>
          </a:p>
        </p:txBody>
      </p:sp>
      <p:pic>
        <p:nvPicPr>
          <p:cNvPr id="2143" name="図 97" descr="悪例１.jpg"/>
          <p:cNvPicPr>
            <a:picLocks noChangeAspect="1"/>
          </p:cNvPicPr>
          <p:nvPr/>
        </p:nvPicPr>
        <p:blipFill>
          <a:blip r:embed="rId3"/>
          <a:stretch>
            <a:fillRect/>
          </a:stretch>
        </p:blipFill>
        <p:spPr>
          <a:xfrm>
            <a:off x="441325" y="2982913"/>
            <a:ext cx="2179638" cy="1773237"/>
          </a:xfrm>
          <a:prstGeom prst="rect">
            <a:avLst/>
          </a:prstGeom>
          <a:noFill/>
          <a:ln>
            <a:noFill/>
          </a:ln>
          <a:effectLst>
            <a:outerShdw dist="114300" dir="2700000" algn="tl" rotWithShape="0">
              <a:srgbClr val="808080">
                <a:alpha val="50000"/>
              </a:srgbClr>
            </a:outerShdw>
          </a:effectLst>
        </p:spPr>
      </p:pic>
      <p:pic>
        <p:nvPicPr>
          <p:cNvPr id="2144" name="図 99" descr="悪例２.jpg"/>
          <p:cNvPicPr>
            <a:picLocks noChangeAspect="1"/>
          </p:cNvPicPr>
          <p:nvPr/>
        </p:nvPicPr>
        <p:blipFill>
          <a:blip r:embed="rId4"/>
          <a:stretch>
            <a:fillRect/>
          </a:stretch>
        </p:blipFill>
        <p:spPr>
          <a:xfrm>
            <a:off x="3852863" y="2790825"/>
            <a:ext cx="2597150" cy="1836738"/>
          </a:xfrm>
          <a:prstGeom prst="rect">
            <a:avLst/>
          </a:prstGeom>
          <a:noFill/>
          <a:ln>
            <a:noFill/>
          </a:ln>
          <a:effectLst>
            <a:outerShdw dist="114300" dir="2700000" algn="tl" rotWithShape="0">
              <a:srgbClr val="808080">
                <a:alpha val="50000"/>
              </a:srgbClr>
            </a:outerShdw>
          </a:effectLst>
        </p:spPr>
      </p:pic>
      <p:pic>
        <p:nvPicPr>
          <p:cNvPr id="2145" name="図 101" descr="悪例３.jpg"/>
          <p:cNvPicPr>
            <a:picLocks noChangeAspect="1"/>
          </p:cNvPicPr>
          <p:nvPr/>
        </p:nvPicPr>
        <p:blipFill>
          <a:blip r:embed="rId5"/>
          <a:stretch>
            <a:fillRect/>
          </a:stretch>
        </p:blipFill>
        <p:spPr>
          <a:xfrm>
            <a:off x="1755775" y="4892675"/>
            <a:ext cx="2306638" cy="1731963"/>
          </a:xfrm>
          <a:prstGeom prst="rect">
            <a:avLst/>
          </a:prstGeom>
          <a:noFill/>
          <a:ln>
            <a:noFill/>
          </a:ln>
          <a:effectLst>
            <a:outerShdw dist="114300" dir="2700000" algn="tl" rotWithShape="0">
              <a:srgbClr val="808080">
                <a:alpha val="50000"/>
              </a:srgbClr>
            </a:outerShdw>
          </a:effectLst>
        </p:spPr>
      </p:pic>
      <p:sp>
        <p:nvSpPr>
          <p:cNvPr id="2146" name="Text Box 2"/>
          <p:cNvSpPr txBox="1">
            <a:spLocks noChangeArrowheads="1"/>
          </p:cNvSpPr>
          <p:nvPr/>
        </p:nvSpPr>
        <p:spPr>
          <a:xfrm>
            <a:off x="260350" y="576263"/>
            <a:ext cx="8623300" cy="1753399"/>
          </a:xfrm>
          <a:prstGeom prst="rect">
            <a:avLst/>
          </a:prstGeom>
          <a:noFill/>
          <a:ln w="9525">
            <a:solidFill>
              <a:srgbClr val="000000"/>
            </a:solidFill>
            <a:miter lim="800000"/>
            <a:headEnd/>
            <a:tailEnd/>
          </a:ln>
        </p:spPr>
        <p:txBody>
          <a:bodyPr lIns="91405" tIns="45703" rIns="91405" bIns="45703">
            <a:spAutoFit/>
          </a:bodyPr>
          <a:lstStyle>
            <a:lvl1pPr marL="80963" indent="-809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ＭＳ Ｐゴシック" panose="020B0600070205080204" pitchFamily="50" charset="-128"/>
              </a:rPr>
              <a:t>・高度経済成長が進む中、景観形成の取組は後手となりがちであり、各地で景観の乱れが進行。先進的な地方自治体では、</a:t>
            </a:r>
            <a:r>
              <a:rPr lang="ja-JP" altLang="en-US" sz="1800" u="sng">
                <a:solidFill>
                  <a:srgbClr val="FF0000"/>
                </a:solidFill>
                <a:latin typeface="ＭＳ Ｐゴシック" panose="020B0600070205080204" pitchFamily="50" charset="-128"/>
              </a:rPr>
              <a:t>自主的な景観条例</a:t>
            </a:r>
            <a:r>
              <a:rPr lang="ja-JP" altLang="en-US" sz="1800">
                <a:solidFill>
                  <a:srgbClr val="000000"/>
                </a:solidFill>
                <a:latin typeface="ＭＳ Ｐゴシック" panose="020B0600070205080204" pitchFamily="50" charset="-128"/>
              </a:rPr>
              <a:t>の制定等を通じて取組に努めるも、法律の後ろ盾がなく、</a:t>
            </a:r>
            <a:r>
              <a:rPr lang="ja-JP" altLang="en-US" sz="1800" u="sng">
                <a:solidFill>
                  <a:srgbClr val="FF0000"/>
                </a:solidFill>
                <a:latin typeface="ＭＳ Ｐゴシック" panose="020B0600070205080204" pitchFamily="50" charset="-128"/>
              </a:rPr>
              <a:t>強制力に限界</a:t>
            </a:r>
            <a:r>
              <a:rPr lang="ja-JP" altLang="en-US" sz="1800">
                <a:solidFill>
                  <a:srgbClr val="000000"/>
                </a:solidFill>
                <a:latin typeface="ＭＳ Ｐゴシック" panose="020B0600070205080204" pitchFamily="50" charset="-128"/>
              </a:rPr>
              <a:t>あり。</a:t>
            </a:r>
          </a:p>
          <a:p>
            <a:pPr eaLnBrk="1" hangingPunct="1">
              <a:spcBef>
                <a:spcPct val="0"/>
              </a:spcBef>
              <a:buFontTx/>
              <a:buNone/>
            </a:pPr>
            <a:r>
              <a:rPr lang="ja-JP" altLang="en-US" sz="1800">
                <a:solidFill>
                  <a:srgbClr val="000000"/>
                </a:solidFill>
                <a:latin typeface="ＭＳ Ｐゴシック" panose="020B0600070205080204" pitchFamily="50" charset="-128"/>
              </a:rPr>
              <a:t>・他方、国民の間に、環境問題や生活の豊かさへの関心の高まりと併せ、景観形成に対する意識が向上。住民や</a:t>
            </a:r>
            <a:r>
              <a:rPr lang="en-US" altLang="ja-JP" sz="1800">
                <a:solidFill>
                  <a:srgbClr val="000000"/>
                </a:solidFill>
                <a:latin typeface="ＭＳ Ｐゴシック" panose="020B0600070205080204" pitchFamily="50" charset="-128"/>
              </a:rPr>
              <a:t>NPO</a:t>
            </a:r>
            <a:r>
              <a:rPr lang="ja-JP" altLang="en-US" sz="1800">
                <a:solidFill>
                  <a:srgbClr val="000000"/>
                </a:solidFill>
                <a:latin typeface="ＭＳ Ｐゴシック" panose="020B0600070205080204" pitchFamily="50" charset="-128"/>
              </a:rPr>
              <a:t>等が地域の景観形成に参画する事例が増加する一方で、景観に関する</a:t>
            </a:r>
            <a:r>
              <a:rPr lang="ja-JP" altLang="en-US" sz="1800" u="sng">
                <a:solidFill>
                  <a:srgbClr val="FF0000"/>
                </a:solidFill>
                <a:latin typeface="ＭＳ Ｐゴシック" panose="020B0600070205080204" pitchFamily="50" charset="-128"/>
              </a:rPr>
              <a:t>訴訟も増加</a:t>
            </a:r>
            <a:r>
              <a:rPr lang="ja-JP" altLang="en-US" sz="1800">
                <a:solidFill>
                  <a:srgbClr val="000000"/>
                </a:solidFill>
                <a:latin typeface="ＭＳ Ｐゴシック" panose="020B0600070205080204" pitchFamily="50" charset="-128"/>
              </a:rPr>
              <a:t>（いわゆる</a:t>
            </a:r>
            <a:r>
              <a:rPr lang="ja-JP" altLang="en-US" sz="1800" u="sng">
                <a:solidFill>
                  <a:srgbClr val="FF0000"/>
                </a:solidFill>
                <a:latin typeface="ＭＳ Ｐゴシック" panose="020B0600070205080204" pitchFamily="50" charset="-128"/>
              </a:rPr>
              <a:t>国立マンション訴訟</a:t>
            </a:r>
            <a:r>
              <a:rPr lang="ja-JP" altLang="en-US" sz="1800">
                <a:solidFill>
                  <a:srgbClr val="000000"/>
                </a:solidFill>
                <a:latin typeface="ＭＳ Ｐゴシック" panose="020B0600070205080204" pitchFamily="50" charset="-128"/>
              </a:rPr>
              <a:t>等）。　</a:t>
            </a:r>
          </a:p>
        </p:txBody>
      </p:sp>
      <p:sp>
        <p:nvSpPr>
          <p:cNvPr id="2147" name="Rectangle 21"/>
          <p:cNvSpPr>
            <a:spLocks noChangeArrowheads="1"/>
          </p:cNvSpPr>
          <p:nvPr/>
        </p:nvSpPr>
        <p:spPr>
          <a:xfrm>
            <a:off x="107504"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4087C8"/>
                </a:solidFill>
                <a:ea typeface="HGP創英角ｺﾞｼｯｸUB" panose="020B0900000000000000" pitchFamily="50" charset="-128"/>
              </a:rPr>
              <a:t>高度経済成長と景観の悪化　</a:t>
            </a:r>
          </a:p>
        </p:txBody>
      </p:sp>
      <p:sp>
        <p:nvSpPr>
          <p:cNvPr id="2148"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2E3A1630-02A6-4705-BE45-40891F648426}" type="slidenum">
              <a:rPr lang="en-US" altLang="ja-JP" sz="1400" smtClean="0">
                <a:solidFill>
                  <a:srgbClr val="000000"/>
                </a:solidFill>
              </a:rPr>
              <a:pPr>
                <a:spcBef>
                  <a:spcPct val="0"/>
                </a:spcBef>
                <a:buFontTx/>
                <a:buNone/>
              </a:pPr>
              <a:t>2</a:t>
            </a:fld>
            <a:endParaRPr lang="en-US" altLang="ja-JP" sz="1400">
              <a:solidFill>
                <a:srgbClr val="000000"/>
              </a:solidFill>
            </a:endParaRPr>
          </a:p>
        </p:txBody>
      </p:sp>
    </p:spTree>
    <p:extLst>
      <p:ext uri="{BB962C8B-B14F-4D97-AF65-F5344CB8AC3E}">
        <p14:creationId xmlns:p14="http://schemas.microsoft.com/office/powerpoint/2010/main" val="288546208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 name="正方形/長方形 153"/>
          <p:cNvSpPr/>
          <p:nvPr/>
        </p:nvSpPr>
        <p:spPr>
          <a:xfrm>
            <a:off x="0" y="592138"/>
            <a:ext cx="9144000" cy="626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786" name="AutoShape 2"/>
          <p:cNvSpPr/>
          <p:nvPr/>
        </p:nvSpPr>
        <p:spPr>
          <a:xfrm rot="-5400000">
            <a:off x="901700" y="5480050"/>
            <a:ext cx="215900" cy="1441450"/>
          </a:xfrm>
          <a:prstGeom prst="leftBrace">
            <a:avLst>
              <a:gd name="adj1" fmla="val 19102"/>
              <a:gd name="adj2" fmla="val 50000"/>
            </a:avLst>
          </a:prstGeom>
          <a:no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87" name="AutoShape 3"/>
          <p:cNvSpPr/>
          <p:nvPr/>
        </p:nvSpPr>
        <p:spPr>
          <a:xfrm rot="-5400000">
            <a:off x="3490913" y="4616450"/>
            <a:ext cx="215900" cy="3168650"/>
          </a:xfrm>
          <a:prstGeom prst="leftBrace">
            <a:avLst>
              <a:gd name="adj1" fmla="val 41991"/>
              <a:gd name="adj2" fmla="val 50000"/>
            </a:avLst>
          </a:prstGeom>
          <a:no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88" name="AutoShape 4"/>
          <p:cNvSpPr/>
          <p:nvPr/>
        </p:nvSpPr>
        <p:spPr>
          <a:xfrm rot="-5400000">
            <a:off x="6083300" y="5480050"/>
            <a:ext cx="215900" cy="1441450"/>
          </a:xfrm>
          <a:prstGeom prst="leftBrace">
            <a:avLst>
              <a:gd name="adj1" fmla="val 19102"/>
              <a:gd name="adj2" fmla="val 50000"/>
            </a:avLst>
          </a:prstGeom>
          <a:no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89" name="AutoShape 5"/>
          <p:cNvSpPr/>
          <p:nvPr/>
        </p:nvSpPr>
        <p:spPr>
          <a:xfrm rot="-5400000">
            <a:off x="7919244" y="5372894"/>
            <a:ext cx="215900" cy="1655762"/>
          </a:xfrm>
          <a:prstGeom prst="leftBrace">
            <a:avLst>
              <a:gd name="adj1" fmla="val 21942"/>
              <a:gd name="adj2" fmla="val 50000"/>
            </a:avLst>
          </a:prstGeom>
          <a:no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90" name="Text Box 6"/>
          <p:cNvSpPr txBox="1">
            <a:spLocks noChangeArrowheads="1"/>
          </p:cNvSpPr>
          <p:nvPr/>
        </p:nvSpPr>
        <p:spPr>
          <a:xfrm>
            <a:off x="34925" y="6310313"/>
            <a:ext cx="1908175" cy="5492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solidFill>
                  <a:srgbClr val="000000"/>
                </a:solidFill>
                <a:latin typeface="ＭＳ ゴシック" panose="020B0609070205080204" pitchFamily="49" charset="-128"/>
                <a:ea typeface="ＭＳ ゴシック" panose="020B0609070205080204" pitchFamily="49" charset="-128"/>
              </a:rPr>
              <a:t>建築確認で担保</a:t>
            </a:r>
            <a:endParaRPr lang="ja-JP" altLang="en-US" sz="1200" b="1" dirty="0">
              <a:solidFill>
                <a:srgbClr val="000000"/>
              </a:solidFill>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ja-JP" altLang="en-US" sz="1200" dirty="0">
                <a:solidFill>
                  <a:srgbClr val="000000"/>
                </a:solidFill>
              </a:rPr>
              <a:t>（建築基準法第</a:t>
            </a:r>
            <a:r>
              <a:rPr lang="en-US" altLang="ja-JP" sz="1200" dirty="0">
                <a:solidFill>
                  <a:srgbClr val="000000"/>
                </a:solidFill>
              </a:rPr>
              <a:t>6</a:t>
            </a:r>
            <a:r>
              <a:rPr lang="ja-JP" altLang="en-US" sz="1200" dirty="0">
                <a:solidFill>
                  <a:srgbClr val="000000"/>
                </a:solidFill>
              </a:rPr>
              <a:t>条）</a:t>
            </a:r>
            <a:endParaRPr lang="ja-JP" altLang="en-US" sz="1200" dirty="0">
              <a:solidFill>
                <a:srgbClr val="000000"/>
              </a:solidFill>
              <a:latin typeface="ＭＳ ゴシック" panose="020B0609070205080204" pitchFamily="49" charset="-128"/>
              <a:ea typeface="ＭＳ ゴシック" panose="020B0609070205080204" pitchFamily="49" charset="-128"/>
            </a:endParaRPr>
          </a:p>
        </p:txBody>
      </p:sp>
      <p:sp>
        <p:nvSpPr>
          <p:cNvPr id="2791" name="Text Box 7"/>
          <p:cNvSpPr txBox="1">
            <a:spLocks noChangeArrowheads="1"/>
          </p:cNvSpPr>
          <p:nvPr/>
        </p:nvSpPr>
        <p:spPr>
          <a:xfrm>
            <a:off x="2644775" y="6310313"/>
            <a:ext cx="1908175" cy="5492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rgbClr val="000000"/>
                </a:solidFill>
                <a:latin typeface="ＭＳ ゴシック" panose="020B0609070205080204" pitchFamily="49" charset="-128"/>
                <a:ea typeface="ＭＳ ゴシック" panose="020B0609070205080204" pitchFamily="49" charset="-128"/>
              </a:rPr>
              <a:t>認定で担保</a:t>
            </a:r>
          </a:p>
          <a:p>
            <a:pPr algn="ctr" eaLnBrk="1" hangingPunct="1">
              <a:spcBef>
                <a:spcPct val="0"/>
              </a:spcBef>
              <a:buFontTx/>
              <a:buNone/>
            </a:pPr>
            <a:r>
              <a:rPr lang="ja-JP" altLang="en-US" sz="1200">
                <a:solidFill>
                  <a:srgbClr val="000000"/>
                </a:solidFill>
              </a:rPr>
              <a:t>（景観法第</a:t>
            </a:r>
            <a:r>
              <a:rPr lang="en-US" altLang="ja-JP" sz="1200">
                <a:solidFill>
                  <a:srgbClr val="000000"/>
                </a:solidFill>
              </a:rPr>
              <a:t>63</a:t>
            </a:r>
            <a:r>
              <a:rPr lang="ja-JP" altLang="en-US" sz="1200">
                <a:solidFill>
                  <a:srgbClr val="000000"/>
                </a:solidFill>
              </a:rPr>
              <a:t>条、第</a:t>
            </a:r>
            <a:r>
              <a:rPr lang="en-US" altLang="ja-JP" sz="1200">
                <a:solidFill>
                  <a:srgbClr val="000000"/>
                </a:solidFill>
              </a:rPr>
              <a:t>72</a:t>
            </a:r>
            <a:r>
              <a:rPr lang="ja-JP" altLang="en-US" sz="1200">
                <a:solidFill>
                  <a:srgbClr val="000000"/>
                </a:solidFill>
              </a:rPr>
              <a:t>条）</a:t>
            </a:r>
            <a:endParaRPr lang="ja-JP" altLang="en-US" sz="1200">
              <a:solidFill>
                <a:srgbClr val="000000"/>
              </a:solidFill>
              <a:latin typeface="ＭＳ ゴシック" panose="020B0609070205080204" pitchFamily="49" charset="-128"/>
              <a:ea typeface="ＭＳ ゴシック" panose="020B0609070205080204" pitchFamily="49" charset="-128"/>
            </a:endParaRPr>
          </a:p>
        </p:txBody>
      </p:sp>
      <p:sp>
        <p:nvSpPr>
          <p:cNvPr id="2792" name="Text Box 8"/>
          <p:cNvSpPr txBox="1">
            <a:spLocks noChangeArrowheads="1"/>
          </p:cNvSpPr>
          <p:nvPr/>
        </p:nvSpPr>
        <p:spPr>
          <a:xfrm>
            <a:off x="5111750" y="6308725"/>
            <a:ext cx="2159000" cy="5492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rgbClr val="000000"/>
                </a:solidFill>
                <a:latin typeface="ＭＳ ゴシック" panose="020B0609070205080204" pitchFamily="49" charset="-128"/>
                <a:ea typeface="ＭＳ ゴシック" panose="020B0609070205080204" pitchFamily="49" charset="-128"/>
              </a:rPr>
              <a:t>適合義務で担保</a:t>
            </a:r>
          </a:p>
          <a:p>
            <a:pPr algn="ctr" eaLnBrk="1" hangingPunct="1">
              <a:spcBef>
                <a:spcPct val="0"/>
              </a:spcBef>
              <a:buFontTx/>
              <a:buNone/>
            </a:pPr>
            <a:r>
              <a:rPr lang="ja-JP" altLang="en-US" sz="1200">
                <a:solidFill>
                  <a:srgbClr val="000000"/>
                </a:solidFill>
                <a:latin typeface="ＭＳ ゴシック" panose="020B0609070205080204" pitchFamily="49" charset="-128"/>
                <a:ea typeface="ＭＳ ゴシック" panose="020B0609070205080204" pitchFamily="49" charset="-128"/>
              </a:rPr>
              <a:t>違反の場合は即罰則適用</a:t>
            </a:r>
          </a:p>
        </p:txBody>
      </p:sp>
      <p:sp>
        <p:nvSpPr>
          <p:cNvPr id="2793" name="Text Box 9"/>
          <p:cNvSpPr txBox="1">
            <a:spLocks noChangeArrowheads="1"/>
          </p:cNvSpPr>
          <p:nvPr/>
        </p:nvSpPr>
        <p:spPr>
          <a:xfrm>
            <a:off x="7164388" y="6308725"/>
            <a:ext cx="1727200" cy="5492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rgbClr val="000000"/>
                </a:solidFill>
                <a:latin typeface="ＭＳ ゴシック" panose="020B0609070205080204" pitchFamily="49" charset="-128"/>
                <a:ea typeface="ＭＳ ゴシック" panose="020B0609070205080204" pitchFamily="49" charset="-128"/>
              </a:rPr>
              <a:t>許可で担保</a:t>
            </a:r>
          </a:p>
          <a:p>
            <a:pPr algn="ctr" eaLnBrk="1" hangingPunct="1">
              <a:spcBef>
                <a:spcPct val="0"/>
              </a:spcBef>
              <a:buFontTx/>
              <a:buNone/>
            </a:pPr>
            <a:r>
              <a:rPr lang="ja-JP" altLang="en-US" sz="1200">
                <a:solidFill>
                  <a:srgbClr val="000000"/>
                </a:solidFill>
              </a:rPr>
              <a:t>（政令第</a:t>
            </a:r>
            <a:r>
              <a:rPr lang="en-US" altLang="ja-JP" sz="1200">
                <a:solidFill>
                  <a:srgbClr val="000000"/>
                </a:solidFill>
              </a:rPr>
              <a:t>22</a:t>
            </a:r>
            <a:r>
              <a:rPr lang="ja-JP" altLang="en-US" sz="1200">
                <a:solidFill>
                  <a:srgbClr val="000000"/>
                </a:solidFill>
              </a:rPr>
              <a:t>条２号）</a:t>
            </a:r>
            <a:endParaRPr lang="ja-JP" altLang="en-US" sz="1200">
              <a:solidFill>
                <a:srgbClr val="000000"/>
              </a:solidFill>
              <a:latin typeface="ＭＳ ゴシック" panose="020B0609070205080204" pitchFamily="49" charset="-128"/>
              <a:ea typeface="ＭＳ ゴシック" panose="020B0609070205080204" pitchFamily="49" charset="-128"/>
            </a:endParaRPr>
          </a:p>
        </p:txBody>
      </p:sp>
      <p:sp>
        <p:nvSpPr>
          <p:cNvPr id="2794" name="Rectangle 10"/>
          <p:cNvSpPr>
            <a:spLocks noChangeArrowheads="1"/>
          </p:cNvSpPr>
          <p:nvPr/>
        </p:nvSpPr>
        <p:spPr>
          <a:xfrm>
            <a:off x="152400" y="1066800"/>
            <a:ext cx="8839200" cy="4954588"/>
          </a:xfrm>
          <a:prstGeom prst="rect">
            <a:avLst/>
          </a:prstGeom>
          <a:no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795" name="Line 11"/>
          <p:cNvSpPr>
            <a:spLocks noChangeShapeType="1"/>
          </p:cNvSpPr>
          <p:nvPr/>
        </p:nvSpPr>
        <p:spPr>
          <a:xfrm>
            <a:off x="152400" y="1331913"/>
            <a:ext cx="6897688" cy="0"/>
          </a:xfrm>
          <a:prstGeom prst="line">
            <a:avLst/>
          </a:prstGeom>
          <a:noFill/>
          <a:ln w="9525">
            <a:solidFill>
              <a:schemeClr val="tx1"/>
            </a:solidFill>
            <a:round/>
            <a:headEnd/>
            <a:tailEnd/>
          </a:ln>
        </p:spPr>
        <p:txBody>
          <a:bodyPr/>
          <a:lstStyle/>
          <a:p>
            <a:endParaRPr lang="ja-JP" altLang="en-US"/>
          </a:p>
        </p:txBody>
      </p:sp>
      <p:sp>
        <p:nvSpPr>
          <p:cNvPr id="2796" name="Line 12"/>
          <p:cNvSpPr>
            <a:spLocks noChangeShapeType="1"/>
          </p:cNvSpPr>
          <p:nvPr/>
        </p:nvSpPr>
        <p:spPr>
          <a:xfrm>
            <a:off x="152400" y="1595438"/>
            <a:ext cx="8839200" cy="0"/>
          </a:xfrm>
          <a:prstGeom prst="line">
            <a:avLst/>
          </a:prstGeom>
          <a:noFill/>
          <a:ln w="9525">
            <a:solidFill>
              <a:schemeClr val="tx1"/>
            </a:solidFill>
            <a:round/>
            <a:headEnd/>
            <a:tailEnd/>
          </a:ln>
        </p:spPr>
        <p:txBody>
          <a:bodyPr/>
          <a:lstStyle/>
          <a:p>
            <a:endParaRPr lang="ja-JP" altLang="en-US"/>
          </a:p>
        </p:txBody>
      </p:sp>
      <p:sp>
        <p:nvSpPr>
          <p:cNvPr id="2797" name="Line 13"/>
          <p:cNvSpPr>
            <a:spLocks noChangeShapeType="1"/>
          </p:cNvSpPr>
          <p:nvPr/>
        </p:nvSpPr>
        <p:spPr>
          <a:xfrm>
            <a:off x="5327650" y="1331913"/>
            <a:ext cx="0" cy="4689475"/>
          </a:xfrm>
          <a:prstGeom prst="line">
            <a:avLst/>
          </a:prstGeom>
          <a:noFill/>
          <a:ln w="9525">
            <a:solidFill>
              <a:schemeClr val="tx1"/>
            </a:solidFill>
            <a:round/>
            <a:headEnd/>
            <a:tailEnd/>
          </a:ln>
        </p:spPr>
        <p:txBody>
          <a:bodyPr/>
          <a:lstStyle/>
          <a:p>
            <a:endParaRPr lang="ja-JP" altLang="en-US"/>
          </a:p>
        </p:txBody>
      </p:sp>
      <p:sp>
        <p:nvSpPr>
          <p:cNvPr id="2798" name="Line 14"/>
          <p:cNvSpPr>
            <a:spLocks noChangeShapeType="1"/>
          </p:cNvSpPr>
          <p:nvPr/>
        </p:nvSpPr>
        <p:spPr>
          <a:xfrm>
            <a:off x="7051675" y="1066800"/>
            <a:ext cx="0" cy="4954588"/>
          </a:xfrm>
          <a:prstGeom prst="line">
            <a:avLst/>
          </a:prstGeom>
          <a:noFill/>
          <a:ln w="9525">
            <a:solidFill>
              <a:schemeClr val="tx1"/>
            </a:solidFill>
            <a:round/>
            <a:headEnd/>
            <a:tailEnd/>
          </a:ln>
        </p:spPr>
        <p:txBody>
          <a:bodyPr/>
          <a:lstStyle/>
          <a:p>
            <a:endParaRPr lang="ja-JP" altLang="en-US"/>
          </a:p>
        </p:txBody>
      </p:sp>
      <p:sp>
        <p:nvSpPr>
          <p:cNvPr id="2799" name="Line 15"/>
          <p:cNvSpPr>
            <a:spLocks noChangeShapeType="1"/>
          </p:cNvSpPr>
          <p:nvPr/>
        </p:nvSpPr>
        <p:spPr>
          <a:xfrm>
            <a:off x="1878013" y="1331913"/>
            <a:ext cx="0" cy="4689475"/>
          </a:xfrm>
          <a:prstGeom prst="line">
            <a:avLst/>
          </a:prstGeom>
          <a:noFill/>
          <a:ln w="9525">
            <a:solidFill>
              <a:schemeClr val="tx1"/>
            </a:solidFill>
            <a:round/>
            <a:headEnd/>
            <a:tailEnd/>
          </a:ln>
        </p:spPr>
        <p:txBody>
          <a:bodyPr/>
          <a:lstStyle/>
          <a:p>
            <a:endParaRPr lang="ja-JP" altLang="en-US"/>
          </a:p>
        </p:txBody>
      </p:sp>
      <p:sp>
        <p:nvSpPr>
          <p:cNvPr id="2800" name="Line 16"/>
          <p:cNvSpPr>
            <a:spLocks noChangeShapeType="1"/>
          </p:cNvSpPr>
          <p:nvPr/>
        </p:nvSpPr>
        <p:spPr>
          <a:xfrm>
            <a:off x="3602038" y="1066800"/>
            <a:ext cx="0" cy="4954588"/>
          </a:xfrm>
          <a:prstGeom prst="line">
            <a:avLst/>
          </a:prstGeom>
          <a:noFill/>
          <a:ln w="9525">
            <a:solidFill>
              <a:schemeClr val="tx1"/>
            </a:solidFill>
            <a:round/>
            <a:headEnd/>
            <a:tailEnd/>
          </a:ln>
        </p:spPr>
        <p:txBody>
          <a:bodyPr/>
          <a:lstStyle/>
          <a:p>
            <a:endParaRPr lang="ja-JP" altLang="en-US"/>
          </a:p>
        </p:txBody>
      </p:sp>
      <p:sp>
        <p:nvSpPr>
          <p:cNvPr id="2801" name="Text Box 17"/>
          <p:cNvSpPr txBox="1">
            <a:spLocks noChangeArrowheads="1"/>
          </p:cNvSpPr>
          <p:nvPr/>
        </p:nvSpPr>
        <p:spPr>
          <a:xfrm>
            <a:off x="1395413" y="1039813"/>
            <a:ext cx="966787" cy="3048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latin typeface="ＭＳ ゴシック" panose="020B0609070205080204" pitchFamily="49" charset="-128"/>
                <a:ea typeface="ＭＳ ゴシック" panose="020B0609070205080204" pitchFamily="49" charset="-128"/>
              </a:rPr>
              <a:t>建築物</a:t>
            </a:r>
          </a:p>
        </p:txBody>
      </p:sp>
      <p:sp>
        <p:nvSpPr>
          <p:cNvPr id="2802" name="Text Box 18"/>
          <p:cNvSpPr txBox="1">
            <a:spLocks noChangeArrowheads="1"/>
          </p:cNvSpPr>
          <p:nvPr/>
        </p:nvSpPr>
        <p:spPr>
          <a:xfrm>
            <a:off x="223838" y="1331913"/>
            <a:ext cx="1581150" cy="2746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rgbClr val="000000"/>
                </a:solidFill>
                <a:latin typeface="ＭＳ ゴシック" panose="020B0609070205080204" pitchFamily="49" charset="-128"/>
                <a:ea typeface="ＭＳ ゴシック" panose="020B0609070205080204" pitchFamily="49" charset="-128"/>
              </a:rPr>
              <a:t>高さ・壁面の位置等</a:t>
            </a:r>
          </a:p>
        </p:txBody>
      </p:sp>
      <p:sp>
        <p:nvSpPr>
          <p:cNvPr id="2803" name="Text Box 19"/>
          <p:cNvSpPr txBox="1">
            <a:spLocks noChangeArrowheads="1"/>
          </p:cNvSpPr>
          <p:nvPr/>
        </p:nvSpPr>
        <p:spPr>
          <a:xfrm>
            <a:off x="1949450" y="1331913"/>
            <a:ext cx="1581150" cy="2746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rgbClr val="000000"/>
                </a:solidFill>
                <a:latin typeface="ＭＳ ゴシック" panose="020B0609070205080204" pitchFamily="49" charset="-128"/>
                <a:ea typeface="ＭＳ ゴシック" panose="020B0609070205080204" pitchFamily="49" charset="-128"/>
              </a:rPr>
              <a:t>形態・色彩等</a:t>
            </a:r>
          </a:p>
        </p:txBody>
      </p:sp>
      <p:sp>
        <p:nvSpPr>
          <p:cNvPr id="2804" name="Text Box 20"/>
          <p:cNvSpPr txBox="1">
            <a:spLocks noChangeArrowheads="1"/>
          </p:cNvSpPr>
          <p:nvPr/>
        </p:nvSpPr>
        <p:spPr>
          <a:xfrm>
            <a:off x="3675063" y="1331913"/>
            <a:ext cx="1581150" cy="2746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rgbClr val="000000"/>
                </a:solidFill>
                <a:latin typeface="ＭＳ ゴシック" panose="020B0609070205080204" pitchFamily="49" charset="-128"/>
                <a:ea typeface="ＭＳ ゴシック" panose="020B0609070205080204" pitchFamily="49" charset="-128"/>
              </a:rPr>
              <a:t>形態・色彩等</a:t>
            </a:r>
          </a:p>
        </p:txBody>
      </p:sp>
      <p:sp>
        <p:nvSpPr>
          <p:cNvPr id="2805" name="Text Box 21"/>
          <p:cNvSpPr txBox="1">
            <a:spLocks noChangeArrowheads="1"/>
          </p:cNvSpPr>
          <p:nvPr/>
        </p:nvSpPr>
        <p:spPr>
          <a:xfrm>
            <a:off x="5397500" y="1331913"/>
            <a:ext cx="1582738" cy="2746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rgbClr val="000000"/>
                </a:solidFill>
                <a:latin typeface="ＭＳ ゴシック" panose="020B0609070205080204" pitchFamily="49" charset="-128"/>
                <a:ea typeface="ＭＳ ゴシック" panose="020B0609070205080204" pitchFamily="49" charset="-128"/>
              </a:rPr>
              <a:t>高さ等</a:t>
            </a:r>
          </a:p>
        </p:txBody>
      </p:sp>
      <p:sp>
        <p:nvSpPr>
          <p:cNvPr id="2806" name="Text Box 22"/>
          <p:cNvSpPr txBox="1">
            <a:spLocks noChangeArrowheads="1"/>
          </p:cNvSpPr>
          <p:nvPr/>
        </p:nvSpPr>
        <p:spPr>
          <a:xfrm>
            <a:off x="7086600" y="1039813"/>
            <a:ext cx="1905000" cy="5175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latin typeface="ＭＳ ゴシック" panose="020B0609070205080204" pitchFamily="49" charset="-128"/>
                <a:ea typeface="ＭＳ ゴシック" panose="020B0609070205080204" pitchFamily="49" charset="-128"/>
              </a:rPr>
              <a:t>開発行為その他の</a:t>
            </a:r>
          </a:p>
          <a:p>
            <a:pPr algn="ctr" eaLnBrk="1" hangingPunct="1">
              <a:spcBef>
                <a:spcPct val="0"/>
              </a:spcBef>
              <a:buFontTx/>
              <a:buNone/>
            </a:pPr>
            <a:r>
              <a:rPr lang="ja-JP" altLang="en-US" sz="1400" b="1">
                <a:solidFill>
                  <a:srgbClr val="000000"/>
                </a:solidFill>
                <a:latin typeface="ＭＳ ゴシック" panose="020B0609070205080204" pitchFamily="49" charset="-128"/>
                <a:ea typeface="ＭＳ ゴシック" panose="020B0609070205080204" pitchFamily="49" charset="-128"/>
              </a:rPr>
              <a:t>行為規制</a:t>
            </a:r>
          </a:p>
        </p:txBody>
      </p:sp>
      <p:sp>
        <p:nvSpPr>
          <p:cNvPr id="2807" name="Rectangle 23"/>
          <p:cNvSpPr>
            <a:spLocks noChangeArrowheads="1"/>
          </p:cNvSpPr>
          <p:nvPr/>
        </p:nvSpPr>
        <p:spPr>
          <a:xfrm>
            <a:off x="7194550" y="5487988"/>
            <a:ext cx="1652588" cy="46037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ゴシック" panose="020B0609070205080204" pitchFamily="49" charset="-128"/>
                <a:ea typeface="ＭＳ ゴシック" panose="020B0609070205080204" pitchFamily="49" charset="-128"/>
              </a:rPr>
              <a:t>是正命令等</a:t>
            </a:r>
          </a:p>
          <a:p>
            <a:pPr algn="ctr" eaLnBrk="1" hangingPunct="1">
              <a:spcBef>
                <a:spcPct val="0"/>
              </a:spcBef>
              <a:buFontTx/>
              <a:buNone/>
            </a:pPr>
            <a:r>
              <a:rPr lang="ja-JP" altLang="en-US" sz="1200">
                <a:solidFill>
                  <a:srgbClr val="000000"/>
                </a:solidFill>
                <a:latin typeface="ＭＳ ゴシック" panose="020B0609070205080204" pitchFamily="49" charset="-128"/>
                <a:ea typeface="ＭＳ ゴシック" panose="020B0609070205080204" pitchFamily="49" charset="-128"/>
              </a:rPr>
              <a:t>（場合により）</a:t>
            </a:r>
          </a:p>
        </p:txBody>
      </p:sp>
      <p:sp>
        <p:nvSpPr>
          <p:cNvPr id="2808" name="Rectangle 24"/>
          <p:cNvSpPr>
            <a:spLocks noChangeArrowheads="1"/>
          </p:cNvSpPr>
          <p:nvPr/>
        </p:nvSpPr>
        <p:spPr>
          <a:xfrm>
            <a:off x="292100" y="5491163"/>
            <a:ext cx="1436688" cy="45878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ゴシック" panose="020B0609070205080204" pitchFamily="49" charset="-128"/>
                <a:ea typeface="ＭＳ ゴシック" panose="020B0609070205080204" pitchFamily="49" charset="-128"/>
              </a:rPr>
              <a:t>使用制限等</a:t>
            </a:r>
          </a:p>
          <a:p>
            <a:pPr algn="ctr" eaLnBrk="1" hangingPunct="1">
              <a:spcBef>
                <a:spcPct val="0"/>
              </a:spcBef>
              <a:buFontTx/>
              <a:buNone/>
            </a:pPr>
            <a:r>
              <a:rPr lang="ja-JP" altLang="en-US" sz="1200">
                <a:solidFill>
                  <a:srgbClr val="000000"/>
                </a:solidFill>
                <a:latin typeface="ＭＳ ゴシック" panose="020B0609070205080204" pitchFamily="49" charset="-128"/>
                <a:ea typeface="ＭＳ ゴシック" panose="020B0609070205080204" pitchFamily="49" charset="-128"/>
              </a:rPr>
              <a:t>（場合により）</a:t>
            </a:r>
          </a:p>
        </p:txBody>
      </p:sp>
      <p:sp>
        <p:nvSpPr>
          <p:cNvPr id="2809" name="Rectangle 25"/>
          <p:cNvSpPr>
            <a:spLocks noChangeArrowheads="1"/>
          </p:cNvSpPr>
          <p:nvPr/>
        </p:nvSpPr>
        <p:spPr>
          <a:xfrm>
            <a:off x="2020888" y="5489575"/>
            <a:ext cx="3162300" cy="46037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ゴシック" panose="020B0609070205080204" pitchFamily="49" charset="-128"/>
                <a:ea typeface="ＭＳ ゴシック" panose="020B0609070205080204" pitchFamily="49" charset="-128"/>
              </a:rPr>
              <a:t>是正命令等</a:t>
            </a:r>
          </a:p>
          <a:p>
            <a:pPr algn="ctr" eaLnBrk="1" hangingPunct="1">
              <a:spcBef>
                <a:spcPct val="0"/>
              </a:spcBef>
              <a:buFontTx/>
              <a:buNone/>
            </a:pPr>
            <a:r>
              <a:rPr lang="ja-JP" altLang="en-US" sz="1200">
                <a:solidFill>
                  <a:srgbClr val="000000"/>
                </a:solidFill>
                <a:latin typeface="ＭＳ ゴシック" panose="020B0609070205080204" pitchFamily="49" charset="-128"/>
                <a:ea typeface="ＭＳ ゴシック" panose="020B0609070205080204" pitchFamily="49" charset="-128"/>
              </a:rPr>
              <a:t>（場合により）</a:t>
            </a:r>
          </a:p>
        </p:txBody>
      </p:sp>
      <p:sp>
        <p:nvSpPr>
          <p:cNvPr id="2810" name="Rectangle 26"/>
          <p:cNvSpPr>
            <a:spLocks noChangeArrowheads="1"/>
          </p:cNvSpPr>
          <p:nvPr/>
        </p:nvSpPr>
        <p:spPr>
          <a:xfrm>
            <a:off x="5470525" y="2636838"/>
            <a:ext cx="1438275" cy="3313112"/>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FF0000"/>
                </a:solidFill>
                <a:latin typeface="ＭＳ ゴシック" panose="020B0609070205080204" pitchFamily="49" charset="-128"/>
                <a:ea typeface="ＭＳ ゴシック" panose="020B0609070205080204" pitchFamily="49" charset="-128"/>
              </a:rPr>
              <a:t>条例基準への</a:t>
            </a:r>
            <a:endParaRPr lang="en-US" altLang="ja-JP" sz="1600" b="1">
              <a:solidFill>
                <a:srgbClr val="FF0000"/>
              </a:solidFill>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ja-JP" altLang="en-US" sz="1600" b="1">
                <a:solidFill>
                  <a:srgbClr val="FF0000"/>
                </a:solidFill>
                <a:latin typeface="ＭＳ ゴシック" panose="020B0609070205080204" pitchFamily="49" charset="-128"/>
                <a:ea typeface="ＭＳ ゴシック" panose="020B0609070205080204" pitchFamily="49" charset="-128"/>
              </a:rPr>
              <a:t>適合義務</a:t>
            </a:r>
          </a:p>
        </p:txBody>
      </p:sp>
      <p:sp>
        <p:nvSpPr>
          <p:cNvPr id="2811" name="Rectangle 27"/>
          <p:cNvSpPr>
            <a:spLocks noChangeArrowheads="1"/>
          </p:cNvSpPr>
          <p:nvPr/>
        </p:nvSpPr>
        <p:spPr>
          <a:xfrm>
            <a:off x="292100" y="4972050"/>
            <a:ext cx="1436688" cy="2635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完了検査</a:t>
            </a:r>
          </a:p>
        </p:txBody>
      </p:sp>
      <p:sp>
        <p:nvSpPr>
          <p:cNvPr id="2812" name="Rectangle 28"/>
          <p:cNvSpPr>
            <a:spLocks noChangeArrowheads="1"/>
          </p:cNvSpPr>
          <p:nvPr/>
        </p:nvSpPr>
        <p:spPr>
          <a:xfrm>
            <a:off x="2020888" y="4973638"/>
            <a:ext cx="3162300" cy="2619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検査（場合により）</a:t>
            </a:r>
          </a:p>
        </p:txBody>
      </p:sp>
      <p:sp>
        <p:nvSpPr>
          <p:cNvPr id="2813" name="Rectangle 29"/>
          <p:cNvSpPr>
            <a:spLocks noChangeArrowheads="1"/>
          </p:cNvSpPr>
          <p:nvPr/>
        </p:nvSpPr>
        <p:spPr>
          <a:xfrm>
            <a:off x="292100" y="4452938"/>
            <a:ext cx="1436688" cy="2635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確認の表示</a:t>
            </a:r>
          </a:p>
        </p:txBody>
      </p:sp>
      <p:sp>
        <p:nvSpPr>
          <p:cNvPr id="2814" name="Rectangle 30"/>
          <p:cNvSpPr>
            <a:spLocks noChangeArrowheads="1"/>
          </p:cNvSpPr>
          <p:nvPr/>
        </p:nvSpPr>
        <p:spPr>
          <a:xfrm>
            <a:off x="2020888" y="4452938"/>
            <a:ext cx="3162300" cy="2635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認定の表示</a:t>
            </a:r>
          </a:p>
        </p:txBody>
      </p:sp>
      <p:sp>
        <p:nvSpPr>
          <p:cNvPr id="2815" name="Rectangle 31"/>
          <p:cNvSpPr>
            <a:spLocks noChangeArrowheads="1"/>
          </p:cNvSpPr>
          <p:nvPr/>
        </p:nvSpPr>
        <p:spPr>
          <a:xfrm>
            <a:off x="292100" y="3935413"/>
            <a:ext cx="1436688" cy="2619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行為の着手</a:t>
            </a:r>
          </a:p>
        </p:txBody>
      </p:sp>
      <p:sp>
        <p:nvSpPr>
          <p:cNvPr id="2816" name="Rectangle 32"/>
          <p:cNvSpPr>
            <a:spLocks noChangeArrowheads="1"/>
          </p:cNvSpPr>
          <p:nvPr/>
        </p:nvSpPr>
        <p:spPr>
          <a:xfrm>
            <a:off x="2020888" y="3933825"/>
            <a:ext cx="3162300" cy="2635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行為の着手</a:t>
            </a:r>
          </a:p>
        </p:txBody>
      </p:sp>
      <p:sp>
        <p:nvSpPr>
          <p:cNvPr id="2817" name="Rectangle 33"/>
          <p:cNvSpPr>
            <a:spLocks noChangeArrowheads="1"/>
          </p:cNvSpPr>
          <p:nvPr/>
        </p:nvSpPr>
        <p:spPr>
          <a:xfrm>
            <a:off x="292100" y="3152775"/>
            <a:ext cx="1436688" cy="527050"/>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FF0000"/>
                </a:solidFill>
                <a:latin typeface="ＭＳ ゴシック" panose="020B0609070205080204" pitchFamily="49" charset="-128"/>
                <a:ea typeface="ＭＳ ゴシック" panose="020B0609070205080204" pitchFamily="49" charset="-128"/>
              </a:rPr>
              <a:t>建築確認</a:t>
            </a:r>
          </a:p>
          <a:p>
            <a:pPr algn="ctr" eaLnBrk="1" hangingPunct="1">
              <a:spcBef>
                <a:spcPct val="0"/>
              </a:spcBef>
              <a:buFontTx/>
              <a:buNone/>
            </a:pPr>
            <a:r>
              <a:rPr lang="ja-JP" altLang="en-US" sz="1200">
                <a:solidFill>
                  <a:srgbClr val="000000"/>
                </a:solidFill>
                <a:latin typeface="ＭＳ ゴシック" panose="020B0609070205080204" pitchFamily="49" charset="-128"/>
                <a:ea typeface="ＭＳ ゴシック" panose="020B0609070205080204" pitchFamily="49" charset="-128"/>
              </a:rPr>
              <a:t>斜線制限等の緩和</a:t>
            </a:r>
          </a:p>
        </p:txBody>
      </p:sp>
      <p:sp>
        <p:nvSpPr>
          <p:cNvPr id="2818" name="Rectangle 34"/>
          <p:cNvSpPr>
            <a:spLocks noChangeArrowheads="1"/>
          </p:cNvSpPr>
          <p:nvPr/>
        </p:nvSpPr>
        <p:spPr>
          <a:xfrm>
            <a:off x="2020888" y="3152775"/>
            <a:ext cx="3162300" cy="527050"/>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FF0000"/>
                </a:solidFill>
                <a:latin typeface="ＭＳ ゴシック" panose="020B0609070205080204" pitchFamily="49" charset="-128"/>
                <a:ea typeface="ＭＳ ゴシック" panose="020B0609070205080204" pitchFamily="49" charset="-128"/>
              </a:rPr>
              <a:t>認　　　定</a:t>
            </a:r>
            <a:endParaRPr lang="ja-JP" altLang="en-US" sz="1200" b="1">
              <a:solidFill>
                <a:srgbClr val="FF0000"/>
              </a:solidFill>
              <a:latin typeface="ＭＳ ゴシック" panose="020B0609070205080204" pitchFamily="49" charset="-128"/>
              <a:ea typeface="ＭＳ ゴシック" panose="020B0609070205080204" pitchFamily="49" charset="-128"/>
            </a:endParaRPr>
          </a:p>
        </p:txBody>
      </p:sp>
      <p:sp>
        <p:nvSpPr>
          <p:cNvPr id="2819" name="Rectangle 35"/>
          <p:cNvSpPr>
            <a:spLocks noChangeArrowheads="1"/>
          </p:cNvSpPr>
          <p:nvPr/>
        </p:nvSpPr>
        <p:spPr>
          <a:xfrm>
            <a:off x="7194550" y="3152775"/>
            <a:ext cx="1652588" cy="2076450"/>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ゴシック" panose="020B0609070205080204" pitchFamily="49" charset="-128"/>
                <a:ea typeface="ＭＳ ゴシック" panose="020B0609070205080204" pitchFamily="49" charset="-128"/>
              </a:rPr>
              <a:t>許　　可</a:t>
            </a:r>
          </a:p>
        </p:txBody>
      </p:sp>
      <p:sp>
        <p:nvSpPr>
          <p:cNvPr id="2820" name="AutoShape 36"/>
          <p:cNvSpPr>
            <a:spLocks noChangeArrowheads="1"/>
          </p:cNvSpPr>
          <p:nvPr/>
        </p:nvSpPr>
        <p:spPr>
          <a:xfrm>
            <a:off x="292100" y="2635250"/>
            <a:ext cx="1436688" cy="261938"/>
          </a:xfrm>
          <a:prstGeom prst="roundRect">
            <a:avLst>
              <a:gd name="adj" fmla="val 16667"/>
            </a:avLst>
          </a:prstGeom>
          <a:solidFill>
            <a:schemeClr val="bg1"/>
          </a:solidFill>
          <a:ln w="38100" cmpd="dbl">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確認申請</a:t>
            </a:r>
          </a:p>
        </p:txBody>
      </p:sp>
      <p:sp>
        <p:nvSpPr>
          <p:cNvPr id="2821" name="Rectangle 37"/>
          <p:cNvSpPr>
            <a:spLocks noChangeArrowheads="1"/>
          </p:cNvSpPr>
          <p:nvPr/>
        </p:nvSpPr>
        <p:spPr>
          <a:xfrm>
            <a:off x="2020888" y="2635250"/>
            <a:ext cx="3162300" cy="261938"/>
          </a:xfrm>
          <a:prstGeom prst="rect">
            <a:avLst/>
          </a:prstGeom>
          <a:solidFill>
            <a:schemeClr val="bg1"/>
          </a:solidFill>
          <a:ln w="38100" cmpd="dbl">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市町村長に認定申請</a:t>
            </a:r>
          </a:p>
        </p:txBody>
      </p:sp>
      <p:sp>
        <p:nvSpPr>
          <p:cNvPr id="2822" name="AutoShape 38"/>
          <p:cNvSpPr>
            <a:spLocks noChangeArrowheads="1"/>
          </p:cNvSpPr>
          <p:nvPr/>
        </p:nvSpPr>
        <p:spPr>
          <a:xfrm>
            <a:off x="7194550" y="2636838"/>
            <a:ext cx="1652588" cy="261937"/>
          </a:xfrm>
          <a:prstGeom prst="roundRect">
            <a:avLst>
              <a:gd name="adj" fmla="val 16667"/>
            </a:avLst>
          </a:prstGeom>
          <a:solidFill>
            <a:schemeClr val="bg1"/>
          </a:solidFill>
          <a:ln w="38100" cmpd="dbl">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許可申請</a:t>
            </a:r>
          </a:p>
        </p:txBody>
      </p:sp>
      <p:sp>
        <p:nvSpPr>
          <p:cNvPr id="2823" name="Rectangle 39"/>
          <p:cNvSpPr>
            <a:spLocks noChangeArrowheads="1"/>
          </p:cNvSpPr>
          <p:nvPr/>
        </p:nvSpPr>
        <p:spPr>
          <a:xfrm>
            <a:off x="296863" y="1851025"/>
            <a:ext cx="3162300" cy="52863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都市計画決定</a:t>
            </a:r>
          </a:p>
          <a:p>
            <a:pPr algn="ctr" eaLnBrk="1" hangingPunct="1">
              <a:spcBef>
                <a:spcPct val="0"/>
              </a:spcBef>
              <a:buFontTx/>
              <a:buNone/>
            </a:pPr>
            <a:r>
              <a:rPr lang="ja-JP" altLang="en-US" sz="1200">
                <a:solidFill>
                  <a:srgbClr val="000000"/>
                </a:solidFill>
                <a:latin typeface="ＭＳ ゴシック" panose="020B0609070205080204" pitchFamily="49" charset="-128"/>
                <a:ea typeface="ＭＳ ゴシック" panose="020B0609070205080204" pitchFamily="49" charset="-128"/>
              </a:rPr>
              <a:t>建築物に関する制限を定める</a:t>
            </a:r>
          </a:p>
        </p:txBody>
      </p:sp>
      <p:sp>
        <p:nvSpPr>
          <p:cNvPr id="2824" name="Text Box 40"/>
          <p:cNvSpPr txBox="1">
            <a:spLocks noChangeArrowheads="1"/>
          </p:cNvSpPr>
          <p:nvPr/>
        </p:nvSpPr>
        <p:spPr>
          <a:xfrm>
            <a:off x="4968875" y="1039813"/>
            <a:ext cx="717550" cy="30480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latin typeface="ＭＳ ゴシック" panose="020B0609070205080204" pitchFamily="49" charset="-128"/>
                <a:ea typeface="ＭＳ ゴシック" panose="020B0609070205080204" pitchFamily="49" charset="-128"/>
              </a:rPr>
              <a:t>工作物</a:t>
            </a:r>
          </a:p>
        </p:txBody>
      </p:sp>
      <p:sp>
        <p:nvSpPr>
          <p:cNvPr id="2825" name="Rectangle 41"/>
          <p:cNvSpPr>
            <a:spLocks noChangeArrowheads="1"/>
          </p:cNvSpPr>
          <p:nvPr/>
        </p:nvSpPr>
        <p:spPr>
          <a:xfrm>
            <a:off x="3746500" y="1858963"/>
            <a:ext cx="3162300" cy="5286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条例の制定</a:t>
            </a:r>
          </a:p>
        </p:txBody>
      </p:sp>
      <p:sp>
        <p:nvSpPr>
          <p:cNvPr id="2826" name="Rectangle 42"/>
          <p:cNvSpPr>
            <a:spLocks noChangeArrowheads="1"/>
          </p:cNvSpPr>
          <p:nvPr/>
        </p:nvSpPr>
        <p:spPr>
          <a:xfrm>
            <a:off x="7194550" y="1858963"/>
            <a:ext cx="1652588" cy="5286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0000"/>
                </a:solidFill>
                <a:latin typeface="ＭＳ ゴシック" panose="020B0609070205080204" pitchFamily="49" charset="-128"/>
                <a:ea typeface="ＭＳ ゴシック" panose="020B0609070205080204" pitchFamily="49" charset="-128"/>
              </a:rPr>
              <a:t>条例の制定</a:t>
            </a:r>
          </a:p>
        </p:txBody>
      </p:sp>
      <p:grpSp>
        <p:nvGrpSpPr>
          <p:cNvPr id="2827" name="Group 45"/>
          <p:cNvGrpSpPr/>
          <p:nvPr/>
        </p:nvGrpSpPr>
        <p:grpSpPr>
          <a:xfrm>
            <a:off x="2595563" y="1614488"/>
            <a:ext cx="288925" cy="3856037"/>
            <a:chOff x="546" y="1017"/>
            <a:chExt cx="182" cy="2429"/>
          </a:xfrm>
        </p:grpSpPr>
        <p:sp>
          <p:nvSpPr>
            <p:cNvPr id="2828" name="AutoShape 46"/>
            <p:cNvSpPr>
              <a:spLocks noChangeArrowheads="1"/>
            </p:cNvSpPr>
            <p:nvPr/>
          </p:nvSpPr>
          <p:spPr>
            <a:xfrm rot="5400000">
              <a:off x="569" y="994"/>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29" name="AutoShape 47"/>
            <p:cNvSpPr>
              <a:spLocks noChangeArrowheads="1"/>
            </p:cNvSpPr>
            <p:nvPr/>
          </p:nvSpPr>
          <p:spPr>
            <a:xfrm rot="5400000">
              <a:off x="569" y="1488"/>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0" name="AutoShape 48"/>
            <p:cNvSpPr>
              <a:spLocks noChangeArrowheads="1"/>
            </p:cNvSpPr>
            <p:nvPr/>
          </p:nvSpPr>
          <p:spPr>
            <a:xfrm rot="5400000">
              <a:off x="569" y="1814"/>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1" name="AutoShape 49"/>
            <p:cNvSpPr>
              <a:spLocks noChangeArrowheads="1"/>
            </p:cNvSpPr>
            <p:nvPr/>
          </p:nvSpPr>
          <p:spPr>
            <a:xfrm rot="5400000">
              <a:off x="569" y="2307"/>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2" name="AutoShape 50"/>
            <p:cNvSpPr>
              <a:spLocks noChangeArrowheads="1"/>
            </p:cNvSpPr>
            <p:nvPr/>
          </p:nvSpPr>
          <p:spPr>
            <a:xfrm rot="5400000">
              <a:off x="569" y="2633"/>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3" name="AutoShape 51"/>
            <p:cNvSpPr>
              <a:spLocks noChangeArrowheads="1"/>
            </p:cNvSpPr>
            <p:nvPr/>
          </p:nvSpPr>
          <p:spPr>
            <a:xfrm rot="5400000">
              <a:off x="569" y="2960"/>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4" name="AutoShape 52"/>
            <p:cNvSpPr>
              <a:spLocks noChangeArrowheads="1"/>
            </p:cNvSpPr>
            <p:nvPr/>
          </p:nvSpPr>
          <p:spPr>
            <a:xfrm rot="5400000">
              <a:off x="569" y="3287"/>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grpSp>
        <p:nvGrpSpPr>
          <p:cNvPr id="2835" name="Group 53"/>
          <p:cNvGrpSpPr/>
          <p:nvPr/>
        </p:nvGrpSpPr>
        <p:grpSpPr>
          <a:xfrm>
            <a:off x="900113" y="1614488"/>
            <a:ext cx="288925" cy="3856037"/>
            <a:chOff x="546" y="1017"/>
            <a:chExt cx="182" cy="2429"/>
          </a:xfrm>
        </p:grpSpPr>
        <p:sp>
          <p:nvSpPr>
            <p:cNvPr id="2836" name="AutoShape 54"/>
            <p:cNvSpPr>
              <a:spLocks noChangeArrowheads="1"/>
            </p:cNvSpPr>
            <p:nvPr/>
          </p:nvSpPr>
          <p:spPr>
            <a:xfrm rot="5400000">
              <a:off x="569" y="994"/>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7" name="AutoShape 55"/>
            <p:cNvSpPr>
              <a:spLocks noChangeArrowheads="1"/>
            </p:cNvSpPr>
            <p:nvPr/>
          </p:nvSpPr>
          <p:spPr>
            <a:xfrm rot="5400000">
              <a:off x="569" y="1488"/>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8" name="AutoShape 56"/>
            <p:cNvSpPr>
              <a:spLocks noChangeArrowheads="1"/>
            </p:cNvSpPr>
            <p:nvPr/>
          </p:nvSpPr>
          <p:spPr>
            <a:xfrm rot="5400000">
              <a:off x="569" y="1814"/>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39" name="AutoShape 57"/>
            <p:cNvSpPr>
              <a:spLocks noChangeArrowheads="1"/>
            </p:cNvSpPr>
            <p:nvPr/>
          </p:nvSpPr>
          <p:spPr>
            <a:xfrm rot="5400000">
              <a:off x="569" y="2307"/>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0" name="AutoShape 58"/>
            <p:cNvSpPr>
              <a:spLocks noChangeArrowheads="1"/>
            </p:cNvSpPr>
            <p:nvPr/>
          </p:nvSpPr>
          <p:spPr>
            <a:xfrm rot="5400000">
              <a:off x="569" y="2633"/>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1" name="AutoShape 59"/>
            <p:cNvSpPr>
              <a:spLocks noChangeArrowheads="1"/>
            </p:cNvSpPr>
            <p:nvPr/>
          </p:nvSpPr>
          <p:spPr>
            <a:xfrm rot="5400000">
              <a:off x="569" y="2960"/>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2" name="AutoShape 60"/>
            <p:cNvSpPr>
              <a:spLocks noChangeArrowheads="1"/>
            </p:cNvSpPr>
            <p:nvPr/>
          </p:nvSpPr>
          <p:spPr>
            <a:xfrm rot="5400000">
              <a:off x="569" y="3287"/>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grpSp>
        <p:nvGrpSpPr>
          <p:cNvPr id="2843" name="Group 61"/>
          <p:cNvGrpSpPr/>
          <p:nvPr/>
        </p:nvGrpSpPr>
        <p:grpSpPr>
          <a:xfrm>
            <a:off x="4321175" y="1614488"/>
            <a:ext cx="288925" cy="3856037"/>
            <a:chOff x="546" y="1017"/>
            <a:chExt cx="182" cy="2429"/>
          </a:xfrm>
        </p:grpSpPr>
        <p:sp>
          <p:nvSpPr>
            <p:cNvPr id="2844" name="AutoShape 62"/>
            <p:cNvSpPr>
              <a:spLocks noChangeArrowheads="1"/>
            </p:cNvSpPr>
            <p:nvPr/>
          </p:nvSpPr>
          <p:spPr>
            <a:xfrm rot="5400000">
              <a:off x="569" y="994"/>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5" name="AutoShape 63"/>
            <p:cNvSpPr>
              <a:spLocks noChangeArrowheads="1"/>
            </p:cNvSpPr>
            <p:nvPr/>
          </p:nvSpPr>
          <p:spPr>
            <a:xfrm rot="5400000">
              <a:off x="569" y="1488"/>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6" name="AutoShape 64"/>
            <p:cNvSpPr>
              <a:spLocks noChangeArrowheads="1"/>
            </p:cNvSpPr>
            <p:nvPr/>
          </p:nvSpPr>
          <p:spPr>
            <a:xfrm rot="5400000">
              <a:off x="569" y="1814"/>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7" name="AutoShape 65"/>
            <p:cNvSpPr>
              <a:spLocks noChangeArrowheads="1"/>
            </p:cNvSpPr>
            <p:nvPr/>
          </p:nvSpPr>
          <p:spPr>
            <a:xfrm rot="5400000">
              <a:off x="569" y="2307"/>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8" name="AutoShape 66"/>
            <p:cNvSpPr>
              <a:spLocks noChangeArrowheads="1"/>
            </p:cNvSpPr>
            <p:nvPr/>
          </p:nvSpPr>
          <p:spPr>
            <a:xfrm rot="5400000">
              <a:off x="569" y="2633"/>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49" name="AutoShape 67"/>
            <p:cNvSpPr>
              <a:spLocks noChangeArrowheads="1"/>
            </p:cNvSpPr>
            <p:nvPr/>
          </p:nvSpPr>
          <p:spPr>
            <a:xfrm rot="5400000">
              <a:off x="569" y="2960"/>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50" name="AutoShape 68"/>
            <p:cNvSpPr>
              <a:spLocks noChangeArrowheads="1"/>
            </p:cNvSpPr>
            <p:nvPr/>
          </p:nvSpPr>
          <p:spPr>
            <a:xfrm rot="5400000">
              <a:off x="569" y="3287"/>
              <a:ext cx="136" cy="182"/>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2851" name="AutoShape 69"/>
          <p:cNvSpPr>
            <a:spLocks noChangeArrowheads="1"/>
          </p:cNvSpPr>
          <p:nvPr/>
        </p:nvSpPr>
        <p:spPr>
          <a:xfrm rot="5400000">
            <a:off x="6080126" y="1577975"/>
            <a:ext cx="215900" cy="288925"/>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52" name="AutoShape 70"/>
          <p:cNvSpPr>
            <a:spLocks noChangeArrowheads="1"/>
          </p:cNvSpPr>
          <p:nvPr/>
        </p:nvSpPr>
        <p:spPr>
          <a:xfrm rot="5400000">
            <a:off x="6080126" y="2362200"/>
            <a:ext cx="215900" cy="288925"/>
          </a:xfrm>
          <a:prstGeom prst="chevron">
            <a:avLst>
              <a:gd name="adj" fmla="val 25000"/>
            </a:avLst>
          </a:prstGeom>
          <a:solidFill>
            <a:srgbClr val="96969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53" name="AutoShape 71"/>
          <p:cNvSpPr>
            <a:spLocks noChangeArrowheads="1"/>
          </p:cNvSpPr>
          <p:nvPr/>
        </p:nvSpPr>
        <p:spPr>
          <a:xfrm rot="5400000">
            <a:off x="7931151" y="1577975"/>
            <a:ext cx="215900" cy="288925"/>
          </a:xfrm>
          <a:prstGeom prst="chevron">
            <a:avLst>
              <a:gd name="adj" fmla="val 25000"/>
            </a:avLst>
          </a:prstGeom>
          <a:solidFill>
            <a:srgbClr val="969696"/>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54" name="AutoShape 72"/>
          <p:cNvSpPr>
            <a:spLocks noChangeArrowheads="1"/>
          </p:cNvSpPr>
          <p:nvPr/>
        </p:nvSpPr>
        <p:spPr>
          <a:xfrm rot="5400000">
            <a:off x="7931151" y="2362200"/>
            <a:ext cx="215900" cy="288925"/>
          </a:xfrm>
          <a:prstGeom prst="chevron">
            <a:avLst>
              <a:gd name="adj" fmla="val 25000"/>
            </a:avLst>
          </a:prstGeom>
          <a:solidFill>
            <a:srgbClr val="96969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55" name="AutoShape 73"/>
          <p:cNvSpPr>
            <a:spLocks noChangeArrowheads="1"/>
          </p:cNvSpPr>
          <p:nvPr/>
        </p:nvSpPr>
        <p:spPr>
          <a:xfrm rot="5400000">
            <a:off x="7931151" y="2879725"/>
            <a:ext cx="215900" cy="288925"/>
          </a:xfrm>
          <a:prstGeom prst="chevron">
            <a:avLst>
              <a:gd name="adj" fmla="val 25000"/>
            </a:avLst>
          </a:prstGeom>
          <a:solidFill>
            <a:srgbClr val="96969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56" name="AutoShape 74"/>
          <p:cNvSpPr>
            <a:spLocks noChangeArrowheads="1"/>
          </p:cNvSpPr>
          <p:nvPr/>
        </p:nvSpPr>
        <p:spPr>
          <a:xfrm rot="5400000">
            <a:off x="7931151" y="5218112"/>
            <a:ext cx="215900" cy="288925"/>
          </a:xfrm>
          <a:prstGeom prst="chevron">
            <a:avLst>
              <a:gd name="adj" fmla="val 25000"/>
            </a:avLst>
          </a:prstGeom>
          <a:solidFill>
            <a:srgbClr val="96969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57" name="Text Box 75"/>
          <p:cNvSpPr txBox="1">
            <a:spLocks noChangeArrowheads="1"/>
          </p:cNvSpPr>
          <p:nvPr/>
        </p:nvSpPr>
        <p:spPr>
          <a:xfrm>
            <a:off x="1979613" y="2887663"/>
            <a:ext cx="3384550" cy="2841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rgbClr val="000000"/>
                </a:solidFill>
                <a:latin typeface="ＭＳ ゴシック" panose="020B0609070205080204" pitchFamily="49" charset="-128"/>
                <a:ea typeface="ＭＳ ゴシック" panose="020B0609070205080204" pitchFamily="49" charset="-128"/>
              </a:rPr>
              <a:t>基準への適合を審査（</a:t>
            </a:r>
            <a:r>
              <a:rPr lang="en-US" altLang="ja-JP" sz="1200">
                <a:solidFill>
                  <a:srgbClr val="000000"/>
                </a:solidFill>
                <a:latin typeface="ＭＳ ゴシック" panose="020B0609070205080204" pitchFamily="49" charset="-128"/>
                <a:ea typeface="ＭＳ ゴシック" panose="020B0609070205080204" pitchFamily="49" charset="-128"/>
              </a:rPr>
              <a:t>30</a:t>
            </a:r>
            <a:r>
              <a:rPr lang="ja-JP" altLang="en-US" sz="1200">
                <a:solidFill>
                  <a:srgbClr val="000000"/>
                </a:solidFill>
                <a:latin typeface="ＭＳ ゴシック" panose="020B0609070205080204" pitchFamily="49" charset="-128"/>
                <a:ea typeface="ＭＳ ゴシック" panose="020B0609070205080204" pitchFamily="49" charset="-128"/>
              </a:rPr>
              <a:t>日以内）</a:t>
            </a:r>
          </a:p>
        </p:txBody>
      </p:sp>
      <p:sp>
        <p:nvSpPr>
          <p:cNvPr id="2858" name="Rectangle 21"/>
          <p:cNvSpPr>
            <a:spLocks noChangeArrowheads="1"/>
          </p:cNvSpPr>
          <p:nvPr/>
        </p:nvSpPr>
        <p:spPr>
          <a:xfrm>
            <a:off x="35496"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4087C8"/>
                </a:solidFill>
                <a:ea typeface="HGP創英角ｺﾞｼｯｸUB" panose="020B0900000000000000" pitchFamily="50" charset="-128"/>
              </a:rPr>
              <a:t>景観地区の規制担保手法</a:t>
            </a:r>
          </a:p>
        </p:txBody>
      </p:sp>
      <p:sp>
        <p:nvSpPr>
          <p:cNvPr id="2859"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6F4C96BF-F522-4C6D-8658-13610875C236}" type="slidenum">
              <a:rPr lang="en-US" altLang="ja-JP" sz="1400" smtClean="0">
                <a:solidFill>
                  <a:srgbClr val="000000"/>
                </a:solidFill>
              </a:rPr>
              <a:pPr>
                <a:spcBef>
                  <a:spcPct val="0"/>
                </a:spcBef>
                <a:buFontTx/>
                <a:buNone/>
              </a:pPr>
              <a:t>29</a:t>
            </a:fld>
            <a:endParaRPr lang="en-US" altLang="ja-JP" sz="1400">
              <a:solidFill>
                <a:srgbClr val="000000"/>
              </a:solidFill>
            </a:endParaRPr>
          </a:p>
        </p:txBody>
      </p:sp>
    </p:spTree>
    <p:extLst>
      <p:ext uri="{BB962C8B-B14F-4D97-AF65-F5344CB8AC3E}">
        <p14:creationId xmlns:p14="http://schemas.microsoft.com/office/powerpoint/2010/main" val="175747484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1" name="正方形/長方形 84"/>
          <p:cNvSpPr/>
          <p:nvPr/>
        </p:nvSpPr>
        <p:spPr>
          <a:xfrm>
            <a:off x="0" y="579438"/>
            <a:ext cx="9144000" cy="627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862" name="Rectangle 2"/>
          <p:cNvSpPr>
            <a:spLocks noChangeArrowheads="1"/>
          </p:cNvSpPr>
          <p:nvPr/>
        </p:nvSpPr>
        <p:spPr>
          <a:xfrm>
            <a:off x="468313" y="1052513"/>
            <a:ext cx="8496300" cy="927100"/>
          </a:xfrm>
          <a:prstGeom prst="rect">
            <a:avLst/>
          </a:prstGeom>
          <a:noFill/>
          <a:ln>
            <a:noFill/>
          </a:ln>
        </p:spPr>
        <p:txBody>
          <a:bodyPr lIns="35995" tIns="35995" rIns="35995" bIns="3599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ＭＳ Ｐゴシック" panose="020B0600070205080204" pitchFamily="50" charset="-128"/>
              </a:rPr>
              <a:t>景観地区内の</a:t>
            </a:r>
            <a:r>
              <a:rPr lang="ja-JP" altLang="en-US" sz="2800" u="sng">
                <a:solidFill>
                  <a:srgbClr val="FF0000"/>
                </a:solidFill>
                <a:latin typeface="ＭＳ Ｐゴシック" panose="020B0600070205080204" pitchFamily="50" charset="-128"/>
              </a:rPr>
              <a:t>建築物の形態意匠制限</a:t>
            </a:r>
            <a:r>
              <a:rPr lang="ja-JP" altLang="en-US" sz="1800">
                <a:solidFill>
                  <a:srgbClr val="000000"/>
                </a:solidFill>
                <a:latin typeface="ＭＳ Ｐゴシック" panose="020B0600070205080204" pitchFamily="50" charset="-128"/>
              </a:rPr>
              <a:t>（景観法第</a:t>
            </a:r>
            <a:r>
              <a:rPr lang="en-US" altLang="ja-JP" sz="1800">
                <a:solidFill>
                  <a:srgbClr val="000000"/>
                </a:solidFill>
                <a:latin typeface="ＭＳ Ｐゴシック" panose="020B0600070205080204" pitchFamily="50" charset="-128"/>
              </a:rPr>
              <a:t>62</a:t>
            </a:r>
            <a:r>
              <a:rPr lang="ja-JP" altLang="en-US" sz="1800">
                <a:solidFill>
                  <a:srgbClr val="000000"/>
                </a:solidFill>
                <a:latin typeface="ＭＳ Ｐゴシック" panose="020B0600070205080204" pitchFamily="50" charset="-128"/>
              </a:rPr>
              <a:t>条）</a:t>
            </a:r>
            <a:r>
              <a:rPr lang="ja-JP" altLang="en-US" sz="2800">
                <a:solidFill>
                  <a:srgbClr val="000000"/>
                </a:solidFill>
                <a:latin typeface="ＭＳ Ｐゴシック" panose="020B0600070205080204" pitchFamily="50" charset="-128"/>
              </a:rPr>
              <a:t>に</a:t>
            </a:r>
          </a:p>
          <a:p>
            <a:pPr eaLnBrk="1" hangingPunct="1">
              <a:spcBef>
                <a:spcPct val="0"/>
              </a:spcBef>
              <a:buFontTx/>
              <a:buNone/>
            </a:pPr>
            <a:r>
              <a:rPr lang="ja-JP" altLang="en-US" sz="2800">
                <a:solidFill>
                  <a:srgbClr val="000000"/>
                </a:solidFill>
                <a:latin typeface="ＭＳ Ｐゴシック" panose="020B0600070205080204" pitchFamily="50" charset="-128"/>
              </a:rPr>
              <a:t>違反した場合、</a:t>
            </a:r>
          </a:p>
        </p:txBody>
      </p:sp>
      <p:sp>
        <p:nvSpPr>
          <p:cNvPr id="2863" name="Rectangle 5"/>
          <p:cNvSpPr>
            <a:spLocks noChangeArrowheads="1"/>
          </p:cNvSpPr>
          <p:nvPr/>
        </p:nvSpPr>
        <p:spPr>
          <a:xfrm>
            <a:off x="1258888" y="4811713"/>
            <a:ext cx="7705725" cy="1354137"/>
          </a:xfrm>
          <a:prstGeom prst="rect">
            <a:avLst/>
          </a:prstGeom>
          <a:noFill/>
          <a:ln>
            <a:noFill/>
          </a:ln>
        </p:spPr>
        <p:txBody>
          <a:bodyPr lIns="35995" tIns="35995" rIns="35995" bIns="3599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HGS創英角ｺﾞｼｯｸUB" panose="020B0900000000000000" pitchFamily="50" charset="-128"/>
                <a:ea typeface="HGS創英角ｺﾞｼｯｸUB" panose="020B0900000000000000" pitchFamily="50" charset="-128"/>
              </a:rPr>
              <a:t>　・</a:t>
            </a:r>
            <a:r>
              <a:rPr lang="ja-JP" altLang="en-US" sz="2800" u="sng">
                <a:solidFill>
                  <a:srgbClr val="FF0000"/>
                </a:solidFill>
                <a:latin typeface="HGS創英角ｺﾞｼｯｸUB" panose="020B0900000000000000" pitchFamily="50" charset="-128"/>
                <a:ea typeface="HGS創英角ｺﾞｼｯｸUB" panose="020B0900000000000000" pitchFamily="50" charset="-128"/>
              </a:rPr>
              <a:t>一年以下の懲役</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（景観法第</a:t>
            </a:r>
            <a:r>
              <a:rPr lang="en-US" altLang="ja-JP" sz="1800">
                <a:solidFill>
                  <a:srgbClr val="000000"/>
                </a:solidFill>
                <a:latin typeface="HGS創英角ｺﾞｼｯｸUB" panose="020B0900000000000000" pitchFamily="50" charset="-128"/>
                <a:ea typeface="HGS創英角ｺﾞｼｯｸUB" panose="020B0900000000000000" pitchFamily="50" charset="-128"/>
              </a:rPr>
              <a:t>101</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条）</a:t>
            </a:r>
          </a:p>
          <a:p>
            <a:pPr eaLnBrk="1" hangingPunct="1">
              <a:spcBef>
                <a:spcPct val="0"/>
              </a:spcBef>
              <a:buFontTx/>
              <a:buNone/>
            </a:pPr>
            <a:r>
              <a:rPr lang="ja-JP" altLang="en-US" sz="2800">
                <a:solidFill>
                  <a:srgbClr val="000000"/>
                </a:solidFill>
                <a:latin typeface="ＭＳ Ｐゴシック" panose="020B0600070205080204" pitchFamily="50" charset="-128"/>
              </a:rPr>
              <a:t>　　　　又は</a:t>
            </a:r>
          </a:p>
          <a:p>
            <a:pPr eaLnBrk="1" hangingPunct="1">
              <a:spcBef>
                <a:spcPct val="0"/>
              </a:spcBef>
              <a:buFontTx/>
              <a:buNone/>
            </a:pPr>
            <a:r>
              <a:rPr lang="ja-JP" altLang="en-US" sz="2800">
                <a:solidFill>
                  <a:srgbClr val="000000"/>
                </a:solidFill>
                <a:latin typeface="HGS創英角ｺﾞｼｯｸUB" panose="020B0900000000000000" pitchFamily="50" charset="-128"/>
                <a:ea typeface="HGS創英角ｺﾞｼｯｸUB" panose="020B0900000000000000" pitchFamily="50" charset="-128"/>
              </a:rPr>
              <a:t>　・</a:t>
            </a:r>
            <a:r>
              <a:rPr lang="ja-JP" altLang="en-US" sz="2800" u="sng">
                <a:solidFill>
                  <a:srgbClr val="FF0000"/>
                </a:solidFill>
                <a:latin typeface="HGS創英角ｺﾞｼｯｸUB" panose="020B0900000000000000" pitchFamily="50" charset="-128"/>
                <a:ea typeface="HGS創英角ｺﾞｼｯｸUB" panose="020B0900000000000000" pitchFamily="50" charset="-128"/>
              </a:rPr>
              <a:t>５０万円以下の罰金</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（景観法第</a:t>
            </a:r>
            <a:r>
              <a:rPr lang="en-US" altLang="ja-JP" sz="1800">
                <a:solidFill>
                  <a:srgbClr val="000000"/>
                </a:solidFill>
                <a:latin typeface="HGS創英角ｺﾞｼｯｸUB" panose="020B0900000000000000" pitchFamily="50" charset="-128"/>
                <a:ea typeface="HGS創英角ｺﾞｼｯｸUB" panose="020B0900000000000000" pitchFamily="50" charset="-128"/>
              </a:rPr>
              <a:t>101</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条）</a:t>
            </a:r>
          </a:p>
        </p:txBody>
      </p:sp>
      <p:sp>
        <p:nvSpPr>
          <p:cNvPr id="2864" name="Rectangle 6"/>
          <p:cNvSpPr>
            <a:spLocks noChangeArrowheads="1"/>
          </p:cNvSpPr>
          <p:nvPr/>
        </p:nvSpPr>
        <p:spPr>
          <a:xfrm>
            <a:off x="971550" y="2305050"/>
            <a:ext cx="8020050" cy="1365250"/>
          </a:xfrm>
          <a:prstGeom prst="rect">
            <a:avLst/>
          </a:prstGeom>
          <a:noFill/>
          <a:ln>
            <a:noFill/>
          </a:ln>
        </p:spPr>
        <p:txBody>
          <a:bodyPr lIns="35995" tIns="35995" rIns="35995" bIns="3599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HGS創英角ｺﾞｼｯｸUB" panose="020B0900000000000000" pitchFamily="50" charset="-128"/>
                <a:ea typeface="HGS創英角ｺﾞｼｯｸUB" panose="020B0900000000000000" pitchFamily="50" charset="-128"/>
              </a:rPr>
              <a:t>・</a:t>
            </a:r>
            <a:r>
              <a:rPr lang="ja-JP" altLang="en-US" sz="2800" u="sng">
                <a:solidFill>
                  <a:srgbClr val="FF0000"/>
                </a:solidFill>
                <a:latin typeface="HGS創英角ｺﾞｼｯｸUB" panose="020B0900000000000000" pitchFamily="50" charset="-128"/>
                <a:ea typeface="HGS創英角ｺﾞｼｯｸUB" panose="020B0900000000000000" pitchFamily="50" charset="-128"/>
              </a:rPr>
              <a:t>工事の施行の停止</a:t>
            </a:r>
            <a:r>
              <a:rPr lang="ja-JP" altLang="en-US" sz="2800">
                <a:solidFill>
                  <a:srgbClr val="000000"/>
                </a:solidFill>
                <a:latin typeface="HGS創英角ｺﾞｼｯｸUB" panose="020B0900000000000000" pitchFamily="50" charset="-128"/>
                <a:ea typeface="HGS創英角ｺﾞｼｯｸUB" panose="020B0900000000000000" pitchFamily="50" charset="-128"/>
              </a:rPr>
              <a:t>又は</a:t>
            </a:r>
            <a:r>
              <a:rPr lang="ja-JP" altLang="en-US" sz="2800" u="sng">
                <a:solidFill>
                  <a:srgbClr val="FF0000"/>
                </a:solidFill>
                <a:latin typeface="HGS創英角ｺﾞｼｯｸUB" panose="020B0900000000000000" pitchFamily="50" charset="-128"/>
                <a:ea typeface="HGS創英角ｺﾞｼｯｸUB" panose="020B0900000000000000" pitchFamily="50" charset="-128"/>
              </a:rPr>
              <a:t>是正命令</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（景観法第</a:t>
            </a:r>
            <a:r>
              <a:rPr lang="en-US" altLang="ja-JP" sz="1800">
                <a:solidFill>
                  <a:srgbClr val="000000"/>
                </a:solidFill>
                <a:latin typeface="HGS創英角ｺﾞｼｯｸUB" panose="020B0900000000000000" pitchFamily="50" charset="-128"/>
                <a:ea typeface="HGS創英角ｺﾞｼｯｸUB" panose="020B0900000000000000" pitchFamily="50" charset="-128"/>
              </a:rPr>
              <a:t>64</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条第</a:t>
            </a:r>
            <a:r>
              <a:rPr lang="en-US" altLang="ja-JP" sz="1800">
                <a:solidFill>
                  <a:srgbClr val="000000"/>
                </a:solidFill>
                <a:latin typeface="HGS創英角ｺﾞｼｯｸUB" panose="020B0900000000000000" pitchFamily="50" charset="-128"/>
                <a:ea typeface="HGS創英角ｺﾞｼｯｸUB" panose="020B0900000000000000" pitchFamily="50" charset="-128"/>
              </a:rPr>
              <a:t>1</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項）</a:t>
            </a:r>
          </a:p>
          <a:p>
            <a:pPr eaLnBrk="1" hangingPunct="1">
              <a:spcBef>
                <a:spcPct val="0"/>
              </a:spcBef>
              <a:buFontTx/>
              <a:buNone/>
            </a:pPr>
            <a:r>
              <a:rPr lang="ja-JP" altLang="en-US" sz="2800">
                <a:solidFill>
                  <a:srgbClr val="000000"/>
                </a:solidFill>
                <a:latin typeface="HGS創英角ｺﾞｼｯｸUB" panose="020B0900000000000000" pitchFamily="50" charset="-128"/>
                <a:ea typeface="HGS創英角ｺﾞｼｯｸUB" panose="020B0900000000000000" pitchFamily="50" charset="-128"/>
              </a:rPr>
              <a:t>・違反建築物の工事監理者や設計者等の</a:t>
            </a:r>
          </a:p>
          <a:p>
            <a:pPr eaLnBrk="1" hangingPunct="1">
              <a:spcBef>
                <a:spcPct val="0"/>
              </a:spcBef>
              <a:buFontTx/>
              <a:buNone/>
            </a:pPr>
            <a:r>
              <a:rPr lang="ja-JP" altLang="en-US" sz="2800">
                <a:solidFill>
                  <a:srgbClr val="000000"/>
                </a:solidFill>
                <a:latin typeface="HGS創英角ｺﾞｼｯｸUB" panose="020B0900000000000000" pitchFamily="50" charset="-128"/>
                <a:ea typeface="HGS創英角ｺﾞｼｯｸUB" panose="020B0900000000000000" pitchFamily="50" charset="-128"/>
              </a:rPr>
              <a:t>　　</a:t>
            </a:r>
            <a:r>
              <a:rPr lang="ja-JP" altLang="en-US" sz="2800" u="sng">
                <a:solidFill>
                  <a:srgbClr val="FF0000"/>
                </a:solidFill>
                <a:latin typeface="HGS創英角ｺﾞｼｯｸUB" panose="020B0900000000000000" pitchFamily="50" charset="-128"/>
                <a:ea typeface="HGS創英角ｺﾞｼｯｸUB" panose="020B0900000000000000" pitchFamily="50" charset="-128"/>
              </a:rPr>
              <a:t>業務停止の処分</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（景観法第</a:t>
            </a:r>
            <a:r>
              <a:rPr lang="en-US" altLang="ja-JP" sz="1800">
                <a:solidFill>
                  <a:srgbClr val="000000"/>
                </a:solidFill>
                <a:latin typeface="HGS創英角ｺﾞｼｯｸUB" panose="020B0900000000000000" pitchFamily="50" charset="-128"/>
                <a:ea typeface="HGS創英角ｺﾞｼｯｸUB" panose="020B0900000000000000" pitchFamily="50" charset="-128"/>
              </a:rPr>
              <a:t>65</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条第</a:t>
            </a:r>
            <a:r>
              <a:rPr lang="en-US" altLang="ja-JP" sz="1800">
                <a:solidFill>
                  <a:srgbClr val="000000"/>
                </a:solidFill>
                <a:latin typeface="HGS創英角ｺﾞｼｯｸUB" panose="020B0900000000000000" pitchFamily="50" charset="-128"/>
                <a:ea typeface="HGS創英角ｺﾞｼｯｸUB" panose="020B0900000000000000" pitchFamily="50" charset="-128"/>
              </a:rPr>
              <a:t>2</a:t>
            </a:r>
            <a:r>
              <a:rPr lang="ja-JP" altLang="en-US" sz="1800">
                <a:solidFill>
                  <a:srgbClr val="000000"/>
                </a:solidFill>
                <a:latin typeface="HGS創英角ｺﾞｼｯｸUB" panose="020B0900000000000000" pitchFamily="50" charset="-128"/>
                <a:ea typeface="HGS創英角ｺﾞｼｯｸUB" panose="020B0900000000000000" pitchFamily="50" charset="-128"/>
              </a:rPr>
              <a:t>項）</a:t>
            </a:r>
          </a:p>
        </p:txBody>
      </p:sp>
      <p:sp>
        <p:nvSpPr>
          <p:cNvPr id="2865" name="Rectangle 7"/>
          <p:cNvSpPr>
            <a:spLocks noChangeArrowheads="1"/>
          </p:cNvSpPr>
          <p:nvPr/>
        </p:nvSpPr>
        <p:spPr>
          <a:xfrm>
            <a:off x="381000" y="3984625"/>
            <a:ext cx="8610600" cy="503238"/>
          </a:xfrm>
          <a:prstGeom prst="rect">
            <a:avLst/>
          </a:prstGeom>
          <a:noFill/>
          <a:ln>
            <a:noFill/>
          </a:ln>
        </p:spPr>
        <p:txBody>
          <a:bodyPr lIns="35995" tIns="35995" rIns="35995" bIns="3599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ＭＳ Ｐゴシック" panose="020B0600070205080204" pitchFamily="50" charset="-128"/>
              </a:rPr>
              <a:t>さらに、</a:t>
            </a:r>
            <a:r>
              <a:rPr lang="ja-JP" altLang="en-US" sz="2800" u="sng">
                <a:solidFill>
                  <a:srgbClr val="FF0000"/>
                </a:solidFill>
                <a:latin typeface="HGP創英角ｺﾞｼｯｸUB" panose="020B0900000000000000" pitchFamily="50" charset="-128"/>
                <a:ea typeface="HGP創英角ｺﾞｼｯｸUB" panose="020B0900000000000000" pitchFamily="50" charset="-128"/>
              </a:rPr>
              <a:t>工事の施行の停止</a:t>
            </a:r>
            <a:r>
              <a:rPr lang="ja-JP" altLang="en-US" sz="2400">
                <a:solidFill>
                  <a:srgbClr val="000000"/>
                </a:solidFill>
                <a:latin typeface="ＭＳ Ｐゴシック" panose="020B0600070205080204" pitchFamily="50" charset="-128"/>
              </a:rPr>
              <a:t>又は</a:t>
            </a:r>
            <a:r>
              <a:rPr lang="ja-JP" altLang="en-US" sz="2800" u="sng">
                <a:solidFill>
                  <a:srgbClr val="FF0000"/>
                </a:solidFill>
                <a:latin typeface="HGP創英角ｺﾞｼｯｸUB" panose="020B0900000000000000" pitchFamily="50" charset="-128"/>
                <a:ea typeface="HGP創英角ｺﾞｼｯｸUB" panose="020B0900000000000000" pitchFamily="50" charset="-128"/>
              </a:rPr>
              <a:t>是正命令</a:t>
            </a:r>
            <a:r>
              <a:rPr lang="ja-JP" altLang="en-US" sz="2800">
                <a:solidFill>
                  <a:srgbClr val="000000"/>
                </a:solidFill>
                <a:latin typeface="ＭＳ Ｐゴシック" panose="020B0600070205080204" pitchFamily="50" charset="-128"/>
              </a:rPr>
              <a:t>に違反した場合、</a:t>
            </a:r>
            <a:endParaRPr lang="ja-JP" altLang="en-US" sz="2000">
              <a:solidFill>
                <a:srgbClr val="000000"/>
              </a:solidFill>
              <a:latin typeface="ＭＳ Ｐゴシック" panose="020B0600070205080204" pitchFamily="50" charset="-128"/>
            </a:endParaRPr>
          </a:p>
        </p:txBody>
      </p:sp>
      <p:sp>
        <p:nvSpPr>
          <p:cNvPr id="2866" name="Rectangle 21"/>
          <p:cNvSpPr>
            <a:spLocks noChangeArrowheads="1"/>
          </p:cNvSpPr>
          <p:nvPr/>
        </p:nvSpPr>
        <p:spPr>
          <a:xfrm>
            <a:off x="107504" y="-65087"/>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景観地区の罰則等について</a:t>
            </a:r>
          </a:p>
        </p:txBody>
      </p:sp>
      <p:sp>
        <p:nvSpPr>
          <p:cNvPr id="2867"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4B38283D-6C13-4612-8907-716C76DB8B8B}" type="slidenum">
              <a:rPr lang="en-US" altLang="ja-JP" sz="1400" smtClean="0">
                <a:solidFill>
                  <a:srgbClr val="000000"/>
                </a:solidFill>
              </a:rPr>
              <a:pPr>
                <a:spcBef>
                  <a:spcPct val="0"/>
                </a:spcBef>
                <a:buFontTx/>
                <a:buNone/>
              </a:pPr>
              <a:t>30</a:t>
            </a:fld>
            <a:endParaRPr lang="en-US" altLang="ja-JP" sz="1400">
              <a:solidFill>
                <a:srgbClr val="000000"/>
              </a:solidFill>
            </a:endParaRPr>
          </a:p>
        </p:txBody>
      </p:sp>
    </p:spTree>
    <p:extLst>
      <p:ext uri="{BB962C8B-B14F-4D97-AF65-F5344CB8AC3E}">
        <p14:creationId xmlns:p14="http://schemas.microsoft.com/office/powerpoint/2010/main" val="34154653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 name="正方形/長方形 93"/>
          <p:cNvSpPr/>
          <p:nvPr/>
        </p:nvSpPr>
        <p:spPr>
          <a:xfrm>
            <a:off x="0" y="541338"/>
            <a:ext cx="9144000"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2870" name="図 91" descr="hujisa.jpg"/>
          <p:cNvPicPr>
            <a:picLocks noChangeAspect="1"/>
          </p:cNvPicPr>
          <p:nvPr/>
        </p:nvPicPr>
        <p:blipFill>
          <a:blip r:embed="rId2"/>
          <a:stretch>
            <a:fillRect/>
          </a:stretch>
        </p:blipFill>
        <p:spPr>
          <a:xfrm>
            <a:off x="4895850" y="3340100"/>
            <a:ext cx="4192588" cy="3209925"/>
          </a:xfrm>
          <a:prstGeom prst="rect">
            <a:avLst/>
          </a:prstGeom>
          <a:noFill/>
          <a:ln>
            <a:noFill/>
          </a:ln>
        </p:spPr>
      </p:pic>
      <p:sp>
        <p:nvSpPr>
          <p:cNvPr id="2871" name="Text Box 6"/>
          <p:cNvSpPr txBox="1">
            <a:spLocks noChangeArrowheads="1"/>
          </p:cNvSpPr>
          <p:nvPr/>
        </p:nvSpPr>
        <p:spPr>
          <a:xfrm>
            <a:off x="150813" y="2852738"/>
            <a:ext cx="4565650" cy="2762250"/>
          </a:xfrm>
          <a:prstGeom prst="rect">
            <a:avLst/>
          </a:prstGeom>
          <a:noFill/>
          <a:ln>
            <a:noFill/>
          </a:ln>
        </p:spPr>
        <p:txBody>
          <a:bodyPr lIns="91429" tIns="35995" rIns="91429" bIns="35995">
            <a:spAutoFit/>
          </a:bodyPr>
          <a:lstStyle>
            <a:lvl1pPr marL="85725" indent="-857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rPr>
              <a:t>＜全般＞</a:t>
            </a:r>
          </a:p>
          <a:p>
            <a:pPr eaLnBrk="1" hangingPunct="1">
              <a:spcBef>
                <a:spcPct val="0"/>
              </a:spcBef>
              <a:buFontTx/>
              <a:buNone/>
            </a:pPr>
            <a:r>
              <a:rPr lang="ja-JP" altLang="en-US" sz="1600" dirty="0">
                <a:solidFill>
                  <a:srgbClr val="000000"/>
                </a:solidFill>
              </a:rPr>
              <a:t>　　建築物の外観、形態意匠は市街地を取り囲む歴史的風土や自然環境、周辺の街並みと調和し、かつ、均整の取れたものとすること。</a:t>
            </a:r>
          </a:p>
          <a:p>
            <a:pPr eaLnBrk="1" hangingPunct="1">
              <a:spcBef>
                <a:spcPct val="0"/>
              </a:spcBef>
              <a:buFontTx/>
              <a:buNone/>
            </a:pPr>
            <a:r>
              <a:rPr lang="ja-JP" altLang="en-US" sz="1600" dirty="0">
                <a:solidFill>
                  <a:srgbClr val="000000"/>
                </a:solidFill>
              </a:rPr>
              <a:t>＜</a:t>
            </a:r>
            <a:r>
              <a:rPr lang="ja-JP" altLang="en-US" sz="1600" dirty="0"/>
              <a:t>建物の色彩</a:t>
            </a:r>
            <a:r>
              <a:rPr lang="ja-JP" altLang="en-US" sz="1600" dirty="0">
                <a:solidFill>
                  <a:srgbClr val="000000"/>
                </a:solidFill>
              </a:rPr>
              <a:t>＞</a:t>
            </a:r>
          </a:p>
          <a:p>
            <a:pPr eaLnBrk="1" hangingPunct="1">
              <a:spcBef>
                <a:spcPct val="0"/>
              </a:spcBef>
              <a:buFontTx/>
              <a:buNone/>
            </a:pPr>
            <a:r>
              <a:rPr lang="ja-JP" altLang="en-US" sz="1600" dirty="0">
                <a:solidFill>
                  <a:srgbClr val="000000"/>
                </a:solidFill>
              </a:rPr>
              <a:t>　　建築物の屋根及び外壁の基調色は、後背の山並みや歴史的資源と調和し、隣接する建築物との対比感が強い色彩は避けるものとし、かつ以下の基準に適合したものとする。ただし、素材色などでまちなみに違和感を与えないと認められるものについてはこの限りではない。</a:t>
            </a:r>
            <a:endParaRPr lang="ja-JP" altLang="en-US" sz="1400" dirty="0">
              <a:solidFill>
                <a:srgbClr val="000000"/>
              </a:solidFill>
            </a:endParaRPr>
          </a:p>
        </p:txBody>
      </p:sp>
      <p:sp>
        <p:nvSpPr>
          <p:cNvPr id="2872" name="Text Box 7"/>
          <p:cNvSpPr txBox="1">
            <a:spLocks noChangeArrowheads="1"/>
          </p:cNvSpPr>
          <p:nvPr/>
        </p:nvSpPr>
        <p:spPr>
          <a:xfrm>
            <a:off x="236538" y="2495550"/>
            <a:ext cx="3787775" cy="212725"/>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000000"/>
                </a:solidFill>
                <a:latin typeface="ＭＳ Ｐゴシック" panose="020B0600070205080204" pitchFamily="50" charset="-128"/>
              </a:rPr>
              <a:t>【</a:t>
            </a:r>
            <a:r>
              <a:rPr lang="ja-JP" altLang="en-US" sz="1400">
                <a:solidFill>
                  <a:srgbClr val="000000"/>
                </a:solidFill>
                <a:latin typeface="ＭＳ Ｐゴシック" panose="020B0600070205080204" pitchFamily="50" charset="-128"/>
              </a:rPr>
              <a:t>形態意匠の制限（若宮大路周辺商業地）</a:t>
            </a:r>
            <a:r>
              <a:rPr lang="en-US" altLang="ja-JP" sz="1400">
                <a:solidFill>
                  <a:srgbClr val="000000"/>
                </a:solidFill>
                <a:latin typeface="ＭＳ Ｐゴシック" panose="020B0600070205080204" pitchFamily="50" charset="-128"/>
              </a:rPr>
              <a:t>】</a:t>
            </a:r>
            <a:r>
              <a:rPr lang="ja-JP" altLang="en-US" sz="1400">
                <a:solidFill>
                  <a:srgbClr val="000000"/>
                </a:solidFill>
                <a:latin typeface="ＭＳ Ｐゴシック" panose="020B0600070205080204" pitchFamily="50" charset="-128"/>
              </a:rPr>
              <a:t>（抜粋） </a:t>
            </a:r>
          </a:p>
        </p:txBody>
      </p:sp>
      <p:graphicFrame>
        <p:nvGraphicFramePr>
          <p:cNvPr id="2873" name="Group 55"/>
          <p:cNvGraphicFramePr>
            <a:graphicFrameLocks noGrp="1"/>
          </p:cNvGraphicFramePr>
          <p:nvPr/>
        </p:nvGraphicFramePr>
        <p:xfrm>
          <a:off x="179388" y="5961063"/>
          <a:ext cx="2465387" cy="747732"/>
        </p:xfrm>
        <a:graphic>
          <a:graphicData uri="http://schemas.openxmlformats.org/drawingml/2006/table">
            <a:tbl>
              <a:tblPr/>
              <a:tblGrid>
                <a:gridCol w="822325">
                  <a:extLst>
                    <a:ext uri="{9D8B030D-6E8A-4147-A177-3AD203B41FA5}">
                      <a16:colId xmlns:a16="http://schemas.microsoft.com/office/drawing/2014/main" val="20000"/>
                    </a:ext>
                  </a:extLst>
                </a:gridCol>
                <a:gridCol w="820737">
                  <a:extLst>
                    <a:ext uri="{9D8B030D-6E8A-4147-A177-3AD203B41FA5}">
                      <a16:colId xmlns:a16="http://schemas.microsoft.com/office/drawing/2014/main" val="20001"/>
                    </a:ext>
                  </a:extLst>
                </a:gridCol>
                <a:gridCol w="822325">
                  <a:extLst>
                    <a:ext uri="{9D8B030D-6E8A-4147-A177-3AD203B41FA5}">
                      <a16:colId xmlns:a16="http://schemas.microsoft.com/office/drawing/2014/main" val="20002"/>
                    </a:ext>
                  </a:extLst>
                </a:gridCol>
              </a:tblGrid>
              <a:tr h="249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chemeClr val="tx1"/>
                          </a:solidFill>
                          <a:effectLst/>
                          <a:latin typeface="Arial" charset="0"/>
                          <a:ea typeface="ＭＳ Ｐゴシック" charset="-128"/>
                        </a:rPr>
                        <a:t>色相</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chemeClr val="tx1"/>
                          </a:solidFill>
                          <a:effectLst/>
                          <a:latin typeface="Arial" charset="0"/>
                          <a:ea typeface="ＭＳ Ｐゴシック" charset="-128"/>
                        </a:rPr>
                        <a:t>明度</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chemeClr val="tx1"/>
                          </a:solidFill>
                          <a:effectLst/>
                          <a:latin typeface="Arial" charset="0"/>
                          <a:ea typeface="ＭＳ Ｐゴシック" charset="-128"/>
                        </a:rPr>
                        <a:t>彩度</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9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0YR</a:t>
                      </a:r>
                      <a:r>
                        <a:rPr kumimoji="1" lang="ja-JP" altLang="en-US" sz="1400" b="0" i="0" u="none" strike="noStrike" cap="none" normalizeH="0" baseline="0">
                          <a:ln>
                            <a:noFill/>
                          </a:ln>
                          <a:solidFill>
                            <a:schemeClr val="tx1"/>
                          </a:solidFill>
                          <a:effectLst/>
                          <a:latin typeface="Arial" charset="0"/>
                          <a:ea typeface="ＭＳ Ｐゴシック" charset="-128"/>
                        </a:rPr>
                        <a:t>～</a:t>
                      </a:r>
                      <a:r>
                        <a:rPr kumimoji="1" lang="en-US" altLang="ja-JP" sz="1400" b="0" i="0" u="none" strike="noStrike" cap="none" normalizeH="0" baseline="0">
                          <a:ln>
                            <a:noFill/>
                          </a:ln>
                          <a:solidFill>
                            <a:schemeClr val="tx1"/>
                          </a:solidFill>
                          <a:effectLst/>
                          <a:latin typeface="Arial" charset="0"/>
                          <a:ea typeface="ＭＳ Ｐゴシック" charset="-128"/>
                        </a:rPr>
                        <a:t>5Y</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6</a:t>
                      </a:r>
                      <a:r>
                        <a:rPr kumimoji="1" lang="ja-JP" altLang="en-US" sz="1400" b="0" i="0" u="none" strike="noStrike" cap="none" normalizeH="0" baseline="0">
                          <a:ln>
                            <a:noFill/>
                          </a:ln>
                          <a:solidFill>
                            <a:schemeClr val="tx1"/>
                          </a:solidFill>
                          <a:effectLst/>
                          <a:latin typeface="Arial" charset="0"/>
                          <a:ea typeface="ＭＳ Ｐゴシック" charset="-128"/>
                        </a:rPr>
                        <a:t>以下</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4</a:t>
                      </a:r>
                      <a:r>
                        <a:rPr kumimoji="1" lang="ja-JP" altLang="en-US" sz="1400" b="0" i="0" u="none" strike="noStrike" cap="none" normalizeH="0" baseline="0">
                          <a:ln>
                            <a:noFill/>
                          </a:ln>
                          <a:solidFill>
                            <a:schemeClr val="tx1"/>
                          </a:solidFill>
                          <a:effectLst/>
                          <a:latin typeface="Arial" charset="0"/>
                          <a:ea typeface="ＭＳ Ｐゴシック" charset="-128"/>
                        </a:rPr>
                        <a:t>以下</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9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chemeClr val="tx1"/>
                          </a:solidFill>
                          <a:effectLst/>
                          <a:latin typeface="Arial" charset="0"/>
                          <a:ea typeface="ＭＳ Ｐゴシック" charset="-128"/>
                        </a:rPr>
                        <a:t>上記以外</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6</a:t>
                      </a:r>
                      <a:r>
                        <a:rPr kumimoji="1" lang="ja-JP" altLang="en-US" sz="1400" b="0" i="0" u="none" strike="noStrike" cap="none" normalizeH="0" baseline="0">
                          <a:ln>
                            <a:noFill/>
                          </a:ln>
                          <a:solidFill>
                            <a:schemeClr val="tx1"/>
                          </a:solidFill>
                          <a:effectLst/>
                          <a:latin typeface="Arial" charset="0"/>
                          <a:ea typeface="ＭＳ Ｐゴシック" charset="-128"/>
                        </a:rPr>
                        <a:t>以下</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1</a:t>
                      </a:r>
                      <a:r>
                        <a:rPr kumimoji="1" lang="ja-JP" altLang="en-US" sz="1400" b="0" i="0" u="none" strike="noStrike" cap="none" normalizeH="0" baseline="0">
                          <a:ln>
                            <a:noFill/>
                          </a:ln>
                          <a:solidFill>
                            <a:schemeClr val="tx1"/>
                          </a:solidFill>
                          <a:effectLst/>
                          <a:latin typeface="Arial" charset="0"/>
                          <a:ea typeface="ＭＳ Ｐゴシック" charset="-128"/>
                        </a:rPr>
                        <a:t>以下</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874" name="Group 56"/>
          <p:cNvGraphicFramePr>
            <a:graphicFrameLocks noGrp="1"/>
          </p:cNvGraphicFramePr>
          <p:nvPr/>
        </p:nvGraphicFramePr>
        <p:xfrm>
          <a:off x="2901950" y="5961063"/>
          <a:ext cx="1814513" cy="747732"/>
        </p:xfrm>
        <a:graphic>
          <a:graphicData uri="http://schemas.openxmlformats.org/drawingml/2006/table">
            <a:tbl>
              <a:tblPr/>
              <a:tblGrid>
                <a:gridCol w="923925">
                  <a:extLst>
                    <a:ext uri="{9D8B030D-6E8A-4147-A177-3AD203B41FA5}">
                      <a16:colId xmlns:a16="http://schemas.microsoft.com/office/drawing/2014/main" val="20000"/>
                    </a:ext>
                  </a:extLst>
                </a:gridCol>
                <a:gridCol w="890588">
                  <a:extLst>
                    <a:ext uri="{9D8B030D-6E8A-4147-A177-3AD203B41FA5}">
                      <a16:colId xmlns:a16="http://schemas.microsoft.com/office/drawing/2014/main" val="20001"/>
                    </a:ext>
                  </a:extLst>
                </a:gridCol>
              </a:tblGrid>
              <a:tr h="249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chemeClr val="tx1"/>
                          </a:solidFill>
                          <a:effectLst/>
                          <a:latin typeface="Arial" charset="0"/>
                          <a:ea typeface="ＭＳ Ｐゴシック" charset="-128"/>
                        </a:rPr>
                        <a:t>色相</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chemeClr val="tx1"/>
                          </a:solidFill>
                          <a:effectLst/>
                          <a:latin typeface="Arial" charset="0"/>
                          <a:ea typeface="ＭＳ Ｐゴシック" charset="-128"/>
                        </a:rPr>
                        <a:t>彩度</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9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0YR</a:t>
                      </a:r>
                      <a:r>
                        <a:rPr kumimoji="1" lang="ja-JP" altLang="en-US" sz="1400" b="0" i="0" u="none" strike="noStrike" cap="none" normalizeH="0" baseline="0">
                          <a:ln>
                            <a:noFill/>
                          </a:ln>
                          <a:solidFill>
                            <a:schemeClr val="tx1"/>
                          </a:solidFill>
                          <a:effectLst/>
                          <a:latin typeface="Arial" charset="0"/>
                          <a:ea typeface="ＭＳ Ｐゴシック" charset="-128"/>
                        </a:rPr>
                        <a:t>～</a:t>
                      </a:r>
                      <a:r>
                        <a:rPr kumimoji="1" lang="en-US" altLang="ja-JP" sz="1400" b="0" i="0" u="none" strike="noStrike" cap="none" normalizeH="0" baseline="0">
                          <a:ln>
                            <a:noFill/>
                          </a:ln>
                          <a:solidFill>
                            <a:schemeClr val="tx1"/>
                          </a:solidFill>
                          <a:effectLst/>
                          <a:latin typeface="Arial" charset="0"/>
                          <a:ea typeface="ＭＳ Ｐゴシック" charset="-128"/>
                        </a:rPr>
                        <a:t>5Y</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6</a:t>
                      </a:r>
                      <a:r>
                        <a:rPr kumimoji="1" lang="ja-JP" altLang="en-US" sz="1400" b="0" i="0" u="none" strike="noStrike" cap="none" normalizeH="0" baseline="0">
                          <a:ln>
                            <a:noFill/>
                          </a:ln>
                          <a:solidFill>
                            <a:schemeClr val="tx1"/>
                          </a:solidFill>
                          <a:effectLst/>
                          <a:latin typeface="Arial" charset="0"/>
                          <a:ea typeface="ＭＳ Ｐゴシック" charset="-128"/>
                        </a:rPr>
                        <a:t>以下</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92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chemeClr val="tx1"/>
                          </a:solidFill>
                          <a:effectLst/>
                          <a:latin typeface="Arial" charset="0"/>
                          <a:ea typeface="ＭＳ Ｐゴシック" charset="-128"/>
                        </a:rPr>
                        <a:t>上記以外</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128"/>
                        </a:rPr>
                        <a:t>2</a:t>
                      </a:r>
                      <a:r>
                        <a:rPr kumimoji="1" lang="ja-JP" altLang="en-US" sz="1400" b="0" i="0" u="none" strike="noStrike" cap="none" normalizeH="0" baseline="0">
                          <a:ln>
                            <a:noFill/>
                          </a:ln>
                          <a:solidFill>
                            <a:schemeClr val="tx1"/>
                          </a:solidFill>
                          <a:effectLst/>
                          <a:latin typeface="Arial" charset="0"/>
                          <a:ea typeface="ＭＳ Ｐゴシック" charset="-128"/>
                        </a:rPr>
                        <a:t>以下</a:t>
                      </a:r>
                    </a:p>
                  </a:txBody>
                  <a:tcPr marL="35995" marR="35995" marT="17942" marB="179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875" name="Rectangle 42"/>
          <p:cNvSpPr>
            <a:spLocks noChangeArrowheads="1"/>
          </p:cNvSpPr>
          <p:nvPr/>
        </p:nvSpPr>
        <p:spPr>
          <a:xfrm>
            <a:off x="85725" y="2816225"/>
            <a:ext cx="4738688" cy="3997325"/>
          </a:xfrm>
          <a:prstGeom prst="rect">
            <a:avLst/>
          </a:prstGeom>
          <a:noFill/>
          <a:ln w="9525">
            <a:solidFill>
              <a:srgbClr val="333333"/>
            </a:solidFill>
            <a:prstDash val="dash"/>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876" name="Freeform 45"/>
          <p:cNvSpPr/>
          <p:nvPr/>
        </p:nvSpPr>
        <p:spPr>
          <a:xfrm>
            <a:off x="5451475" y="3544888"/>
            <a:ext cx="3514725" cy="2673350"/>
          </a:xfrm>
          <a:custGeom>
            <a:avLst/>
            <a:gdLst>
              <a:gd name="T0" fmla="*/ 2147483520 w 1710"/>
              <a:gd name="T1" fmla="*/ 2147483520 h 1318"/>
              <a:gd name="T2" fmla="*/ 2147483520 w 1710"/>
              <a:gd name="T3" fmla="*/ 2147483520 h 1318"/>
              <a:gd name="T4" fmla="*/ 2147483520 w 1710"/>
              <a:gd name="T5" fmla="*/ 2147483520 h 1318"/>
              <a:gd name="T6" fmla="*/ 2147483520 w 1710"/>
              <a:gd name="T7" fmla="*/ 2147483520 h 1318"/>
              <a:gd name="T8" fmla="*/ 2147483520 w 1710"/>
              <a:gd name="T9" fmla="*/ 2147483520 h 1318"/>
              <a:gd name="T10" fmla="*/ 2147483520 w 1710"/>
              <a:gd name="T11" fmla="*/ 2147483520 h 1318"/>
              <a:gd name="T12" fmla="*/ 0 w 1710"/>
              <a:gd name="T13" fmla="*/ 2147483520 h 1318"/>
              <a:gd name="T14" fmla="*/ 2147483520 w 1710"/>
              <a:gd name="T15" fmla="*/ 2147483520 h 1318"/>
              <a:gd name="T16" fmla="*/ 2147483520 w 1710"/>
              <a:gd name="T17" fmla="*/ 2147483520 h 1318"/>
              <a:gd name="T18" fmla="*/ 2147483520 w 1710"/>
              <a:gd name="T19" fmla="*/ 2147483520 h 1318"/>
              <a:gd name="T20" fmla="*/ 2147483520 w 1710"/>
              <a:gd name="T21" fmla="*/ 2147483520 h 1318"/>
              <a:gd name="T22" fmla="*/ 2147483520 w 1710"/>
              <a:gd name="T23" fmla="*/ 2147483520 h 1318"/>
              <a:gd name="T24" fmla="*/ 2147483520 w 1710"/>
              <a:gd name="T25" fmla="*/ 2147483520 h 1318"/>
              <a:gd name="T26" fmla="*/ 2147483520 w 1710"/>
              <a:gd name="T27" fmla="*/ 2147483520 h 1318"/>
              <a:gd name="T28" fmla="*/ 2147483520 w 1710"/>
              <a:gd name="T29" fmla="*/ 2147483520 h 1318"/>
              <a:gd name="T30" fmla="*/ 2147483520 w 1710"/>
              <a:gd name="T31" fmla="*/ 2147483520 h 1318"/>
              <a:gd name="T32" fmla="*/ 2147483520 w 1710"/>
              <a:gd name="T33" fmla="*/ 2147483520 h 1318"/>
              <a:gd name="T34" fmla="*/ 2147483520 w 1710"/>
              <a:gd name="T35" fmla="*/ 2147483520 h 1318"/>
              <a:gd name="T36" fmla="*/ 2147483520 w 1710"/>
              <a:gd name="T37" fmla="*/ 2147483520 h 1318"/>
              <a:gd name="T38" fmla="*/ 2147483520 w 1710"/>
              <a:gd name="T39" fmla="*/ 2147483520 h 1318"/>
              <a:gd name="T40" fmla="*/ 2147483520 w 1710"/>
              <a:gd name="T41" fmla="*/ 2147483520 h 1318"/>
              <a:gd name="T42" fmla="*/ 2147483520 w 1710"/>
              <a:gd name="T43" fmla="*/ 2147483520 h 1318"/>
              <a:gd name="T44" fmla="*/ 2147483520 w 1710"/>
              <a:gd name="T45" fmla="*/ 2147483520 h 1318"/>
              <a:gd name="T46" fmla="*/ 2147483520 w 1710"/>
              <a:gd name="T47" fmla="*/ 2147483520 h 1318"/>
              <a:gd name="T48" fmla="*/ 2147483520 w 1710"/>
              <a:gd name="T49" fmla="*/ 2147483520 h 1318"/>
              <a:gd name="T50" fmla="*/ 2147483520 w 1710"/>
              <a:gd name="T51" fmla="*/ 2147483520 h 1318"/>
              <a:gd name="T52" fmla="*/ 2147483520 w 1710"/>
              <a:gd name="T53" fmla="*/ 2147483520 h 1318"/>
              <a:gd name="T54" fmla="*/ 2147483520 w 1710"/>
              <a:gd name="T55" fmla="*/ 2147483520 h 1318"/>
              <a:gd name="T56" fmla="*/ 2147483520 w 1710"/>
              <a:gd name="T57" fmla="*/ 2147483520 h 1318"/>
              <a:gd name="T58" fmla="*/ 2147483520 w 1710"/>
              <a:gd name="T59" fmla="*/ 2147483520 h 1318"/>
              <a:gd name="T60" fmla="*/ 2147483520 w 1710"/>
              <a:gd name="T61" fmla="*/ 2147483520 h 1318"/>
              <a:gd name="T62" fmla="*/ 2147483520 w 1710"/>
              <a:gd name="T63" fmla="*/ 2147483520 h 1318"/>
              <a:gd name="T64" fmla="*/ 2147483520 w 1710"/>
              <a:gd name="T65" fmla="*/ 2147483520 h 1318"/>
              <a:gd name="T66" fmla="*/ 2147483520 w 1710"/>
              <a:gd name="T67" fmla="*/ 2147483520 h 1318"/>
              <a:gd name="T68" fmla="*/ 2147483520 w 1710"/>
              <a:gd name="T69" fmla="*/ 2147483520 h 1318"/>
              <a:gd name="T70" fmla="*/ 2147483520 w 1710"/>
              <a:gd name="T71" fmla="*/ 2147483520 h 1318"/>
              <a:gd name="T72" fmla="*/ 2147483520 w 1710"/>
              <a:gd name="T73" fmla="*/ 2147483520 h 1318"/>
              <a:gd name="T74" fmla="*/ 2147483520 w 1710"/>
              <a:gd name="T75" fmla="*/ 2147483520 h 1318"/>
              <a:gd name="T76" fmla="*/ 2147483520 w 1710"/>
              <a:gd name="T77" fmla="*/ 2147483520 h 1318"/>
              <a:gd name="T78" fmla="*/ 2147483520 w 1710"/>
              <a:gd name="T79" fmla="*/ 2147483520 h 1318"/>
              <a:gd name="T80" fmla="*/ 2147483520 w 1710"/>
              <a:gd name="T81" fmla="*/ 2147483520 h 1318"/>
              <a:gd name="T82" fmla="*/ 2147483520 w 1710"/>
              <a:gd name="T83" fmla="*/ 2147483520 h 1318"/>
              <a:gd name="T84" fmla="*/ 2147483520 w 1710"/>
              <a:gd name="T85" fmla="*/ 2147483520 h 1318"/>
              <a:gd name="T86" fmla="*/ 2147483520 w 1710"/>
              <a:gd name="T87" fmla="*/ 2147483520 h 1318"/>
              <a:gd name="T88" fmla="*/ 2147483520 w 1710"/>
              <a:gd name="T89" fmla="*/ 2147483520 h 1318"/>
              <a:gd name="T90" fmla="*/ 2147483520 w 1710"/>
              <a:gd name="T91" fmla="*/ 2147483520 h 1318"/>
              <a:gd name="T92" fmla="*/ 2147483520 w 1710"/>
              <a:gd name="T93" fmla="*/ 2147483520 h 1318"/>
              <a:gd name="T94" fmla="*/ 2147483520 w 1710"/>
              <a:gd name="T95" fmla="*/ 2147483520 h 1318"/>
              <a:gd name="T96" fmla="*/ 2147483520 w 1710"/>
              <a:gd name="T97" fmla="*/ 2147483520 h 1318"/>
              <a:gd name="T98" fmla="*/ 2147483520 w 1710"/>
              <a:gd name="T99" fmla="*/ 2147483520 h 1318"/>
              <a:gd name="T100" fmla="*/ 2147483520 w 1710"/>
              <a:gd name="T101" fmla="*/ 2147483520 h 1318"/>
              <a:gd name="T102" fmla="*/ 2147483520 w 1710"/>
              <a:gd name="T103" fmla="*/ 2147483520 h 1318"/>
              <a:gd name="T104" fmla="*/ 2147483520 w 1710"/>
              <a:gd name="T105" fmla="*/ 2147483520 h 1318"/>
              <a:gd name="T106" fmla="*/ 2147483520 w 1710"/>
              <a:gd name="T107" fmla="*/ 2147483520 h 1318"/>
              <a:gd name="T108" fmla="*/ 2147483520 w 1710"/>
              <a:gd name="T109" fmla="*/ 2147483520 h 1318"/>
              <a:gd name="T110" fmla="*/ 2147483520 w 1710"/>
              <a:gd name="T111" fmla="*/ 2147483520 h 1318"/>
              <a:gd name="T112" fmla="*/ 2147483520 w 1710"/>
              <a:gd name="T113" fmla="*/ 2147483520 h 1318"/>
              <a:gd name="T114" fmla="*/ 2147483520 w 1710"/>
              <a:gd name="T115" fmla="*/ 2147483520 h 13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0"/>
              <a:gd name="T175" fmla="*/ 0 h 1318"/>
              <a:gd name="T176" fmla="*/ 1710 w 1710"/>
              <a:gd name="T177" fmla="*/ 1318 h 13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0" h="1318">
                <a:moveTo>
                  <a:pt x="278" y="734"/>
                </a:moveTo>
                <a:lnTo>
                  <a:pt x="274" y="754"/>
                </a:lnTo>
                <a:lnTo>
                  <a:pt x="250" y="766"/>
                </a:lnTo>
                <a:lnTo>
                  <a:pt x="140" y="782"/>
                </a:lnTo>
                <a:lnTo>
                  <a:pt x="106" y="708"/>
                </a:lnTo>
                <a:lnTo>
                  <a:pt x="78" y="716"/>
                </a:lnTo>
                <a:lnTo>
                  <a:pt x="82" y="788"/>
                </a:lnTo>
                <a:lnTo>
                  <a:pt x="54" y="800"/>
                </a:lnTo>
                <a:lnTo>
                  <a:pt x="50" y="820"/>
                </a:lnTo>
                <a:lnTo>
                  <a:pt x="34" y="826"/>
                </a:lnTo>
                <a:lnTo>
                  <a:pt x="36" y="894"/>
                </a:lnTo>
                <a:lnTo>
                  <a:pt x="34" y="930"/>
                </a:lnTo>
                <a:lnTo>
                  <a:pt x="28" y="964"/>
                </a:lnTo>
                <a:lnTo>
                  <a:pt x="0" y="982"/>
                </a:lnTo>
                <a:lnTo>
                  <a:pt x="14" y="1008"/>
                </a:lnTo>
                <a:lnTo>
                  <a:pt x="110" y="998"/>
                </a:lnTo>
                <a:lnTo>
                  <a:pt x="122" y="1024"/>
                </a:lnTo>
                <a:lnTo>
                  <a:pt x="230" y="978"/>
                </a:lnTo>
                <a:lnTo>
                  <a:pt x="264" y="972"/>
                </a:lnTo>
                <a:lnTo>
                  <a:pt x="304" y="966"/>
                </a:lnTo>
                <a:lnTo>
                  <a:pt x="306" y="944"/>
                </a:lnTo>
                <a:lnTo>
                  <a:pt x="386" y="902"/>
                </a:lnTo>
                <a:lnTo>
                  <a:pt x="420" y="858"/>
                </a:lnTo>
                <a:lnTo>
                  <a:pt x="426" y="826"/>
                </a:lnTo>
                <a:lnTo>
                  <a:pt x="642" y="888"/>
                </a:lnTo>
                <a:lnTo>
                  <a:pt x="854" y="1064"/>
                </a:lnTo>
                <a:lnTo>
                  <a:pt x="832" y="1100"/>
                </a:lnTo>
                <a:lnTo>
                  <a:pt x="844" y="1146"/>
                </a:lnTo>
                <a:lnTo>
                  <a:pt x="848" y="1170"/>
                </a:lnTo>
                <a:lnTo>
                  <a:pt x="886" y="1176"/>
                </a:lnTo>
                <a:lnTo>
                  <a:pt x="918" y="1196"/>
                </a:lnTo>
                <a:lnTo>
                  <a:pt x="890" y="1252"/>
                </a:lnTo>
                <a:lnTo>
                  <a:pt x="964" y="1318"/>
                </a:lnTo>
                <a:lnTo>
                  <a:pt x="1038" y="1288"/>
                </a:lnTo>
                <a:lnTo>
                  <a:pt x="1060" y="1254"/>
                </a:lnTo>
                <a:lnTo>
                  <a:pt x="1028" y="1206"/>
                </a:lnTo>
                <a:lnTo>
                  <a:pt x="1014" y="1170"/>
                </a:lnTo>
                <a:lnTo>
                  <a:pt x="992" y="1134"/>
                </a:lnTo>
                <a:lnTo>
                  <a:pt x="1106" y="942"/>
                </a:lnTo>
                <a:lnTo>
                  <a:pt x="1218" y="968"/>
                </a:lnTo>
                <a:lnTo>
                  <a:pt x="1312" y="1010"/>
                </a:lnTo>
                <a:lnTo>
                  <a:pt x="1340" y="1076"/>
                </a:lnTo>
                <a:lnTo>
                  <a:pt x="1358" y="1052"/>
                </a:lnTo>
                <a:lnTo>
                  <a:pt x="1370" y="1064"/>
                </a:lnTo>
                <a:lnTo>
                  <a:pt x="1382" y="1116"/>
                </a:lnTo>
                <a:lnTo>
                  <a:pt x="1452" y="1092"/>
                </a:lnTo>
                <a:lnTo>
                  <a:pt x="1438" y="1050"/>
                </a:lnTo>
                <a:lnTo>
                  <a:pt x="1454" y="1026"/>
                </a:lnTo>
                <a:lnTo>
                  <a:pt x="1414" y="988"/>
                </a:lnTo>
                <a:lnTo>
                  <a:pt x="1448" y="976"/>
                </a:lnTo>
                <a:lnTo>
                  <a:pt x="1474" y="974"/>
                </a:lnTo>
                <a:lnTo>
                  <a:pt x="1494" y="960"/>
                </a:lnTo>
                <a:lnTo>
                  <a:pt x="1464" y="944"/>
                </a:lnTo>
                <a:lnTo>
                  <a:pt x="1480" y="914"/>
                </a:lnTo>
                <a:lnTo>
                  <a:pt x="1530" y="894"/>
                </a:lnTo>
                <a:lnTo>
                  <a:pt x="1542" y="866"/>
                </a:lnTo>
                <a:lnTo>
                  <a:pt x="1528" y="848"/>
                </a:lnTo>
                <a:lnTo>
                  <a:pt x="1468" y="886"/>
                </a:lnTo>
                <a:lnTo>
                  <a:pt x="1440" y="884"/>
                </a:lnTo>
                <a:lnTo>
                  <a:pt x="1444" y="912"/>
                </a:lnTo>
                <a:lnTo>
                  <a:pt x="1424" y="938"/>
                </a:lnTo>
                <a:lnTo>
                  <a:pt x="1376" y="960"/>
                </a:lnTo>
                <a:lnTo>
                  <a:pt x="1344" y="948"/>
                </a:lnTo>
                <a:lnTo>
                  <a:pt x="1326" y="972"/>
                </a:lnTo>
                <a:lnTo>
                  <a:pt x="1258" y="962"/>
                </a:lnTo>
                <a:lnTo>
                  <a:pt x="1246" y="926"/>
                </a:lnTo>
                <a:lnTo>
                  <a:pt x="1244" y="872"/>
                </a:lnTo>
                <a:lnTo>
                  <a:pt x="1248" y="802"/>
                </a:lnTo>
                <a:lnTo>
                  <a:pt x="1210" y="740"/>
                </a:lnTo>
                <a:lnTo>
                  <a:pt x="1170" y="780"/>
                </a:lnTo>
                <a:lnTo>
                  <a:pt x="1050" y="710"/>
                </a:lnTo>
                <a:lnTo>
                  <a:pt x="1056" y="612"/>
                </a:lnTo>
                <a:lnTo>
                  <a:pt x="1112" y="452"/>
                </a:lnTo>
                <a:lnTo>
                  <a:pt x="1096" y="440"/>
                </a:lnTo>
                <a:lnTo>
                  <a:pt x="1136" y="386"/>
                </a:lnTo>
                <a:lnTo>
                  <a:pt x="1180" y="370"/>
                </a:lnTo>
                <a:lnTo>
                  <a:pt x="1280" y="262"/>
                </a:lnTo>
                <a:lnTo>
                  <a:pt x="1324" y="234"/>
                </a:lnTo>
                <a:lnTo>
                  <a:pt x="1416" y="210"/>
                </a:lnTo>
                <a:lnTo>
                  <a:pt x="1408" y="182"/>
                </a:lnTo>
                <a:lnTo>
                  <a:pt x="1478" y="200"/>
                </a:lnTo>
                <a:lnTo>
                  <a:pt x="1526" y="240"/>
                </a:lnTo>
                <a:lnTo>
                  <a:pt x="1574" y="252"/>
                </a:lnTo>
                <a:lnTo>
                  <a:pt x="1586" y="280"/>
                </a:lnTo>
                <a:lnTo>
                  <a:pt x="1642" y="338"/>
                </a:lnTo>
                <a:lnTo>
                  <a:pt x="1660" y="340"/>
                </a:lnTo>
                <a:lnTo>
                  <a:pt x="1710" y="260"/>
                </a:lnTo>
                <a:lnTo>
                  <a:pt x="1688" y="254"/>
                </a:lnTo>
                <a:lnTo>
                  <a:pt x="1606" y="218"/>
                </a:lnTo>
                <a:lnTo>
                  <a:pt x="1600" y="164"/>
                </a:lnTo>
                <a:lnTo>
                  <a:pt x="1564" y="82"/>
                </a:lnTo>
                <a:lnTo>
                  <a:pt x="1512" y="56"/>
                </a:lnTo>
                <a:lnTo>
                  <a:pt x="1466" y="50"/>
                </a:lnTo>
                <a:lnTo>
                  <a:pt x="1360" y="38"/>
                </a:lnTo>
                <a:lnTo>
                  <a:pt x="1286" y="0"/>
                </a:lnTo>
                <a:lnTo>
                  <a:pt x="1160" y="184"/>
                </a:lnTo>
                <a:lnTo>
                  <a:pt x="1038" y="112"/>
                </a:lnTo>
                <a:lnTo>
                  <a:pt x="1022" y="126"/>
                </a:lnTo>
                <a:lnTo>
                  <a:pt x="952" y="126"/>
                </a:lnTo>
                <a:lnTo>
                  <a:pt x="912" y="138"/>
                </a:lnTo>
                <a:lnTo>
                  <a:pt x="868" y="132"/>
                </a:lnTo>
                <a:lnTo>
                  <a:pt x="870" y="198"/>
                </a:lnTo>
                <a:lnTo>
                  <a:pt x="834" y="304"/>
                </a:lnTo>
                <a:lnTo>
                  <a:pt x="768" y="296"/>
                </a:lnTo>
                <a:lnTo>
                  <a:pt x="734" y="316"/>
                </a:lnTo>
                <a:lnTo>
                  <a:pt x="706" y="404"/>
                </a:lnTo>
                <a:lnTo>
                  <a:pt x="768" y="412"/>
                </a:lnTo>
                <a:lnTo>
                  <a:pt x="768" y="432"/>
                </a:lnTo>
                <a:lnTo>
                  <a:pt x="730" y="520"/>
                </a:lnTo>
                <a:lnTo>
                  <a:pt x="544" y="524"/>
                </a:lnTo>
                <a:lnTo>
                  <a:pt x="534" y="620"/>
                </a:lnTo>
                <a:lnTo>
                  <a:pt x="500" y="620"/>
                </a:lnTo>
                <a:lnTo>
                  <a:pt x="472" y="632"/>
                </a:lnTo>
                <a:lnTo>
                  <a:pt x="476" y="658"/>
                </a:lnTo>
                <a:lnTo>
                  <a:pt x="400" y="702"/>
                </a:lnTo>
                <a:lnTo>
                  <a:pt x="350" y="722"/>
                </a:lnTo>
                <a:lnTo>
                  <a:pt x="278" y="734"/>
                </a:lnTo>
                <a:close/>
              </a:path>
            </a:pathLst>
          </a:custGeom>
          <a:solidFill>
            <a:srgbClr val="CC0000">
              <a:alpha val="20000"/>
            </a:srgbClr>
          </a:solidFill>
          <a:ln w="25400" cap="flat" cmpd="sng">
            <a:solidFill>
              <a:srgbClr val="CC0000"/>
            </a:solidFill>
            <a:prstDash val="solid"/>
            <a:round/>
            <a:headEnd/>
            <a:tailEnd/>
          </a:ln>
        </p:spPr>
        <p:txBody>
          <a:bodyPr/>
          <a:lstStyle/>
          <a:p>
            <a:endParaRPr lang="ja-JP" altLang="en-US"/>
          </a:p>
        </p:txBody>
      </p:sp>
      <p:sp>
        <p:nvSpPr>
          <p:cNvPr id="2877" name="Text Box 49"/>
          <p:cNvSpPr txBox="1">
            <a:spLocks noChangeArrowheads="1"/>
          </p:cNvSpPr>
          <p:nvPr/>
        </p:nvSpPr>
        <p:spPr>
          <a:xfrm>
            <a:off x="236538" y="484188"/>
            <a:ext cx="4479925" cy="1816100"/>
          </a:xfrm>
          <a:prstGeom prst="rect">
            <a:avLst/>
          </a:prstGeom>
          <a:noFill/>
          <a:ln>
            <a:noFill/>
          </a:ln>
        </p:spPr>
        <p:txBody>
          <a:bodyPr lIns="91429" tIns="45714" rIns="91429" bIns="457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latin typeface="ＭＳ Ｐゴシック" panose="020B0600070205080204" pitchFamily="50" charset="-128"/>
              </a:rPr>
              <a:t>面積：約</a:t>
            </a:r>
            <a:r>
              <a:rPr lang="en-US" altLang="ja-JP" sz="1600" dirty="0">
                <a:solidFill>
                  <a:srgbClr val="000000"/>
                </a:solidFill>
                <a:latin typeface="ＭＳ Ｐゴシック" panose="020B0600070205080204" pitchFamily="50" charset="-128"/>
              </a:rPr>
              <a:t>224.8</a:t>
            </a:r>
            <a:r>
              <a:rPr lang="ja-JP" altLang="en-US" sz="1600" dirty="0">
                <a:solidFill>
                  <a:srgbClr val="000000"/>
                </a:solidFill>
                <a:latin typeface="ＭＳ Ｐゴシック" panose="020B0600070205080204" pitchFamily="50" charset="-128"/>
              </a:rPr>
              <a:t>ヘクタール</a:t>
            </a:r>
          </a:p>
          <a:p>
            <a:pPr eaLnBrk="1" hangingPunct="1">
              <a:spcBef>
                <a:spcPct val="0"/>
              </a:spcBef>
              <a:buFontTx/>
              <a:buNone/>
            </a:pPr>
            <a:endParaRPr lang="en-US" altLang="ja-JP" sz="1600" dirty="0">
              <a:solidFill>
                <a:srgbClr val="000000"/>
              </a:solidFill>
              <a:latin typeface="ＭＳ Ｐゴシック" panose="020B0600070205080204" pitchFamily="50" charset="-128"/>
            </a:endParaRPr>
          </a:p>
          <a:p>
            <a:pPr eaLnBrk="1" hangingPunct="1">
              <a:spcBef>
                <a:spcPct val="0"/>
              </a:spcBef>
              <a:buFontTx/>
              <a:buNone/>
            </a:pPr>
            <a:r>
              <a:rPr lang="ja-JP" altLang="en-US" sz="1600" dirty="0">
                <a:solidFill>
                  <a:srgbClr val="000000"/>
                </a:solidFill>
                <a:latin typeface="ＭＳ Ｐゴシック" panose="020B0600070205080204" pitchFamily="50" charset="-128"/>
              </a:rPr>
              <a:t>都市計画決定告示日：平成</a:t>
            </a:r>
            <a:r>
              <a:rPr lang="en-US" altLang="ja-JP" sz="1600" dirty="0">
                <a:solidFill>
                  <a:srgbClr val="000000"/>
                </a:solidFill>
                <a:latin typeface="ＭＳ Ｐゴシック" panose="020B0600070205080204" pitchFamily="50" charset="-128"/>
              </a:rPr>
              <a:t>20</a:t>
            </a:r>
            <a:r>
              <a:rPr lang="ja-JP" altLang="en-US" sz="1600" dirty="0">
                <a:solidFill>
                  <a:srgbClr val="000000"/>
                </a:solidFill>
                <a:latin typeface="ＭＳ Ｐゴシック" panose="020B0600070205080204" pitchFamily="50" charset="-128"/>
              </a:rPr>
              <a:t>年</a:t>
            </a:r>
            <a:r>
              <a:rPr lang="en-US" altLang="ja-JP" sz="1600" dirty="0">
                <a:solidFill>
                  <a:srgbClr val="000000"/>
                </a:solidFill>
                <a:latin typeface="ＭＳ Ｐゴシック" panose="020B0600070205080204" pitchFamily="50" charset="-128"/>
              </a:rPr>
              <a:t>3</a:t>
            </a:r>
            <a:r>
              <a:rPr lang="ja-JP" altLang="en-US" sz="1600" dirty="0">
                <a:solidFill>
                  <a:srgbClr val="000000"/>
                </a:solidFill>
                <a:latin typeface="ＭＳ Ｐゴシック" panose="020B0600070205080204" pitchFamily="50" charset="-128"/>
              </a:rPr>
              <a:t>月</a:t>
            </a:r>
            <a:r>
              <a:rPr lang="en-US" altLang="ja-JP" sz="1600" dirty="0">
                <a:solidFill>
                  <a:srgbClr val="000000"/>
                </a:solidFill>
                <a:latin typeface="ＭＳ Ｐゴシック" panose="020B0600070205080204" pitchFamily="50" charset="-128"/>
              </a:rPr>
              <a:t>1</a:t>
            </a:r>
            <a:r>
              <a:rPr lang="ja-JP" altLang="en-US" sz="1600" dirty="0">
                <a:solidFill>
                  <a:srgbClr val="000000"/>
                </a:solidFill>
                <a:latin typeface="ＭＳ Ｐゴシック" panose="020B0600070205080204" pitchFamily="50" charset="-128"/>
              </a:rPr>
              <a:t>日</a:t>
            </a:r>
          </a:p>
          <a:p>
            <a:pPr eaLnBrk="1" hangingPunct="1">
              <a:spcBef>
                <a:spcPct val="0"/>
              </a:spcBef>
              <a:buFontTx/>
              <a:buNone/>
            </a:pPr>
            <a:endParaRPr lang="en-US" altLang="ja-JP" sz="1600" dirty="0">
              <a:solidFill>
                <a:srgbClr val="000000"/>
              </a:solidFill>
              <a:latin typeface="ＭＳ Ｐゴシック" panose="020B0600070205080204" pitchFamily="50" charset="-128"/>
            </a:endParaRPr>
          </a:p>
          <a:p>
            <a:pPr eaLnBrk="1" hangingPunct="1">
              <a:spcBef>
                <a:spcPct val="0"/>
              </a:spcBef>
              <a:buFontTx/>
              <a:buNone/>
            </a:pPr>
            <a:r>
              <a:rPr lang="ja-JP" altLang="en-US" sz="1600" dirty="0">
                <a:solidFill>
                  <a:srgbClr val="000000"/>
                </a:solidFill>
                <a:latin typeface="ＭＳ Ｐゴシック" panose="020B0600070205080204" pitchFamily="50" charset="-128"/>
              </a:rPr>
              <a:t>目的：周囲の歴史的風土や自然環境と融和した街</a:t>
            </a:r>
            <a:endParaRPr lang="en-US" altLang="ja-JP" sz="1600" dirty="0">
              <a:solidFill>
                <a:srgbClr val="000000"/>
              </a:solidFill>
              <a:latin typeface="ＭＳ Ｐゴシック" panose="020B0600070205080204" pitchFamily="50" charset="-128"/>
            </a:endParaRPr>
          </a:p>
          <a:p>
            <a:pPr eaLnBrk="1" hangingPunct="1">
              <a:spcBef>
                <a:spcPct val="0"/>
              </a:spcBef>
              <a:buFontTx/>
              <a:buNone/>
            </a:pPr>
            <a:r>
              <a:rPr lang="ja-JP" altLang="en-US" sz="1600" dirty="0">
                <a:solidFill>
                  <a:srgbClr val="000000"/>
                </a:solidFill>
                <a:latin typeface="ＭＳ Ｐゴシック" panose="020B0600070205080204" pitchFamily="50" charset="-128"/>
              </a:rPr>
              <a:t>　　　 並みを誘導し、世界に誇る「武家の古都・鎌</a:t>
            </a:r>
            <a:endParaRPr lang="en-US" altLang="ja-JP" sz="1600" dirty="0">
              <a:solidFill>
                <a:srgbClr val="000000"/>
              </a:solidFill>
              <a:latin typeface="ＭＳ Ｐゴシック" panose="020B0600070205080204" pitchFamily="50" charset="-128"/>
            </a:endParaRPr>
          </a:p>
          <a:p>
            <a:pPr eaLnBrk="1" hangingPunct="1">
              <a:spcBef>
                <a:spcPct val="0"/>
              </a:spcBef>
              <a:buFontTx/>
              <a:buNone/>
            </a:pPr>
            <a:r>
              <a:rPr lang="ja-JP" altLang="en-US" sz="1600" dirty="0">
                <a:solidFill>
                  <a:srgbClr val="000000"/>
                </a:solidFill>
                <a:latin typeface="ＭＳ Ｐゴシック" panose="020B0600070205080204" pitchFamily="50" charset="-128"/>
              </a:rPr>
              <a:t>　　　 倉」にふさわしい都市景観の形成を図る。</a:t>
            </a:r>
          </a:p>
        </p:txBody>
      </p:sp>
      <p:sp>
        <p:nvSpPr>
          <p:cNvPr id="2878" name="Text Box 52"/>
          <p:cNvSpPr txBox="1">
            <a:spLocks noChangeArrowheads="1"/>
          </p:cNvSpPr>
          <p:nvPr/>
        </p:nvSpPr>
        <p:spPr>
          <a:xfrm>
            <a:off x="361950" y="5661025"/>
            <a:ext cx="1422400" cy="212725"/>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rPr>
              <a:t>＜屋根の基調色＞</a:t>
            </a:r>
          </a:p>
        </p:txBody>
      </p:sp>
      <p:sp>
        <p:nvSpPr>
          <p:cNvPr id="2879" name="Text Box 53"/>
          <p:cNvSpPr txBox="1">
            <a:spLocks noChangeArrowheads="1"/>
          </p:cNvSpPr>
          <p:nvPr/>
        </p:nvSpPr>
        <p:spPr>
          <a:xfrm>
            <a:off x="2901950" y="5661025"/>
            <a:ext cx="1066800" cy="212725"/>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rPr>
              <a:t>外壁の基調色</a:t>
            </a:r>
          </a:p>
        </p:txBody>
      </p:sp>
      <p:pic>
        <p:nvPicPr>
          <p:cNvPr id="2880" name="図 92" descr="hujisa.jpg"/>
          <p:cNvPicPr>
            <a:picLocks noChangeAspect="1"/>
          </p:cNvPicPr>
          <p:nvPr/>
        </p:nvPicPr>
        <p:blipFill>
          <a:blip r:embed="rId3"/>
          <a:stretch>
            <a:fillRect/>
          </a:stretch>
        </p:blipFill>
        <p:spPr>
          <a:xfrm>
            <a:off x="4881563" y="600075"/>
            <a:ext cx="4083050" cy="2212975"/>
          </a:xfrm>
          <a:prstGeom prst="rect">
            <a:avLst/>
          </a:prstGeom>
          <a:noFill/>
          <a:ln>
            <a:noFill/>
          </a:ln>
          <a:effectLst>
            <a:outerShdw dist="114300" dir="2700000" algn="tl" rotWithShape="0">
              <a:schemeClr val="bg2">
                <a:alpha val="50000"/>
              </a:schemeClr>
            </a:outerShdw>
          </a:effectLst>
        </p:spPr>
      </p:pic>
      <p:sp>
        <p:nvSpPr>
          <p:cNvPr id="2881" name="Rectangle 21"/>
          <p:cNvSpPr>
            <a:spLocks noChangeArrowheads="1"/>
          </p:cNvSpPr>
          <p:nvPr/>
        </p:nvSpPr>
        <p:spPr>
          <a:xfrm>
            <a:off x="7208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zh-TW" altLang="en-US" sz="2400" dirty="0">
                <a:solidFill>
                  <a:srgbClr val="4087C8"/>
                </a:solidFill>
                <a:ea typeface="HGP創英角ｺﾞｼｯｸUB" panose="020B0900000000000000" pitchFamily="50" charset="-128"/>
              </a:rPr>
              <a:t>景観地区</a:t>
            </a:r>
            <a:r>
              <a:rPr lang="ja-JP" altLang="en-US" sz="2400" dirty="0">
                <a:solidFill>
                  <a:srgbClr val="4087C8"/>
                </a:solidFill>
                <a:ea typeface="HGP創英角ｺﾞｼｯｸUB" panose="020B0900000000000000" pitchFamily="50" charset="-128"/>
              </a:rPr>
              <a:t>の例</a:t>
            </a:r>
            <a:r>
              <a:rPr lang="zh-TW" altLang="en-US" sz="2400" dirty="0">
                <a:solidFill>
                  <a:srgbClr val="4087C8"/>
                </a:solidFill>
                <a:ea typeface="HGP創英角ｺﾞｼｯｸUB" panose="020B0900000000000000" pitchFamily="50" charset="-128"/>
              </a:rPr>
              <a:t>（鎌倉市）</a:t>
            </a:r>
          </a:p>
        </p:txBody>
      </p:sp>
      <p:sp>
        <p:nvSpPr>
          <p:cNvPr id="2882"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5B9A636-FFBA-4BC0-9316-5F720F696ECE}" type="slidenum">
              <a:rPr lang="en-US" altLang="ja-JP" sz="1400" smtClean="0">
                <a:solidFill>
                  <a:srgbClr val="000000"/>
                </a:solidFill>
              </a:rPr>
              <a:pPr>
                <a:spcBef>
                  <a:spcPct val="0"/>
                </a:spcBef>
                <a:buFontTx/>
                <a:buNone/>
              </a:pPr>
              <a:t>31</a:t>
            </a:fld>
            <a:endParaRPr lang="en-US" altLang="ja-JP" sz="1400">
              <a:solidFill>
                <a:srgbClr val="000000"/>
              </a:solidFill>
            </a:endParaRPr>
          </a:p>
        </p:txBody>
      </p:sp>
    </p:spTree>
    <p:extLst>
      <p:ext uri="{BB962C8B-B14F-4D97-AF65-F5344CB8AC3E}">
        <p14:creationId xmlns:p14="http://schemas.microsoft.com/office/powerpoint/2010/main" val="981611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4" name="正方形/長方形 3"/>
          <p:cNvSpPr>
            <a:spLocks noChangeArrowheads="1"/>
          </p:cNvSpPr>
          <p:nvPr/>
        </p:nvSpPr>
        <p:spPr>
          <a:xfrm>
            <a:off x="1692275" y="2565400"/>
            <a:ext cx="6408738" cy="193899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１．景観法の概要</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⑤景観重要建造物等</a:t>
            </a:r>
          </a:p>
        </p:txBody>
      </p:sp>
      <p:sp>
        <p:nvSpPr>
          <p:cNvPr id="2885"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86"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87" name="スライド番号プレースホルダー 1"/>
          <p:cNvSpPr>
            <a:spLocks noGrp="1"/>
          </p:cNvSpPr>
          <p:nvPr>
            <p:ph type="sldNum" sz="quarter" idx="12"/>
          </p:nvPr>
        </p:nvSpPr>
        <p:spPr/>
        <p:txBody>
          <a:bodyPr/>
          <a:lstStyle/>
          <a:p>
            <a:pPr>
              <a:defRPr/>
            </a:pPr>
            <a:fld id="{DBBE10F1-6C56-48FB-8F8E-4ACF42294D14}" type="slidenum">
              <a:rPr lang="en-US" altLang="ja-JP" smtClean="0"/>
              <a:pPr>
                <a:defRPr/>
              </a:pPr>
              <a:t>32</a:t>
            </a:fld>
            <a:endParaRPr lang="en-US" altLang="ja-JP"/>
          </a:p>
        </p:txBody>
      </p:sp>
    </p:spTree>
    <p:extLst>
      <p:ext uri="{BB962C8B-B14F-4D97-AF65-F5344CB8AC3E}">
        <p14:creationId xmlns:p14="http://schemas.microsoft.com/office/powerpoint/2010/main" val="2156887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3" name="正方形/長方形 96"/>
          <p:cNvSpPr/>
          <p:nvPr/>
        </p:nvSpPr>
        <p:spPr>
          <a:xfrm>
            <a:off x="0" y="592138"/>
            <a:ext cx="9144000" cy="626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2894" name="図 94" descr="0.jpg"/>
          <p:cNvPicPr>
            <a:picLocks noChangeAspect="1"/>
          </p:cNvPicPr>
          <p:nvPr/>
        </p:nvPicPr>
        <p:blipFill>
          <a:blip r:embed="rId2"/>
          <a:stretch>
            <a:fillRect/>
          </a:stretch>
        </p:blipFill>
        <p:spPr>
          <a:xfrm>
            <a:off x="6113463" y="3362325"/>
            <a:ext cx="2833687" cy="3094038"/>
          </a:xfrm>
          <a:prstGeom prst="rect">
            <a:avLst/>
          </a:prstGeom>
          <a:noFill/>
          <a:ln w="31750">
            <a:solidFill>
              <a:schemeClr val="accent2"/>
            </a:solidFill>
            <a:miter lim="800000"/>
            <a:headEnd/>
            <a:tailEnd/>
          </a:ln>
        </p:spPr>
      </p:pic>
      <p:pic>
        <p:nvPicPr>
          <p:cNvPr id="2895" name="図 93" descr="0.jpg"/>
          <p:cNvPicPr>
            <a:picLocks noChangeAspect="1"/>
          </p:cNvPicPr>
          <p:nvPr/>
        </p:nvPicPr>
        <p:blipFill>
          <a:blip r:embed="rId3"/>
          <a:stretch>
            <a:fillRect/>
          </a:stretch>
        </p:blipFill>
        <p:spPr>
          <a:xfrm>
            <a:off x="3151188" y="3365500"/>
            <a:ext cx="2800350" cy="3090863"/>
          </a:xfrm>
          <a:prstGeom prst="rect">
            <a:avLst/>
          </a:prstGeom>
          <a:noFill/>
          <a:ln w="31750">
            <a:solidFill>
              <a:schemeClr val="accent2"/>
            </a:solidFill>
            <a:miter lim="800000"/>
            <a:headEnd/>
            <a:tailEnd/>
          </a:ln>
        </p:spPr>
      </p:pic>
      <p:pic>
        <p:nvPicPr>
          <p:cNvPr id="2896" name="図 92" descr="0.jpg"/>
          <p:cNvPicPr>
            <a:picLocks noChangeAspect="1"/>
          </p:cNvPicPr>
          <p:nvPr/>
        </p:nvPicPr>
        <p:blipFill>
          <a:blip r:embed="rId4"/>
          <a:stretch>
            <a:fillRect/>
          </a:stretch>
        </p:blipFill>
        <p:spPr>
          <a:xfrm>
            <a:off x="179388" y="3362325"/>
            <a:ext cx="2809875" cy="3094038"/>
          </a:xfrm>
          <a:prstGeom prst="rect">
            <a:avLst/>
          </a:prstGeom>
          <a:noFill/>
          <a:ln w="31750">
            <a:solidFill>
              <a:schemeClr val="accent2"/>
            </a:solidFill>
            <a:miter lim="800000"/>
            <a:headEnd/>
            <a:tailEnd/>
          </a:ln>
        </p:spPr>
      </p:pic>
      <p:sp>
        <p:nvSpPr>
          <p:cNvPr id="2897" name="Rectangle 2"/>
          <p:cNvSpPr>
            <a:spLocks noChangeArrowheads="1"/>
          </p:cNvSpPr>
          <p:nvPr/>
        </p:nvSpPr>
        <p:spPr>
          <a:xfrm>
            <a:off x="179388" y="1412875"/>
            <a:ext cx="8785225" cy="4895850"/>
          </a:xfrm>
          <a:prstGeom prst="rect">
            <a:avLst/>
          </a:prstGeom>
          <a:noFill/>
          <a:ln>
            <a:noFill/>
          </a:ln>
        </p:spPr>
        <p:txBody>
          <a:bodyPr lIns="91429" tIns="45714" rIns="91429" bIns="45714"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br>
              <a:rPr lang="en-US" altLang="ja-JP" sz="4000">
                <a:solidFill>
                  <a:srgbClr val="000000"/>
                </a:solidFill>
                <a:ea typeface="HGS創英角ｺﾞｼｯｸUB" panose="020B0900000000000000" pitchFamily="50" charset="-128"/>
              </a:rPr>
            </a:br>
            <a:br>
              <a:rPr lang="en-US" altLang="ja-JP" sz="4000">
                <a:solidFill>
                  <a:srgbClr val="000000"/>
                </a:solidFill>
                <a:ea typeface="HGS創英角ｺﾞｼｯｸUB" panose="020B0900000000000000" pitchFamily="50" charset="-128"/>
              </a:rPr>
            </a:br>
            <a:endParaRPr lang="en-US" altLang="ja-JP" sz="4000">
              <a:solidFill>
                <a:srgbClr val="000000"/>
              </a:solidFill>
              <a:ea typeface="HGS創英角ｺﾞｼｯｸUB" panose="020B0900000000000000" pitchFamily="50" charset="-128"/>
            </a:endParaRPr>
          </a:p>
        </p:txBody>
      </p:sp>
      <p:sp>
        <p:nvSpPr>
          <p:cNvPr id="2898" name="Rectangle 5"/>
          <p:cNvSpPr>
            <a:spLocks noChangeArrowheads="1"/>
          </p:cNvSpPr>
          <p:nvPr/>
        </p:nvSpPr>
        <p:spPr>
          <a:xfrm>
            <a:off x="539750" y="1238523"/>
            <a:ext cx="8064500" cy="822325"/>
          </a:xfrm>
          <a:prstGeom prst="rect">
            <a:avLst/>
          </a:prstGeom>
          <a:noFill/>
          <a:ln>
            <a:noFill/>
          </a:ln>
        </p:spPr>
        <p:txBody>
          <a:bodyPr lIns="91429" tIns="45714" rIns="91429" bIns="457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dirty="0">
                <a:solidFill>
                  <a:srgbClr val="000066"/>
                </a:solidFill>
                <a:ea typeface="HGP創英角ｺﾞｼｯｸUB" panose="020B0900000000000000" pitchFamily="50" charset="-128"/>
              </a:rPr>
              <a:t>地域の景観上重要な構成要素については、景観行政団体が積極的に保全や向上を図ることができるように措置</a:t>
            </a:r>
          </a:p>
        </p:txBody>
      </p:sp>
      <p:sp>
        <p:nvSpPr>
          <p:cNvPr id="2899" name="Rectangle 6"/>
          <p:cNvSpPr>
            <a:spLocks noChangeArrowheads="1"/>
          </p:cNvSpPr>
          <p:nvPr/>
        </p:nvSpPr>
        <p:spPr>
          <a:xfrm>
            <a:off x="179388" y="3789363"/>
            <a:ext cx="8785225" cy="1311275"/>
          </a:xfrm>
          <a:prstGeom prst="rect">
            <a:avLst/>
          </a:prstGeom>
          <a:noFill/>
          <a:ln>
            <a:noFill/>
          </a:ln>
        </p:spPr>
        <p:txBody>
          <a:bodyPr lIns="91429" tIns="45714" rIns="91429" bIns="4571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br>
              <a:rPr lang="en-US" altLang="ja-JP" sz="4000" u="sng">
                <a:solidFill>
                  <a:srgbClr val="000000"/>
                </a:solidFill>
                <a:ea typeface="HGS創英角ｺﾞｼｯｸUB" panose="020B0900000000000000" pitchFamily="50" charset="-128"/>
              </a:rPr>
            </a:br>
            <a:endParaRPr lang="en-US" altLang="ja-JP" sz="4000" u="sng">
              <a:solidFill>
                <a:srgbClr val="000000"/>
              </a:solidFill>
              <a:ea typeface="HGS創英角ｺﾞｼｯｸUB" panose="020B0900000000000000" pitchFamily="50" charset="-128"/>
            </a:endParaRPr>
          </a:p>
        </p:txBody>
      </p:sp>
      <p:sp>
        <p:nvSpPr>
          <p:cNvPr id="2900" name="Rectangle 7"/>
          <p:cNvSpPr>
            <a:spLocks noChangeArrowheads="1"/>
          </p:cNvSpPr>
          <p:nvPr/>
        </p:nvSpPr>
        <p:spPr>
          <a:xfrm>
            <a:off x="188913" y="2552700"/>
            <a:ext cx="2787650" cy="731838"/>
          </a:xfrm>
          <a:prstGeom prst="rect">
            <a:avLst/>
          </a:prstGeom>
          <a:noFill/>
          <a:ln w="9525">
            <a:noFill/>
            <a:miter lim="800000"/>
            <a:headEnd/>
            <a:tailEnd/>
          </a:ln>
          <a:effectLst/>
        </p:spPr>
        <p:txBody>
          <a:bodyPr lIns="91429" tIns="45714" rIns="91429" bIns="45714">
            <a:spAutoFit/>
          </a:bodyPr>
          <a:lstStyle/>
          <a:p>
            <a:pPr algn="ctr" eaLnBrk="1" hangingPunct="1">
              <a:defRPr/>
            </a:pPr>
            <a:r>
              <a:rPr lang="ja-JP" altLang="en-US" sz="2400" u="sng">
                <a:solidFill>
                  <a:srgbClr val="000066"/>
                </a:solidFill>
                <a:effectLst>
                  <a:outerShdw blurRad="38100" dist="38100" dir="2700000" algn="tl">
                    <a:srgbClr val="C0C0C0"/>
                  </a:outerShdw>
                </a:effectLst>
                <a:latin typeface="HGP創英角ｺﾞｼｯｸUB" pitchFamily="50" charset="-128"/>
                <a:ea typeface="HGP創英角ｺﾞｼｯｸUB" pitchFamily="50" charset="-128"/>
              </a:rPr>
              <a:t>景観重要建造物</a:t>
            </a:r>
          </a:p>
          <a:p>
            <a:pPr algn="ctr" eaLnBrk="1" hangingPunct="1">
              <a:defRPr/>
            </a:pPr>
            <a:r>
              <a:rPr lang="ja-JP" altLang="en-US">
                <a:solidFill>
                  <a:srgbClr val="000066"/>
                </a:solidFill>
                <a:latin typeface="HGP創英角ｺﾞｼｯｸUB" pitchFamily="50" charset="-128"/>
                <a:ea typeface="HGP創英角ｺﾞｼｯｸUB" pitchFamily="50" charset="-128"/>
              </a:rPr>
              <a:t>（法第</a:t>
            </a:r>
            <a:r>
              <a:rPr lang="en-US" altLang="ja-JP">
                <a:solidFill>
                  <a:srgbClr val="000066"/>
                </a:solidFill>
                <a:latin typeface="HGP創英角ｺﾞｼｯｸUB" pitchFamily="50" charset="-128"/>
                <a:ea typeface="HGP創英角ｺﾞｼｯｸUB" pitchFamily="50" charset="-128"/>
              </a:rPr>
              <a:t>19</a:t>
            </a:r>
            <a:r>
              <a:rPr lang="ja-JP" altLang="en-US">
                <a:solidFill>
                  <a:srgbClr val="000066"/>
                </a:solidFill>
                <a:latin typeface="HGP創英角ｺﾞｼｯｸUB" pitchFamily="50" charset="-128"/>
                <a:ea typeface="HGP創英角ｺﾞｼｯｸUB" pitchFamily="50" charset="-128"/>
              </a:rPr>
              <a:t>条）</a:t>
            </a:r>
          </a:p>
        </p:txBody>
      </p:sp>
      <p:sp>
        <p:nvSpPr>
          <p:cNvPr id="2901" name="Rectangle 8"/>
          <p:cNvSpPr>
            <a:spLocks noChangeArrowheads="1"/>
          </p:cNvSpPr>
          <p:nvPr/>
        </p:nvSpPr>
        <p:spPr>
          <a:xfrm>
            <a:off x="3360738" y="2552700"/>
            <a:ext cx="2420937" cy="731838"/>
          </a:xfrm>
          <a:prstGeom prst="rect">
            <a:avLst/>
          </a:prstGeom>
          <a:noFill/>
          <a:ln w="9525">
            <a:noFill/>
            <a:miter lim="800000"/>
            <a:headEnd/>
            <a:tailEnd/>
          </a:ln>
          <a:effectLst/>
        </p:spPr>
        <p:txBody>
          <a:bodyPr lIns="91429" tIns="45714" rIns="91429" bIns="45714">
            <a:spAutoFit/>
          </a:bodyPr>
          <a:lstStyle/>
          <a:p>
            <a:pPr algn="ctr" eaLnBrk="1" hangingPunct="1">
              <a:defRPr/>
            </a:pPr>
            <a:r>
              <a:rPr lang="ja-JP" altLang="en-US" sz="2400" u="sng">
                <a:solidFill>
                  <a:srgbClr val="000066"/>
                </a:solidFill>
                <a:effectLst>
                  <a:outerShdw blurRad="38100" dist="38100" dir="2700000" algn="tl">
                    <a:srgbClr val="C0C0C0"/>
                  </a:outerShdw>
                </a:effectLst>
                <a:latin typeface="HGP創英角ｺﾞｼｯｸUB" pitchFamily="50" charset="-128"/>
                <a:ea typeface="HGP創英角ｺﾞｼｯｸUB" pitchFamily="50" charset="-128"/>
              </a:rPr>
              <a:t>景観重要樹木</a:t>
            </a:r>
          </a:p>
          <a:p>
            <a:pPr algn="ctr" eaLnBrk="1" hangingPunct="1">
              <a:defRPr/>
            </a:pPr>
            <a:r>
              <a:rPr lang="ja-JP" altLang="en-US">
                <a:solidFill>
                  <a:srgbClr val="000066"/>
                </a:solidFill>
                <a:latin typeface="HGP創英角ｺﾞｼｯｸUB" pitchFamily="50" charset="-128"/>
                <a:ea typeface="HGP創英角ｺﾞｼｯｸUB" pitchFamily="50" charset="-128"/>
              </a:rPr>
              <a:t>（法第</a:t>
            </a:r>
            <a:r>
              <a:rPr lang="en-US" altLang="ja-JP">
                <a:solidFill>
                  <a:srgbClr val="000066"/>
                </a:solidFill>
                <a:latin typeface="HGP創英角ｺﾞｼｯｸUB" pitchFamily="50" charset="-128"/>
                <a:ea typeface="HGP創英角ｺﾞｼｯｸUB" pitchFamily="50" charset="-128"/>
              </a:rPr>
              <a:t>28</a:t>
            </a:r>
            <a:r>
              <a:rPr lang="ja-JP" altLang="en-US">
                <a:solidFill>
                  <a:srgbClr val="000066"/>
                </a:solidFill>
                <a:latin typeface="HGP創英角ｺﾞｼｯｸUB" pitchFamily="50" charset="-128"/>
                <a:ea typeface="HGP創英角ｺﾞｼｯｸUB" pitchFamily="50" charset="-128"/>
              </a:rPr>
              <a:t>条）</a:t>
            </a:r>
            <a:endParaRPr lang="ja-JP" altLang="en-US" sz="2400" u="sng">
              <a:solidFill>
                <a:srgbClr val="000066"/>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2902" name="Rectangle 9"/>
          <p:cNvSpPr>
            <a:spLocks noChangeArrowheads="1"/>
          </p:cNvSpPr>
          <p:nvPr/>
        </p:nvSpPr>
        <p:spPr>
          <a:xfrm>
            <a:off x="5989638" y="2552700"/>
            <a:ext cx="3154362" cy="830985"/>
          </a:xfrm>
          <a:prstGeom prst="rect">
            <a:avLst/>
          </a:prstGeom>
          <a:noFill/>
          <a:ln w="9525">
            <a:noFill/>
            <a:miter lim="800000"/>
            <a:headEnd/>
            <a:tailEnd/>
          </a:ln>
          <a:effectLst/>
        </p:spPr>
        <p:txBody>
          <a:bodyPr lIns="91429" tIns="45714" rIns="91429" bIns="45714">
            <a:spAutoFit/>
          </a:bodyPr>
          <a:lstStyle/>
          <a:p>
            <a:pPr algn="ctr" eaLnBrk="1" hangingPunct="1">
              <a:defRPr/>
            </a:pPr>
            <a:r>
              <a:rPr lang="ja-JP" altLang="en-US" sz="2400" u="sng" dirty="0">
                <a:solidFill>
                  <a:srgbClr val="000066"/>
                </a:solidFill>
                <a:effectLst>
                  <a:outerShdw blurRad="38100" dist="38100" dir="2700000" algn="tl">
                    <a:srgbClr val="C0C0C0"/>
                  </a:outerShdw>
                </a:effectLst>
                <a:latin typeface="HGP創英角ｺﾞｼｯｸUB" pitchFamily="50" charset="-128"/>
                <a:ea typeface="HGP創英角ｺﾞｼｯｸUB" pitchFamily="50" charset="-128"/>
              </a:rPr>
              <a:t>景観重要公共施設</a:t>
            </a:r>
          </a:p>
          <a:p>
            <a:pPr algn="ctr" eaLnBrk="1" hangingPunct="1">
              <a:defRPr/>
            </a:pPr>
            <a:r>
              <a:rPr lang="ja-JP" altLang="en-US" dirty="0">
                <a:solidFill>
                  <a:srgbClr val="000066"/>
                </a:solidFill>
                <a:latin typeface="HGP創英角ｺﾞｼｯｸUB" pitchFamily="50" charset="-128"/>
                <a:ea typeface="HGP創英角ｺﾞｼｯｸUB" pitchFamily="50" charset="-128"/>
              </a:rPr>
              <a:t>（法第</a:t>
            </a:r>
            <a:r>
              <a:rPr lang="en-US" altLang="ja-JP" dirty="0">
                <a:solidFill>
                  <a:srgbClr val="000066"/>
                </a:solidFill>
                <a:latin typeface="HGP創英角ｺﾞｼｯｸUB" pitchFamily="50" charset="-128"/>
                <a:ea typeface="HGP創英角ｺﾞｼｯｸUB" pitchFamily="50" charset="-128"/>
              </a:rPr>
              <a:t>47</a:t>
            </a:r>
            <a:r>
              <a:rPr lang="ja-JP" altLang="en-US" dirty="0">
                <a:solidFill>
                  <a:srgbClr val="000066"/>
                </a:solidFill>
                <a:latin typeface="HGP創英角ｺﾞｼｯｸUB" pitchFamily="50" charset="-128"/>
                <a:ea typeface="HGP創英角ｺﾞｼｯｸUB" pitchFamily="50" charset="-128"/>
              </a:rPr>
              <a:t>条）</a:t>
            </a:r>
            <a:endParaRPr lang="ja-JP" altLang="en-US" sz="2400" u="sng" dirty="0">
              <a:solidFill>
                <a:srgbClr val="000066"/>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2903" name="Rectangle 13"/>
          <p:cNvSpPr>
            <a:spLocks noChangeArrowheads="1"/>
          </p:cNvSpPr>
          <p:nvPr/>
        </p:nvSpPr>
        <p:spPr>
          <a:xfrm>
            <a:off x="2041525" y="6100763"/>
            <a:ext cx="793750" cy="336550"/>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ja-JP" altLang="en-US" sz="1600">
                <a:solidFill>
                  <a:srgbClr val="CC0000"/>
                </a:solidFill>
                <a:effectLst>
                  <a:outerShdw blurRad="38100" dist="38100" dir="2700000" algn="tl">
                    <a:srgbClr val="C0C0C0"/>
                  </a:outerShdw>
                </a:effectLst>
                <a:latin typeface="Arial" charset="0"/>
                <a:ea typeface="HGP創英角ｺﾞｼｯｸUB" pitchFamily="50" charset="-128"/>
              </a:rPr>
              <a:t>京都市</a:t>
            </a:r>
          </a:p>
        </p:txBody>
      </p:sp>
      <p:sp>
        <p:nvSpPr>
          <p:cNvPr id="2904" name="Rectangle 14"/>
          <p:cNvSpPr>
            <a:spLocks noChangeArrowheads="1"/>
          </p:cNvSpPr>
          <p:nvPr/>
        </p:nvSpPr>
        <p:spPr>
          <a:xfrm>
            <a:off x="5029200" y="6100763"/>
            <a:ext cx="793750" cy="336550"/>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ja-JP" altLang="en-US" sz="1600">
                <a:solidFill>
                  <a:srgbClr val="CC0000"/>
                </a:solidFill>
                <a:effectLst>
                  <a:outerShdw blurRad="38100" dist="38100" dir="2700000" algn="tl">
                    <a:srgbClr val="C0C0C0"/>
                  </a:outerShdw>
                </a:effectLst>
                <a:latin typeface="Arial" charset="0"/>
                <a:ea typeface="HGP創英角ｺﾞｼｯｸUB" pitchFamily="50" charset="-128"/>
              </a:rPr>
              <a:t>松江市</a:t>
            </a:r>
          </a:p>
        </p:txBody>
      </p:sp>
      <p:sp>
        <p:nvSpPr>
          <p:cNvPr id="2905" name="Rectangle 15"/>
          <p:cNvSpPr>
            <a:spLocks noChangeArrowheads="1"/>
          </p:cNvSpPr>
          <p:nvPr/>
        </p:nvSpPr>
        <p:spPr>
          <a:xfrm>
            <a:off x="8024813" y="6100763"/>
            <a:ext cx="793750" cy="336550"/>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ja-JP" altLang="en-US" sz="1600">
                <a:solidFill>
                  <a:srgbClr val="CC0000"/>
                </a:solidFill>
                <a:effectLst>
                  <a:outerShdw blurRad="38100" dist="38100" dir="2700000" algn="tl">
                    <a:srgbClr val="C0C0C0"/>
                  </a:outerShdw>
                </a:effectLst>
                <a:latin typeface="Arial" charset="0"/>
                <a:ea typeface="HGP創英角ｺﾞｼｯｸUB" pitchFamily="50" charset="-128"/>
              </a:rPr>
              <a:t>横浜市</a:t>
            </a:r>
          </a:p>
        </p:txBody>
      </p:sp>
      <p:sp>
        <p:nvSpPr>
          <p:cNvPr id="2906" name="Rectangle 21"/>
          <p:cNvSpPr>
            <a:spLocks noChangeArrowheads="1"/>
          </p:cNvSpPr>
          <p:nvPr/>
        </p:nvSpPr>
        <p:spPr>
          <a:xfrm>
            <a:off x="107504" y="304800"/>
            <a:ext cx="83629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景観重要建造物等</a:t>
            </a:r>
            <a:endParaRPr lang="en-US" altLang="ja-JP" sz="2400" dirty="0">
              <a:solidFill>
                <a:srgbClr val="4087C8"/>
              </a:solidFill>
              <a:ea typeface="HGP創英角ｺﾞｼｯｸUB" panose="020B0900000000000000" pitchFamily="50" charset="-128"/>
            </a:endParaRPr>
          </a:p>
          <a:p>
            <a:pPr eaLnBrk="1" hangingPunct="1">
              <a:spcBef>
                <a:spcPct val="0"/>
              </a:spcBef>
              <a:buFontTx/>
              <a:buNone/>
            </a:pPr>
            <a:endParaRPr lang="en-US" altLang="ja-JP" sz="2400" dirty="0">
              <a:solidFill>
                <a:srgbClr val="4087C8"/>
              </a:solidFill>
              <a:ea typeface="HGP創英角ｺﾞｼｯｸUB" panose="020B0900000000000000" pitchFamily="50" charset="-128"/>
            </a:endParaRPr>
          </a:p>
          <a:p>
            <a:pPr eaLnBrk="1" hangingPunct="1">
              <a:spcBef>
                <a:spcPct val="0"/>
              </a:spcBef>
              <a:buFontTx/>
              <a:buNone/>
            </a:pPr>
            <a:r>
              <a:rPr lang="ja-JP" altLang="en-US" sz="2400" dirty="0">
                <a:solidFill>
                  <a:srgbClr val="4087C8"/>
                </a:solidFill>
                <a:ea typeface="HGP創英角ｺﾞｼｯｸUB" panose="020B0900000000000000" pitchFamily="50" charset="-128"/>
              </a:rPr>
              <a:t>　</a:t>
            </a:r>
          </a:p>
        </p:txBody>
      </p:sp>
      <p:sp>
        <p:nvSpPr>
          <p:cNvPr id="2907"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DEECFD56-AC8E-4CF8-9A20-FCBB96F538B8}" type="slidenum">
              <a:rPr lang="en-US" altLang="ja-JP" sz="1400" smtClean="0">
                <a:solidFill>
                  <a:srgbClr val="000000"/>
                </a:solidFill>
              </a:rPr>
              <a:pPr>
                <a:spcBef>
                  <a:spcPct val="0"/>
                </a:spcBef>
                <a:buFontTx/>
                <a:buNone/>
              </a:pPr>
              <a:t>33</a:t>
            </a:fld>
            <a:endParaRPr lang="en-US" altLang="ja-JP" sz="1400">
              <a:solidFill>
                <a:srgbClr val="000000"/>
              </a:solidFill>
            </a:endParaRPr>
          </a:p>
        </p:txBody>
      </p:sp>
    </p:spTree>
    <p:extLst>
      <p:ext uri="{BB962C8B-B14F-4D97-AF65-F5344CB8AC3E}">
        <p14:creationId xmlns:p14="http://schemas.microsoft.com/office/powerpoint/2010/main" val="253895407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9" name="Rectangle 2"/>
          <p:cNvSpPr>
            <a:spLocks noGrp="1" noChangeArrowheads="1"/>
          </p:cNvSpPr>
          <p:nvPr>
            <p:ph type="title"/>
          </p:nvPr>
        </p:nvSpPr>
        <p:spPr>
          <a:xfrm>
            <a:off x="0" y="0"/>
            <a:ext cx="9144000" cy="476250"/>
          </a:xfrm>
        </p:spPr>
        <p:txBody>
          <a:bodyPr/>
          <a:lstStyle/>
          <a:p>
            <a:pPr eaLnBrk="1" hangingPunct="1"/>
            <a:r>
              <a:rPr lang="ja-JP" altLang="en-US" sz="2400" dirty="0"/>
              <a:t>景観重要建造物又は景観重要樹木の指定の方針</a:t>
            </a:r>
            <a:endParaRPr lang="ja-JP" altLang="en-US" sz="2000" dirty="0"/>
          </a:p>
        </p:txBody>
      </p:sp>
      <p:sp>
        <p:nvSpPr>
          <p:cNvPr id="2910" name="下矢印 16"/>
          <p:cNvSpPr/>
          <p:nvPr/>
        </p:nvSpPr>
        <p:spPr>
          <a:xfrm>
            <a:off x="2664329" y="1687506"/>
            <a:ext cx="576064" cy="2597522"/>
          </a:xfrm>
          <a:prstGeom prst="downArrow">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911" name="角丸四角形 17"/>
          <p:cNvSpPr/>
          <p:nvPr/>
        </p:nvSpPr>
        <p:spPr>
          <a:xfrm>
            <a:off x="612120" y="1894182"/>
            <a:ext cx="5040000" cy="1954251"/>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912" name="角丸四角形 12"/>
          <p:cNvSpPr/>
          <p:nvPr/>
        </p:nvSpPr>
        <p:spPr>
          <a:xfrm>
            <a:off x="612120" y="841497"/>
            <a:ext cx="5040000" cy="83796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913" name="テキスト ボックス 1"/>
          <p:cNvSpPr txBox="1"/>
          <p:nvPr/>
        </p:nvSpPr>
        <p:spPr>
          <a:xfrm>
            <a:off x="756136" y="692001"/>
            <a:ext cx="4895984" cy="261610"/>
          </a:xfrm>
          <a:prstGeom prst="rect">
            <a:avLst/>
          </a:prstGeom>
          <a:noFill/>
        </p:spPr>
        <p:txBody>
          <a:bodyPr wrap="square" rtlCol="0">
            <a:spAutoFit/>
          </a:bodyPr>
          <a:lstStyle/>
          <a:p>
            <a:r>
              <a:rPr kumimoji="1" lang="ja-JP" altLang="en-US" sz="1100" u="sng" dirty="0"/>
              <a:t>景観重要建造物又は景観重要樹木の指定の方針（景観法第８条第２項第３号）</a:t>
            </a:r>
          </a:p>
        </p:txBody>
      </p:sp>
      <p:grpSp>
        <p:nvGrpSpPr>
          <p:cNvPr id="2914" name="グループ化 14"/>
          <p:cNvGrpSpPr/>
          <p:nvPr/>
        </p:nvGrpSpPr>
        <p:grpSpPr>
          <a:xfrm>
            <a:off x="719852" y="1960702"/>
            <a:ext cx="4824536" cy="1756490"/>
            <a:chOff x="596171" y="2483182"/>
            <a:chExt cx="4824536" cy="1756490"/>
          </a:xfrm>
        </p:grpSpPr>
        <p:sp>
          <p:nvSpPr>
            <p:cNvPr id="2915" name="テキスト ボックス 3"/>
            <p:cNvSpPr txBox="1"/>
            <p:nvPr/>
          </p:nvSpPr>
          <p:spPr>
            <a:xfrm>
              <a:off x="596171" y="2483182"/>
              <a:ext cx="4824536" cy="900246"/>
            </a:xfrm>
            <a:prstGeom prst="rect">
              <a:avLst/>
            </a:prstGeom>
            <a:noFill/>
          </p:spPr>
          <p:txBody>
            <a:bodyPr wrap="square" rtlCol="0">
              <a:spAutoFit/>
            </a:bodyPr>
            <a:lstStyle/>
            <a:p>
              <a:r>
                <a:rPr kumimoji="1" lang="ja-JP" altLang="en-US" sz="1050" dirty="0"/>
                <a:t>景観重要建造物の指定の基準（景観法施行規則第６条第１項）</a:t>
              </a:r>
              <a:endParaRPr kumimoji="1" lang="en-US" altLang="ja-JP" sz="1050" dirty="0"/>
            </a:p>
            <a:p>
              <a:r>
                <a:rPr lang="ja-JP" altLang="en-US" sz="1050" dirty="0"/>
                <a:t>　一　地域の自然、歴史、文化等からみて、建造物（これと一体となって良好な景観を形成している土地その他の物件を含む。以下同じ。）の外観が景観上の特徴を有し、景観計画区域内の良好な景観の形成に重要なものであること。</a:t>
              </a:r>
              <a:endParaRPr lang="en-US" altLang="ja-JP" sz="1050" dirty="0"/>
            </a:p>
            <a:p>
              <a:r>
                <a:rPr lang="ja-JP" altLang="en-US" sz="1050" dirty="0"/>
                <a:t>　二　道路その他の公共の場所から公衆によって容易に望見されるものであること。</a:t>
              </a:r>
              <a:endParaRPr lang="en-US" altLang="ja-JP" sz="1050" dirty="0"/>
            </a:p>
          </p:txBody>
        </p:sp>
        <p:sp>
          <p:nvSpPr>
            <p:cNvPr id="2916" name="テキスト ボックス 4"/>
            <p:cNvSpPr txBox="1"/>
            <p:nvPr/>
          </p:nvSpPr>
          <p:spPr>
            <a:xfrm>
              <a:off x="596171" y="3501008"/>
              <a:ext cx="4824536" cy="738664"/>
            </a:xfrm>
            <a:prstGeom prst="rect">
              <a:avLst/>
            </a:prstGeom>
            <a:noFill/>
          </p:spPr>
          <p:txBody>
            <a:bodyPr wrap="square" rtlCol="0">
              <a:spAutoFit/>
            </a:bodyPr>
            <a:lstStyle/>
            <a:p>
              <a:r>
                <a:rPr kumimoji="1" lang="ja-JP" altLang="en-US" sz="1050" dirty="0"/>
                <a:t>景観重要樹木の指定の基準（景観法施行規則第１１条第１項）</a:t>
              </a:r>
              <a:endParaRPr kumimoji="1" lang="en-US" altLang="ja-JP" sz="1050" dirty="0"/>
            </a:p>
            <a:p>
              <a:r>
                <a:rPr lang="ja-JP" altLang="en-US" sz="1050" dirty="0"/>
                <a:t>　一　地域の自然、歴史、文化等からみて、樹木が景観上の特徴を有し、景観計画区域内の良好な景観の形成に重要なものであること。</a:t>
              </a:r>
              <a:endParaRPr lang="en-US" altLang="ja-JP" sz="1050" dirty="0"/>
            </a:p>
            <a:p>
              <a:r>
                <a:rPr lang="ja-JP" altLang="en-US" sz="1050" dirty="0"/>
                <a:t>　二　道路その他の公共の場所から公衆によって容易に望見されるものであること。</a:t>
              </a:r>
              <a:endParaRPr lang="en-US" altLang="ja-JP" sz="1050" dirty="0"/>
            </a:p>
          </p:txBody>
        </p:sp>
      </p:grpSp>
      <p:sp>
        <p:nvSpPr>
          <p:cNvPr id="2917" name="テキスト ボックス 6"/>
          <p:cNvSpPr txBox="1"/>
          <p:nvPr/>
        </p:nvSpPr>
        <p:spPr>
          <a:xfrm>
            <a:off x="971043" y="964961"/>
            <a:ext cx="4322155" cy="646331"/>
          </a:xfrm>
          <a:prstGeom prst="rect">
            <a:avLst/>
          </a:prstGeom>
          <a:noFill/>
        </p:spPr>
        <p:txBody>
          <a:bodyPr wrap="square" rtlCol="0">
            <a:spAutoFit/>
          </a:bodyPr>
          <a:lstStyle/>
          <a:p>
            <a:r>
              <a:rPr lang="ja-JP" altLang="en-US" sz="1200" dirty="0"/>
              <a:t>地域の自然、歴史、文化等の特性を踏まえた上で、どのような建造物又は樹木が景観計画区域内の良好な景観の形成に重要であるのか、その基本的な考え方を示す。</a:t>
            </a:r>
            <a:endParaRPr lang="en-US" altLang="ja-JP" sz="1200" dirty="0"/>
          </a:p>
        </p:txBody>
      </p:sp>
      <p:sp>
        <p:nvSpPr>
          <p:cNvPr id="2918" name="テキスト ボックス 13"/>
          <p:cNvSpPr txBox="1"/>
          <p:nvPr/>
        </p:nvSpPr>
        <p:spPr>
          <a:xfrm>
            <a:off x="252603" y="692001"/>
            <a:ext cx="257369" cy="966566"/>
          </a:xfrm>
          <a:prstGeom prst="rect">
            <a:avLst/>
          </a:prstGeom>
          <a:noFill/>
          <a:ln w="3175">
            <a:solidFill>
              <a:schemeClr val="tx1"/>
            </a:solidFill>
          </a:ln>
        </p:spPr>
        <p:txBody>
          <a:bodyPr vert="eaVert" wrap="square" lIns="36000" rIns="36000" rtlCol="0" anchor="ctr">
            <a:spAutoFit/>
          </a:bodyPr>
          <a:lstStyle/>
          <a:p>
            <a:pPr algn="ctr"/>
            <a:r>
              <a:rPr kumimoji="1" lang="ja-JP" altLang="en-US" sz="1200" dirty="0"/>
              <a:t>景観計画</a:t>
            </a:r>
          </a:p>
        </p:txBody>
      </p:sp>
      <p:sp>
        <p:nvSpPr>
          <p:cNvPr id="2919" name="テキスト ボックス 15"/>
          <p:cNvSpPr txBox="1"/>
          <p:nvPr/>
        </p:nvSpPr>
        <p:spPr>
          <a:xfrm>
            <a:off x="252603" y="1896170"/>
            <a:ext cx="257369" cy="1952264"/>
          </a:xfrm>
          <a:prstGeom prst="rect">
            <a:avLst/>
          </a:prstGeom>
          <a:noFill/>
          <a:ln w="3175">
            <a:solidFill>
              <a:schemeClr val="tx1"/>
            </a:solidFill>
          </a:ln>
        </p:spPr>
        <p:txBody>
          <a:bodyPr vert="eaVert" wrap="square" lIns="36000" rIns="36000" rtlCol="0" anchor="ctr">
            <a:spAutoFit/>
          </a:bodyPr>
          <a:lstStyle/>
          <a:p>
            <a:pPr algn="ctr"/>
            <a:r>
              <a:rPr lang="ja-JP" altLang="en-US" sz="1200" dirty="0"/>
              <a:t>国土交通省令</a:t>
            </a:r>
            <a:endParaRPr kumimoji="1" lang="ja-JP" altLang="en-US" sz="1200" dirty="0"/>
          </a:p>
        </p:txBody>
      </p:sp>
      <p:sp>
        <p:nvSpPr>
          <p:cNvPr id="2920" name="Rectangle 13"/>
          <p:cNvSpPr>
            <a:spLocks noChangeArrowheads="1"/>
          </p:cNvSpPr>
          <p:nvPr/>
        </p:nvSpPr>
        <p:spPr>
          <a:xfrm>
            <a:off x="714136" y="6477540"/>
            <a:ext cx="1620935" cy="338542"/>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ja-JP" altLang="en-US" sz="1600" dirty="0">
                <a:solidFill>
                  <a:srgbClr val="CC0000"/>
                </a:solidFill>
                <a:effectLst>
                  <a:outerShdw blurRad="38100" dist="38100" dir="2700000" algn="tl">
                    <a:srgbClr val="C0C0C0"/>
                  </a:outerShdw>
                </a:effectLst>
                <a:ea typeface="HGP創英角ｺﾞｼｯｸUB" pitchFamily="50" charset="-128"/>
              </a:rPr>
              <a:t>景観重要建造物</a:t>
            </a:r>
            <a:endParaRPr lang="ja-JP" altLang="en-US" sz="1600" dirty="0">
              <a:solidFill>
                <a:srgbClr val="CC0000"/>
              </a:solidFill>
              <a:effectLst>
                <a:outerShdw blurRad="38100" dist="38100" dir="2700000" algn="tl">
                  <a:srgbClr val="C0C0C0"/>
                </a:outerShdw>
              </a:effectLst>
              <a:latin typeface="Arial" charset="0"/>
              <a:ea typeface="HGP創英角ｺﾞｼｯｸUB" pitchFamily="50" charset="-128"/>
            </a:endParaRPr>
          </a:p>
        </p:txBody>
      </p:sp>
      <p:sp>
        <p:nvSpPr>
          <p:cNvPr id="2921" name="Rectangle 14"/>
          <p:cNvSpPr>
            <a:spLocks noChangeArrowheads="1"/>
          </p:cNvSpPr>
          <p:nvPr/>
        </p:nvSpPr>
        <p:spPr>
          <a:xfrm>
            <a:off x="3661128" y="6477540"/>
            <a:ext cx="1415751" cy="338542"/>
          </a:xfrm>
          <a:prstGeom prst="rect">
            <a:avLst/>
          </a:prstGeom>
          <a:noFill/>
          <a:ln w="9525">
            <a:noFill/>
            <a:miter lim="800000"/>
            <a:headEnd/>
            <a:tailEnd/>
          </a:ln>
          <a:effectLst/>
        </p:spPr>
        <p:txBody>
          <a:bodyPr wrap="none" lIns="91429" tIns="45714" rIns="91429" bIns="45714">
            <a:spAutoFit/>
          </a:bodyPr>
          <a:lstStyle/>
          <a:p>
            <a:pPr algn="ctr" eaLnBrk="1" hangingPunct="1">
              <a:defRPr/>
            </a:pPr>
            <a:r>
              <a:rPr lang="ja-JP" altLang="en-US" sz="1600" dirty="0">
                <a:solidFill>
                  <a:srgbClr val="CC0000"/>
                </a:solidFill>
                <a:effectLst>
                  <a:outerShdw blurRad="38100" dist="38100" dir="2700000" algn="tl">
                    <a:srgbClr val="C0C0C0"/>
                  </a:outerShdw>
                </a:effectLst>
                <a:latin typeface="Arial" charset="0"/>
                <a:ea typeface="HGP創英角ｺﾞｼｯｸUB" pitchFamily="50" charset="-128"/>
              </a:rPr>
              <a:t>景観重要樹木</a:t>
            </a:r>
          </a:p>
        </p:txBody>
      </p:sp>
      <p:sp>
        <p:nvSpPr>
          <p:cNvPr id="2922" name="テキスト ボックス 18"/>
          <p:cNvSpPr txBox="1"/>
          <p:nvPr/>
        </p:nvSpPr>
        <p:spPr>
          <a:xfrm>
            <a:off x="252603" y="4257354"/>
            <a:ext cx="5399517" cy="253916"/>
          </a:xfrm>
          <a:prstGeom prst="rect">
            <a:avLst/>
          </a:prstGeom>
          <a:noFill/>
          <a:ln>
            <a:solidFill>
              <a:schemeClr val="tx1"/>
            </a:solidFill>
            <a:prstDash val="sysDash"/>
          </a:ln>
        </p:spPr>
        <p:txBody>
          <a:bodyPr wrap="square" rtlCol="0">
            <a:spAutoFit/>
          </a:bodyPr>
          <a:lstStyle/>
          <a:p>
            <a:pPr algn="ctr"/>
            <a:r>
              <a:rPr kumimoji="1" lang="ja-JP" altLang="en-US" sz="1050" dirty="0"/>
              <a:t>景観計画に定められた指定の方針に則し、国土交通省令で定める基準に該当するもの</a:t>
            </a:r>
          </a:p>
        </p:txBody>
      </p:sp>
      <p:sp>
        <p:nvSpPr>
          <p:cNvPr id="2923" name="テキスト ボックス 26"/>
          <p:cNvSpPr txBox="1"/>
          <p:nvPr/>
        </p:nvSpPr>
        <p:spPr>
          <a:xfrm>
            <a:off x="5865204" y="859385"/>
            <a:ext cx="2955268" cy="5652000"/>
          </a:xfrm>
          <a:prstGeom prst="rect">
            <a:avLst/>
          </a:prstGeom>
          <a:noFill/>
          <a:ln>
            <a:solidFill>
              <a:schemeClr val="tx1"/>
            </a:solidFill>
          </a:ln>
        </p:spPr>
        <p:txBody>
          <a:bodyPr wrap="square" lIns="108000" tIns="180000" rIns="108000" bIns="180000" rtlCol="0">
            <a:spAutoFit/>
          </a:bodyPr>
          <a:lstStyle/>
          <a:p>
            <a:pPr indent="174625"/>
            <a:endParaRPr lang="en-US" altLang="ja-JP" sz="500" dirty="0"/>
          </a:p>
          <a:p>
            <a:pPr indent="174625"/>
            <a:r>
              <a:rPr lang="ja-JP" altLang="en-US" sz="1600" dirty="0"/>
              <a:t>景観重要建造物又は景観重要樹木は、地域の良好な景観の形成に重要なものである。</a:t>
            </a:r>
            <a:endParaRPr lang="en-US" altLang="ja-JP" sz="1600" dirty="0"/>
          </a:p>
          <a:p>
            <a:pPr indent="174625"/>
            <a:endParaRPr lang="en-US" altLang="ja-JP" sz="1600" dirty="0"/>
          </a:p>
          <a:p>
            <a:pPr indent="174625"/>
            <a:r>
              <a:rPr lang="ja-JP" altLang="en-US" sz="1600" b="1" dirty="0">
                <a:solidFill>
                  <a:srgbClr val="FF0000"/>
                </a:solidFill>
              </a:rPr>
              <a:t>国は、景観重要建造物又は景観重要樹木に求める基準を、景観法施行規則にて示している</a:t>
            </a:r>
            <a:r>
              <a:rPr lang="ja-JP" altLang="en-US" sz="1600" dirty="0"/>
              <a:t>。</a:t>
            </a:r>
            <a:endParaRPr lang="en-US" altLang="ja-JP" sz="1600" dirty="0"/>
          </a:p>
          <a:p>
            <a:pPr indent="174625"/>
            <a:endParaRPr kumimoji="1" lang="en-US" altLang="ja-JP" sz="1600" dirty="0"/>
          </a:p>
          <a:p>
            <a:pPr indent="174625"/>
            <a:r>
              <a:rPr kumimoji="1" lang="ja-JP" altLang="en-US" sz="1600" dirty="0"/>
              <a:t>一方、景観重要建造物又は景観重要樹木は、</a:t>
            </a:r>
            <a:r>
              <a:rPr kumimoji="1" lang="ja-JP" altLang="en-US" sz="1600" b="1" dirty="0">
                <a:solidFill>
                  <a:srgbClr val="FF0000"/>
                </a:solidFill>
              </a:rPr>
              <a:t>景観行政団体が地域の自然、歴史、文化等の特性を踏まえた上で、指定する</a:t>
            </a:r>
            <a:r>
              <a:rPr lang="ja-JP" altLang="en-US" sz="1600" b="1" dirty="0">
                <a:solidFill>
                  <a:srgbClr val="FF0000"/>
                </a:solidFill>
              </a:rPr>
              <a:t>もの</a:t>
            </a:r>
            <a:r>
              <a:rPr kumimoji="1" lang="ja-JP" altLang="en-US" sz="1600" b="1" dirty="0">
                <a:solidFill>
                  <a:srgbClr val="FF0000"/>
                </a:solidFill>
              </a:rPr>
              <a:t>である</a:t>
            </a:r>
            <a:r>
              <a:rPr kumimoji="1" lang="ja-JP" altLang="en-US" sz="1600" dirty="0"/>
              <a:t>ことから、国が示す指定の基準に該当するだけでなく、</a:t>
            </a:r>
            <a:r>
              <a:rPr kumimoji="1" lang="ja-JP" altLang="en-US" sz="1600" b="1" dirty="0">
                <a:solidFill>
                  <a:srgbClr val="FF0000"/>
                </a:solidFill>
              </a:rPr>
              <a:t>景観行政団体の景観重要建造物又は景観重要樹木の指定の方針に即したものである必要があり</a:t>
            </a:r>
            <a:r>
              <a:rPr kumimoji="1" lang="ja-JP" altLang="en-US" sz="1600" dirty="0"/>
              <a:t>、これらの指定の対象となる建造物又は樹木がある場合には、景観計画に指定の方針を定める</a:t>
            </a:r>
            <a:r>
              <a:rPr lang="ja-JP" altLang="en-US" sz="1600" dirty="0"/>
              <a:t>ものとしている。</a:t>
            </a:r>
            <a:endParaRPr kumimoji="1" lang="ja-JP" altLang="en-US" sz="1600" dirty="0"/>
          </a:p>
        </p:txBody>
      </p:sp>
      <p:sp>
        <p:nvSpPr>
          <p:cNvPr id="2924" name="テキスト ボックス 30"/>
          <p:cNvSpPr txBox="1"/>
          <p:nvPr/>
        </p:nvSpPr>
        <p:spPr>
          <a:xfrm>
            <a:off x="6011043" y="697497"/>
            <a:ext cx="756000" cy="288000"/>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dirty="0"/>
              <a:t>Point</a:t>
            </a:r>
            <a:endParaRPr kumimoji="1" lang="ja-JP" altLang="en-US" dirty="0"/>
          </a:p>
        </p:txBody>
      </p:sp>
      <p:pic>
        <p:nvPicPr>
          <p:cNvPr id="2925" name="図 4095"/>
          <p:cNvPicPr>
            <a:picLocks noChangeAspect="1"/>
          </p:cNvPicPr>
          <p:nvPr/>
        </p:nvPicPr>
        <p:blipFill>
          <a:blip r:embed="rId3"/>
          <a:stretch>
            <a:fillRect/>
          </a:stretch>
        </p:blipFill>
        <p:spPr>
          <a:xfrm>
            <a:off x="252603" y="4596555"/>
            <a:ext cx="2544000" cy="1908000"/>
          </a:xfrm>
          <a:prstGeom prst="rect">
            <a:avLst/>
          </a:prstGeom>
        </p:spPr>
      </p:pic>
      <p:pic>
        <p:nvPicPr>
          <p:cNvPr id="2926" name="図 4101"/>
          <p:cNvPicPr>
            <a:picLocks noChangeAspect="1"/>
          </p:cNvPicPr>
          <p:nvPr/>
        </p:nvPicPr>
        <p:blipFill>
          <a:blip r:embed="rId4"/>
          <a:stretch>
            <a:fillRect/>
          </a:stretch>
        </p:blipFill>
        <p:spPr>
          <a:xfrm>
            <a:off x="3094618" y="4596555"/>
            <a:ext cx="2548770" cy="1908000"/>
          </a:xfrm>
          <a:prstGeom prst="rect">
            <a:avLst/>
          </a:prstGeom>
        </p:spPr>
      </p:pic>
      <p:sp>
        <p:nvSpPr>
          <p:cNvPr id="2927" name="スライド番号プレースホルダー 2"/>
          <p:cNvSpPr>
            <a:spLocks noGrp="1"/>
          </p:cNvSpPr>
          <p:nvPr>
            <p:ph type="sldNum" sz="quarter" idx="12"/>
          </p:nvPr>
        </p:nvSpPr>
        <p:spPr/>
        <p:txBody>
          <a:bodyPr/>
          <a:lstStyle/>
          <a:p>
            <a:pPr>
              <a:defRPr/>
            </a:pPr>
            <a:fld id="{1B1A8EB1-125A-443F-A46C-5E1B37C9C3F9}" type="slidenum">
              <a:rPr lang="en-US" altLang="ja-JP" smtClean="0"/>
              <a:pPr>
                <a:defRPr/>
              </a:pPr>
              <a:t>34</a:t>
            </a:fld>
            <a:endParaRPr lang="en-US" altLang="ja-JP"/>
          </a:p>
        </p:txBody>
      </p:sp>
    </p:spTree>
    <p:extLst>
      <p:ext uri="{BB962C8B-B14F-4D97-AF65-F5344CB8AC3E}">
        <p14:creationId xmlns:p14="http://schemas.microsoft.com/office/powerpoint/2010/main" val="44080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0" name="Rectangle 21"/>
          <p:cNvSpPr>
            <a:spLocks noChangeArrowheads="1"/>
          </p:cNvSpPr>
          <p:nvPr/>
        </p:nvSpPr>
        <p:spPr>
          <a:xfrm>
            <a:off x="53976" y="26193"/>
            <a:ext cx="8388350" cy="549276"/>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eaLnBrk="1" hangingPunct="1"/>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景観重要建造物</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（景観法第</a:t>
            </a:r>
            <a:r>
              <a:rPr lang="en-US" altLang="ja-JP" dirty="0">
                <a:solidFill>
                  <a:srgbClr val="4087C8"/>
                </a:solidFill>
                <a:latin typeface="HGP創英角ｺﾞｼｯｸUB" panose="020B0900000000000000" pitchFamily="50" charset="-128"/>
                <a:ea typeface="HGP創英角ｺﾞｼｯｸUB" panose="020B0900000000000000" pitchFamily="50" charset="-128"/>
              </a:rPr>
              <a:t>19</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条）</a:t>
            </a: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について</a:t>
            </a:r>
            <a:endParaRPr lang="ja-JP" altLang="en-US"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931" name="Rectangle 3"/>
          <p:cNvSpPr>
            <a:spLocks noChangeArrowheads="1"/>
          </p:cNvSpPr>
          <p:nvPr/>
        </p:nvSpPr>
        <p:spPr>
          <a:xfrm>
            <a:off x="114300" y="836712"/>
            <a:ext cx="8915400" cy="1938992"/>
          </a:xfrm>
          <a:prstGeom prst="rect">
            <a:avLst/>
          </a:prstGeom>
          <a:noFill/>
          <a:ln w="9525" algn="ctr">
            <a:solidFill>
              <a:schemeClr val="tx1"/>
            </a:solidFill>
            <a:miter lim="800000"/>
            <a:headEnd/>
            <a:tailEnd/>
          </a:ln>
        </p:spPr>
        <p:txBody>
          <a:bodyPr lIns="72000" rIns="72000" anchor="ctr">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nSpc>
                <a:spcPct val="120000"/>
              </a:lnSpc>
            </a:pPr>
            <a:r>
              <a:rPr lang="en-US" altLang="ja-JP" sz="1600" dirty="0">
                <a:solidFill>
                  <a:srgbClr val="000000"/>
                </a:solidFill>
                <a:latin typeface="HG丸ｺﾞｼｯｸM-PRO" panose="020F0600000000000000" pitchFamily="50" charset="-128"/>
                <a:ea typeface="HG丸ｺﾞｼｯｸM-PRO" panose="020F0600000000000000" pitchFamily="50" charset="-128"/>
              </a:rPr>
              <a:t>○</a:t>
            </a:r>
            <a:r>
              <a:rPr lang="ja-JP" altLang="en-US" sz="1600" dirty="0">
                <a:solidFill>
                  <a:srgbClr val="FF0000"/>
                </a:solidFill>
                <a:latin typeface="HG丸ｺﾞｼｯｸM-PRO" panose="020F0600000000000000" pitchFamily="50" charset="-128"/>
                <a:ea typeface="HG丸ｺﾞｼｯｸM-PRO" panose="020F0600000000000000" pitchFamily="50" charset="-128"/>
              </a:rPr>
              <a:t>景観行政団体の長</a:t>
            </a:r>
            <a:r>
              <a:rPr lang="ja-JP" altLang="en-US" sz="1600" dirty="0">
                <a:solidFill>
                  <a:srgbClr val="000000"/>
                </a:solidFill>
                <a:latin typeface="HG丸ｺﾞｼｯｸM-PRO" panose="020F0600000000000000" pitchFamily="50" charset="-128"/>
                <a:ea typeface="HG丸ｺﾞｼｯｸM-PRO" panose="020F0600000000000000" pitchFamily="50" charset="-128"/>
              </a:rPr>
              <a:t>は、景観計画に定められた指定方針に即し、</a:t>
            </a:r>
            <a:r>
              <a:rPr lang="ja-JP" altLang="en-US" sz="1600" dirty="0">
                <a:solidFill>
                  <a:srgbClr val="FF0000"/>
                </a:solidFill>
                <a:latin typeface="HG丸ｺﾞｼｯｸM-PRO" panose="020F0600000000000000" pitchFamily="50" charset="-128"/>
                <a:ea typeface="HG丸ｺﾞｼｯｸM-PRO" panose="020F0600000000000000" pitchFamily="50" charset="-128"/>
              </a:rPr>
              <a:t>良好な景観の形成に重要な建造</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solidFill>
                  <a:srgbClr val="FF0000"/>
                </a:solidFill>
                <a:latin typeface="HG丸ｺﾞｼｯｸM-PRO" panose="020F0600000000000000" pitchFamily="50" charset="-128"/>
                <a:ea typeface="HG丸ｺﾞｼｯｸM-PRO" panose="020F0600000000000000" pitchFamily="50" charset="-128"/>
              </a:rPr>
              <a:t>　物を、景観重要建造物として指定できる</a:t>
            </a:r>
            <a:r>
              <a:rPr lang="ja-JP" altLang="en-US" sz="1600" dirty="0">
                <a:solidFill>
                  <a:srgbClr val="000000"/>
                </a:solidFill>
                <a:latin typeface="HG丸ｺﾞｼｯｸM-PRO" panose="020F0600000000000000" pitchFamily="50" charset="-128"/>
                <a:ea typeface="HG丸ｺﾞｼｯｸM-PRO" panose="020F0600000000000000" pitchFamily="50" charset="-128"/>
              </a:rPr>
              <a:t>。</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endParaRPr lang="en-US" altLang="ja-JP" sz="2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○景観重要建造物の増改築・除却等の</a:t>
            </a:r>
            <a:r>
              <a:rPr lang="ja-JP" altLang="en-US" sz="1600" dirty="0">
                <a:solidFill>
                  <a:srgbClr val="FF0000"/>
                </a:solidFill>
                <a:latin typeface="HG丸ｺﾞｼｯｸM-PRO" panose="020F0600000000000000" pitchFamily="50" charset="-128"/>
                <a:ea typeface="HG丸ｺﾞｼｯｸM-PRO" panose="020F0600000000000000" pitchFamily="50" charset="-128"/>
              </a:rPr>
              <a:t>現状変更は、景観行政団体の長の許可を受けなければ原則</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solidFill>
                  <a:srgbClr val="FF0000"/>
                </a:solidFill>
                <a:latin typeface="HG丸ｺﾞｼｯｸM-PRO" panose="020F0600000000000000" pitchFamily="50" charset="-128"/>
                <a:ea typeface="HG丸ｺﾞｼｯｸM-PRO" panose="020F0600000000000000" pitchFamily="50" charset="-128"/>
              </a:rPr>
              <a:t>　できない。</a:t>
            </a:r>
            <a:r>
              <a:rPr lang="ja-JP" altLang="en-US" sz="1600" dirty="0">
                <a:solidFill>
                  <a:srgbClr val="000000"/>
                </a:solidFill>
                <a:latin typeface="HG丸ｺﾞｼｯｸM-PRO" panose="020F0600000000000000" pitchFamily="50" charset="-128"/>
                <a:ea typeface="HG丸ｺﾞｼｯｸM-PRO" panose="020F0600000000000000" pitchFamily="50" charset="-128"/>
              </a:rPr>
              <a:t>また景観行政団体の長は、景観重要建造物の適切な管理に関し命令・勧告できる。</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endParaRPr lang="en-US" altLang="ja-JP" sz="2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latin typeface="HG丸ｺﾞｼｯｸM-PRO" panose="020F0600000000000000" pitchFamily="50" charset="-128"/>
                <a:ea typeface="HG丸ｺﾞｼｯｸM-PRO" panose="020F0600000000000000" pitchFamily="50" charset="-128"/>
              </a:rPr>
              <a:t>〇景観重要建造物である建築物</a:t>
            </a:r>
            <a:r>
              <a:rPr lang="ja-JP" altLang="en-US" sz="1600" dirty="0">
                <a:solidFill>
                  <a:srgbClr val="000000"/>
                </a:solidFill>
                <a:latin typeface="HG丸ｺﾞｼｯｸM-PRO" panose="020F0600000000000000" pitchFamily="50" charset="-128"/>
                <a:ea typeface="HG丸ｺﾞｼｯｸM-PRO" panose="020F0600000000000000" pitchFamily="50" charset="-128"/>
              </a:rPr>
              <a:t>のうち、良好な景観の保全のためその位置又は構造をその状態に</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　おいて保存すべきものについては、</a:t>
            </a:r>
            <a:r>
              <a:rPr lang="ja-JP" altLang="en-US" sz="1600" dirty="0">
                <a:solidFill>
                  <a:srgbClr val="FF0000"/>
                </a:solidFill>
                <a:latin typeface="HG丸ｺﾞｼｯｸM-PRO" panose="020F0600000000000000" pitchFamily="50" charset="-128"/>
                <a:ea typeface="HG丸ｺﾞｼｯｸM-PRO" panose="020F0600000000000000" pitchFamily="50" charset="-128"/>
              </a:rPr>
              <a:t>建築規制の緩和が受けられる</a:t>
            </a:r>
            <a:r>
              <a:rPr lang="ja-JP" altLang="en-US" sz="1600" dirty="0">
                <a:solidFill>
                  <a:srgbClr val="000000"/>
                </a:solidFill>
                <a:latin typeface="HG丸ｺﾞｼｯｸM-PRO" panose="020F0600000000000000" pitchFamily="50" charset="-128"/>
                <a:ea typeface="HG丸ｺﾞｼｯｸM-PRO" panose="020F0600000000000000" pitchFamily="50" charset="-128"/>
              </a:rPr>
              <a:t>（建築基準法第</a:t>
            </a:r>
            <a:r>
              <a:rPr lang="en-US" altLang="ja-JP" sz="1600" dirty="0">
                <a:solidFill>
                  <a:srgbClr val="000000"/>
                </a:solidFill>
                <a:latin typeface="HG丸ｺﾞｼｯｸM-PRO" panose="020F0600000000000000" pitchFamily="50" charset="-128"/>
                <a:ea typeface="HG丸ｺﾞｼｯｸM-PRO" panose="020F0600000000000000" pitchFamily="50" charset="-128"/>
              </a:rPr>
              <a:t>85</a:t>
            </a:r>
            <a:r>
              <a:rPr lang="ja-JP" altLang="en-US" sz="1600" dirty="0">
                <a:solidFill>
                  <a:srgbClr val="000000"/>
                </a:solidFill>
                <a:latin typeface="HG丸ｺﾞｼｯｸM-PRO" panose="020F0600000000000000" pitchFamily="50" charset="-128"/>
                <a:ea typeface="HG丸ｺﾞｼｯｸM-PRO" panose="020F0600000000000000" pitchFamily="50" charset="-128"/>
              </a:rPr>
              <a:t>条の</a:t>
            </a:r>
            <a:r>
              <a:rPr lang="en-US" altLang="ja-JP" sz="1600" dirty="0">
                <a:solidFill>
                  <a:srgbClr val="000000"/>
                </a:solidFill>
                <a:latin typeface="HG丸ｺﾞｼｯｸM-PRO" panose="020F0600000000000000" pitchFamily="50" charset="-128"/>
                <a:ea typeface="HG丸ｺﾞｼｯｸM-PRO" panose="020F0600000000000000" pitchFamily="50" charset="-128"/>
              </a:rPr>
              <a:t>2</a:t>
            </a:r>
            <a:r>
              <a:rPr lang="ja-JP" altLang="en-US" sz="1600" dirty="0">
                <a:solidFill>
                  <a:srgbClr val="000000"/>
                </a:solidFill>
                <a:latin typeface="HG丸ｺﾞｼｯｸM-PRO" panose="020F0600000000000000" pitchFamily="50" charset="-128"/>
                <a:ea typeface="HG丸ｺﾞｼｯｸM-PRO" panose="020F0600000000000000" pitchFamily="50" charset="-128"/>
              </a:rPr>
              <a:t>）</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932" name="Rectangle 3"/>
          <p:cNvSpPr>
            <a:spLocks noChangeArrowheads="1"/>
          </p:cNvSpPr>
          <p:nvPr/>
        </p:nvSpPr>
        <p:spPr>
          <a:xfrm>
            <a:off x="142876" y="3024981"/>
            <a:ext cx="8826500" cy="337661"/>
          </a:xfrm>
          <a:prstGeom prst="rect">
            <a:avLst/>
          </a:prstGeom>
          <a:noFill/>
          <a:ln>
            <a:noFill/>
          </a:ln>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Aft>
                <a:spcPts val="600"/>
              </a:spcAft>
            </a:pPr>
            <a:r>
              <a:rPr lang="ja-JP" altLang="en-US" sz="1600" dirty="0">
                <a:solidFill>
                  <a:srgbClr val="000000"/>
                </a:solidFill>
                <a:latin typeface="HG丸ｺﾞｼｯｸM-PRO" panose="020F0600000000000000" pitchFamily="50" charset="-128"/>
                <a:ea typeface="HG丸ｺﾞｼｯｸM-PRO" panose="020F0600000000000000" pitchFamily="50" charset="-128"/>
              </a:rPr>
              <a:t>■指定実績（令和６年３月末現在）</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933" name="Rectangle 3"/>
          <p:cNvSpPr>
            <a:spLocks noChangeArrowheads="1"/>
          </p:cNvSpPr>
          <p:nvPr/>
        </p:nvSpPr>
        <p:spPr>
          <a:xfrm>
            <a:off x="258763" y="3320256"/>
            <a:ext cx="8826500" cy="348557"/>
          </a:xfrm>
          <a:prstGeom prst="rect">
            <a:avLst/>
          </a:prstGeom>
          <a:noFill/>
          <a:ln>
            <a:noFill/>
          </a:ln>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nSpc>
                <a:spcPct val="1200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　</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１県１１３市区町村で８０５件を指定</a:t>
            </a:r>
            <a:endParaRPr lang="en-US" altLang="ja-JP" sz="16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2935" name="スライド番号プレースホルダー 1"/>
          <p:cNvSpPr>
            <a:spLocks noGrp="1"/>
          </p:cNvSpPr>
          <p:nvPr>
            <p:ph type="sldNum" sz="quarter" idx="12"/>
          </p:nvPr>
        </p:nvSpPr>
        <p:spPr/>
        <p:txBody>
          <a:bodyPr/>
          <a:lstStyle/>
          <a:p>
            <a:pPr>
              <a:defRPr/>
            </a:pPr>
            <a:fld id="{1B1A8EB1-125A-443F-A46C-5E1B37C9C3F9}" type="slidenum">
              <a:rPr lang="en-US" altLang="ja-JP" smtClean="0">
                <a:solidFill>
                  <a:srgbClr val="000000"/>
                </a:solidFill>
              </a:rPr>
              <a:pPr>
                <a:defRPr/>
              </a:pPr>
              <a:t>35</a:t>
            </a:fld>
            <a:endParaRPr lang="en-US" altLang="ja-JP">
              <a:solidFill>
                <a:srgbClr val="000000"/>
              </a:solidFill>
            </a:endParaRPr>
          </a:p>
        </p:txBody>
      </p:sp>
      <p:grpSp>
        <p:nvGrpSpPr>
          <p:cNvPr id="2936" name="グループ化 35"/>
          <p:cNvGrpSpPr/>
          <p:nvPr/>
        </p:nvGrpSpPr>
        <p:grpSpPr>
          <a:xfrm>
            <a:off x="3938587" y="3755131"/>
            <a:ext cx="5091113" cy="2162175"/>
            <a:chOff x="4343400" y="1514475"/>
            <a:chExt cx="4800600" cy="2038350"/>
          </a:xfrm>
        </p:grpSpPr>
        <p:sp>
          <p:nvSpPr>
            <p:cNvPr id="2937" name="Text Box 213"/>
            <p:cNvSpPr txBox="1">
              <a:spLocks noChangeArrowheads="1"/>
            </p:cNvSpPr>
            <p:nvPr/>
          </p:nvSpPr>
          <p:spPr>
            <a:xfrm>
              <a:off x="7671914" y="1933575"/>
              <a:ext cx="1447800" cy="1571625"/>
            </a:xfrm>
            <a:prstGeom prst="rect">
              <a:avLst/>
            </a:prstGeom>
            <a:noFill/>
            <a:ln w="9525">
              <a:noFill/>
              <a:miter lim="800000"/>
              <a:headEnd/>
              <a:tailEnd/>
            </a:ln>
          </p:spPr>
          <p:txBody>
            <a:bodyPr/>
            <a:lstStyle/>
            <a:p>
              <a:pPr algn="just" eaLnBrk="0" hangingPunct="0"/>
              <a:r>
                <a:rPr kumimoji="0" lang="ja-JP" altLang="en-US" sz="900">
                  <a:solidFill>
                    <a:srgbClr val="000000"/>
                  </a:solidFill>
                  <a:latin typeface="ＭＳ Ｐゴシック" charset="-128"/>
                </a:rPr>
                <a:t>低層住居専用地域内の</a:t>
              </a:r>
            </a:p>
            <a:p>
              <a:pPr algn="just" eaLnBrk="0" hangingPunct="0"/>
              <a:r>
                <a:rPr kumimoji="0" lang="ja-JP" altLang="en-US" sz="900">
                  <a:solidFill>
                    <a:srgbClr val="000000"/>
                  </a:solidFill>
                  <a:latin typeface="ＭＳ Ｐゴシック" charset="-128"/>
                </a:rPr>
                <a:t>高さの制限</a:t>
              </a:r>
            </a:p>
            <a:p>
              <a:pPr algn="just" eaLnBrk="0" hangingPunct="0"/>
              <a:r>
                <a:rPr kumimoji="0" lang="ja-JP" altLang="en-US" sz="900">
                  <a:solidFill>
                    <a:srgbClr val="000000"/>
                  </a:solidFill>
                  <a:latin typeface="ＭＳ Ｐゴシック" charset="-128"/>
                </a:rPr>
                <a:t>斜線制限</a:t>
              </a:r>
            </a:p>
            <a:p>
              <a:pPr algn="just" eaLnBrk="0" hangingPunct="0"/>
              <a:r>
                <a:rPr kumimoji="0" lang="ja-JP" altLang="en-US" sz="900">
                  <a:solidFill>
                    <a:srgbClr val="000000"/>
                  </a:solidFill>
                  <a:latin typeface="ＭＳ Ｐゴシック" charset="-128"/>
                </a:rPr>
                <a:t>日影制限</a:t>
              </a:r>
            </a:p>
            <a:p>
              <a:pPr algn="just" eaLnBrk="0" hangingPunct="0"/>
              <a:r>
                <a:rPr kumimoji="0" lang="ja-JP" altLang="en-US" sz="900">
                  <a:solidFill>
                    <a:srgbClr val="000000"/>
                  </a:solidFill>
                  <a:latin typeface="ＭＳ Ｐゴシック" charset="-128"/>
                </a:rPr>
                <a:t>高度地区</a:t>
              </a:r>
            </a:p>
            <a:p>
              <a:pPr algn="just" eaLnBrk="0" hangingPunct="0"/>
              <a:r>
                <a:rPr kumimoji="0" lang="ja-JP" altLang="en-US" sz="900">
                  <a:solidFill>
                    <a:srgbClr val="000000"/>
                  </a:solidFill>
                  <a:latin typeface="ＭＳ Ｐゴシック" charset="-128"/>
                </a:rPr>
                <a:t>防火地域・準防火地域内</a:t>
              </a:r>
            </a:p>
            <a:p>
              <a:pPr algn="just" eaLnBrk="0" hangingPunct="0"/>
              <a:r>
                <a:rPr kumimoji="0" lang="ja-JP" altLang="en-US" sz="900">
                  <a:solidFill>
                    <a:srgbClr val="000000"/>
                  </a:solidFill>
                  <a:latin typeface="ＭＳ Ｐゴシック" charset="-128"/>
                </a:rPr>
                <a:t>の建築制限</a:t>
              </a:r>
            </a:p>
            <a:p>
              <a:pPr algn="just" eaLnBrk="0" hangingPunct="0"/>
              <a:r>
                <a:rPr kumimoji="0" lang="ja-JP" altLang="en-US" sz="900">
                  <a:solidFill>
                    <a:srgbClr val="000000"/>
                  </a:solidFill>
                  <a:latin typeface="ＭＳ Ｐゴシック" charset="-128"/>
                </a:rPr>
                <a:t>特定防災街区整備地区内</a:t>
              </a:r>
            </a:p>
            <a:p>
              <a:pPr algn="just" eaLnBrk="0" hangingPunct="0"/>
              <a:r>
                <a:rPr kumimoji="0" lang="ja-JP" altLang="en-US" sz="900">
                  <a:solidFill>
                    <a:srgbClr val="000000"/>
                  </a:solidFill>
                  <a:latin typeface="ＭＳ Ｐゴシック" charset="-128"/>
                </a:rPr>
                <a:t>の建築制限</a:t>
              </a:r>
            </a:p>
            <a:p>
              <a:pPr algn="just" eaLnBrk="0" hangingPunct="0"/>
              <a:r>
                <a:rPr kumimoji="0" lang="ja-JP" altLang="en-US" sz="900">
                  <a:solidFill>
                    <a:srgbClr val="000000"/>
                  </a:solidFill>
                  <a:latin typeface="ＭＳ Ｐゴシック" charset="-128"/>
                </a:rPr>
                <a:t>景観地区内の建築制限</a:t>
              </a:r>
            </a:p>
          </p:txBody>
        </p:sp>
        <p:sp>
          <p:nvSpPr>
            <p:cNvPr id="2938" name="Text Box 215"/>
            <p:cNvSpPr txBox="1">
              <a:spLocks noChangeArrowheads="1"/>
            </p:cNvSpPr>
            <p:nvPr/>
          </p:nvSpPr>
          <p:spPr>
            <a:xfrm>
              <a:off x="4447775" y="1952625"/>
              <a:ext cx="914400" cy="1600200"/>
            </a:xfrm>
            <a:prstGeom prst="rect">
              <a:avLst/>
            </a:prstGeom>
            <a:noFill/>
            <a:ln w="9525">
              <a:noFill/>
              <a:miter lim="800000"/>
              <a:headEnd/>
              <a:tailEnd/>
            </a:ln>
          </p:spPr>
          <p:txBody>
            <a:bodyPr/>
            <a:lstStyle/>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21</a:t>
              </a:r>
              <a:r>
                <a:rPr kumimoji="0" lang="ja-JP" altLang="en-US" sz="900">
                  <a:solidFill>
                    <a:srgbClr val="000000"/>
                  </a:solidFill>
                  <a:latin typeface="ＭＳ Ｐゴシック" charset="-128"/>
                </a:rPr>
                <a:t>条</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22</a:t>
              </a:r>
              <a:r>
                <a:rPr kumimoji="0" lang="ja-JP" altLang="en-US" sz="900">
                  <a:solidFill>
                    <a:srgbClr val="000000"/>
                  </a:solidFill>
                  <a:latin typeface="ＭＳ Ｐゴシック" charset="-128"/>
                </a:rPr>
                <a:t>条</a:t>
              </a:r>
            </a:p>
            <a:p>
              <a:pPr algn="just" eaLnBrk="0" hangingPunct="0"/>
              <a:r>
                <a:rPr kumimoji="0" lang="ja-JP" altLang="en-US" sz="900">
                  <a:solidFill>
                    <a:srgbClr val="000000"/>
                  </a:solidFill>
                  <a:latin typeface="ＭＳ Ｐゴシック" charset="-128"/>
                </a:rPr>
                <a:t>　　～</a:t>
              </a:r>
              <a:r>
                <a:rPr kumimoji="0" lang="en-US" altLang="ja-JP" sz="900">
                  <a:solidFill>
                    <a:srgbClr val="000000"/>
                  </a:solidFill>
                  <a:latin typeface="ＭＳ Ｐゴシック" charset="-128"/>
                </a:rPr>
                <a:t>24</a:t>
              </a:r>
              <a:r>
                <a:rPr kumimoji="0" lang="ja-JP" altLang="en-US" sz="900">
                  <a:solidFill>
                    <a:srgbClr val="000000"/>
                  </a:solidFill>
                  <a:latin typeface="ＭＳ Ｐゴシック" charset="-128"/>
                </a:rPr>
                <a:t>条の２</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25</a:t>
              </a:r>
              <a:r>
                <a:rPr kumimoji="0" lang="ja-JP" altLang="en-US" sz="900">
                  <a:solidFill>
                    <a:srgbClr val="000000"/>
                  </a:solidFill>
                  <a:latin typeface="ＭＳ Ｐゴシック" charset="-128"/>
                </a:rPr>
                <a:t>条</a:t>
              </a:r>
            </a:p>
            <a:p>
              <a:pPr algn="just" eaLnBrk="0" hangingPunct="0"/>
              <a:r>
                <a:rPr kumimoji="0" lang="ja-JP" altLang="en-US" sz="900">
                  <a:solidFill>
                    <a:srgbClr val="000000"/>
                  </a:solidFill>
                  <a:latin typeface="ＭＳ Ｐゴシック" charset="-128"/>
                </a:rPr>
                <a:t>　</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28</a:t>
              </a:r>
              <a:r>
                <a:rPr kumimoji="0" lang="ja-JP" altLang="en-US" sz="900">
                  <a:solidFill>
                    <a:srgbClr val="000000"/>
                  </a:solidFill>
                  <a:latin typeface="ＭＳ Ｐゴシック" charset="-128"/>
                </a:rPr>
                <a:t>条　</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43</a:t>
              </a:r>
              <a:r>
                <a:rPr kumimoji="0" lang="ja-JP" altLang="en-US" sz="900">
                  <a:solidFill>
                    <a:srgbClr val="000000"/>
                  </a:solidFill>
                  <a:latin typeface="ＭＳ Ｐゴシック" charset="-128"/>
                </a:rPr>
                <a:t>，</a:t>
              </a:r>
              <a:r>
                <a:rPr kumimoji="0" lang="en-US" altLang="ja-JP" sz="900">
                  <a:solidFill>
                    <a:srgbClr val="000000"/>
                  </a:solidFill>
                  <a:latin typeface="ＭＳ Ｐゴシック" charset="-128"/>
                </a:rPr>
                <a:t>44</a:t>
              </a:r>
              <a:r>
                <a:rPr kumimoji="0" lang="ja-JP" altLang="en-US" sz="900">
                  <a:solidFill>
                    <a:srgbClr val="000000"/>
                  </a:solidFill>
                  <a:latin typeface="ＭＳ Ｐゴシック" charset="-128"/>
                </a:rPr>
                <a:t>条</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47</a:t>
              </a:r>
              <a:r>
                <a:rPr kumimoji="0" lang="ja-JP" altLang="en-US" sz="900">
                  <a:solidFill>
                    <a:srgbClr val="000000"/>
                  </a:solidFill>
                  <a:latin typeface="ＭＳ Ｐゴシック" charset="-128"/>
                </a:rPr>
                <a:t>条</a:t>
              </a:r>
              <a:r>
                <a:rPr kumimoji="0" lang="en-US" altLang="ja-JP" sz="900">
                  <a:solidFill>
                    <a:srgbClr val="000000"/>
                  </a:solidFill>
                  <a:latin typeface="ＭＳ Ｐゴシック" charset="-128"/>
                </a:rPr>
                <a:t>※</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52</a:t>
              </a:r>
              <a:r>
                <a:rPr kumimoji="0" lang="ja-JP" altLang="en-US" sz="900">
                  <a:solidFill>
                    <a:srgbClr val="000000"/>
                  </a:solidFill>
                  <a:latin typeface="ＭＳ Ｐゴシック" charset="-128"/>
                </a:rPr>
                <a:t>，</a:t>
              </a:r>
              <a:r>
                <a:rPr kumimoji="0" lang="en-US" altLang="ja-JP" sz="900">
                  <a:solidFill>
                    <a:srgbClr val="000000"/>
                  </a:solidFill>
                  <a:latin typeface="ＭＳ Ｐゴシック" charset="-128"/>
                </a:rPr>
                <a:t>53</a:t>
              </a:r>
              <a:r>
                <a:rPr kumimoji="0" lang="ja-JP" altLang="en-US" sz="900">
                  <a:solidFill>
                    <a:srgbClr val="000000"/>
                  </a:solidFill>
                  <a:latin typeface="ＭＳ Ｐゴシック" charset="-128"/>
                </a:rPr>
                <a:t>条　</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54</a:t>
              </a:r>
              <a:r>
                <a:rPr kumimoji="0" lang="ja-JP" altLang="en-US" sz="900">
                  <a:solidFill>
                    <a:srgbClr val="000000"/>
                  </a:solidFill>
                  <a:latin typeface="ＭＳ Ｐゴシック" charset="-128"/>
                </a:rPr>
                <a:t>条</a:t>
              </a:r>
              <a:r>
                <a:rPr kumimoji="0" lang="en-US" altLang="ja-JP" sz="900">
                  <a:solidFill>
                    <a:srgbClr val="000000"/>
                  </a:solidFill>
                  <a:latin typeface="ＭＳ Ｐゴシック" charset="-128"/>
                </a:rPr>
                <a:t>※</a:t>
              </a:r>
            </a:p>
            <a:p>
              <a:pPr algn="just" eaLnBrk="0" hangingPunct="0"/>
              <a:r>
                <a:rPr kumimoji="0" lang="ja-JP" altLang="en-US" sz="900">
                  <a:solidFill>
                    <a:srgbClr val="000000"/>
                  </a:solidFill>
                  <a:latin typeface="ＭＳ Ｐゴシック" charset="-128"/>
                </a:rPr>
                <a:t>　</a:t>
              </a:r>
            </a:p>
            <a:p>
              <a:pPr algn="just" eaLnBrk="0" hangingPunct="0"/>
              <a:endParaRPr kumimoji="0" lang="en-US" altLang="ja-JP" sz="900">
                <a:solidFill>
                  <a:srgbClr val="000000"/>
                </a:solidFill>
                <a:latin typeface="ＭＳ Ｐゴシック" charset="-128"/>
              </a:endParaRPr>
            </a:p>
          </p:txBody>
        </p:sp>
        <p:sp>
          <p:nvSpPr>
            <p:cNvPr id="2939" name="Text Box 212"/>
            <p:cNvSpPr txBox="1">
              <a:spLocks noChangeArrowheads="1"/>
            </p:cNvSpPr>
            <p:nvPr/>
          </p:nvSpPr>
          <p:spPr>
            <a:xfrm>
              <a:off x="5257401" y="1943100"/>
              <a:ext cx="1905000" cy="1524000"/>
            </a:xfrm>
            <a:prstGeom prst="rect">
              <a:avLst/>
            </a:prstGeom>
            <a:noFill/>
            <a:ln w="9525">
              <a:noFill/>
              <a:miter lim="800000"/>
              <a:headEnd/>
              <a:tailEnd/>
            </a:ln>
          </p:spPr>
          <p:txBody>
            <a:bodyPr/>
            <a:lstStyle/>
            <a:p>
              <a:pPr algn="just" eaLnBrk="0" hangingPunct="0"/>
              <a:r>
                <a:rPr kumimoji="0" lang="ja-JP" altLang="en-US" sz="900" dirty="0">
                  <a:solidFill>
                    <a:srgbClr val="000000"/>
                  </a:solidFill>
                  <a:latin typeface="ＭＳ Ｐゴシック" charset="-128"/>
                </a:rPr>
                <a:t>大規模建築物の防火措置</a:t>
              </a:r>
            </a:p>
            <a:p>
              <a:pPr algn="just" eaLnBrk="0" hangingPunct="0"/>
              <a:r>
                <a:rPr kumimoji="0" lang="ja-JP" altLang="en-US" sz="900" dirty="0">
                  <a:solidFill>
                    <a:srgbClr val="000000"/>
                  </a:solidFill>
                  <a:latin typeface="ＭＳ Ｐゴシック" charset="-128"/>
                </a:rPr>
                <a:t>屋根不燃区域の屋根</a:t>
              </a:r>
              <a:r>
                <a:rPr kumimoji="0" lang="en-US" altLang="ja-JP" sz="900" dirty="0">
                  <a:solidFill>
                    <a:srgbClr val="000000"/>
                  </a:solidFill>
                  <a:latin typeface="ＭＳ Ｐゴシック" charset="-128"/>
                </a:rPr>
                <a:t>､</a:t>
              </a:r>
            </a:p>
            <a:p>
              <a:pPr algn="just" eaLnBrk="0" hangingPunct="0"/>
              <a:r>
                <a:rPr kumimoji="0" lang="ja-JP" altLang="en-US" sz="900" dirty="0">
                  <a:solidFill>
                    <a:srgbClr val="000000"/>
                  </a:solidFill>
                  <a:latin typeface="ＭＳ Ｐゴシック" charset="-128"/>
                </a:rPr>
                <a:t>外壁等の防火措置</a:t>
              </a:r>
            </a:p>
            <a:p>
              <a:pPr algn="just" eaLnBrk="0" hangingPunct="0"/>
              <a:r>
                <a:rPr kumimoji="0" lang="ja-JP" altLang="en-US" sz="900" dirty="0">
                  <a:solidFill>
                    <a:srgbClr val="000000"/>
                  </a:solidFill>
                  <a:latin typeface="ＭＳ Ｐゴシック" charset="-128"/>
                </a:rPr>
                <a:t>大規模木造建築物等の外壁等の</a:t>
              </a:r>
            </a:p>
            <a:p>
              <a:pPr algn="just" eaLnBrk="0" hangingPunct="0"/>
              <a:r>
                <a:rPr kumimoji="0" lang="ja-JP" altLang="en-US" sz="900" dirty="0">
                  <a:solidFill>
                    <a:srgbClr val="000000"/>
                  </a:solidFill>
                  <a:latin typeface="ＭＳ Ｐゴシック" charset="-128"/>
                </a:rPr>
                <a:t>防火措置</a:t>
              </a:r>
            </a:p>
            <a:p>
              <a:pPr algn="just" eaLnBrk="0" hangingPunct="0"/>
              <a:r>
                <a:rPr kumimoji="0" lang="ja-JP" altLang="en-US" sz="900" dirty="0">
                  <a:solidFill>
                    <a:srgbClr val="000000"/>
                  </a:solidFill>
                  <a:latin typeface="ＭＳ Ｐゴシック" charset="-128"/>
                </a:rPr>
                <a:t>居室の採光及び換気</a:t>
              </a:r>
            </a:p>
            <a:p>
              <a:pPr algn="just" eaLnBrk="0" hangingPunct="0"/>
              <a:r>
                <a:rPr kumimoji="0" lang="ja-JP" altLang="en-US" sz="900" dirty="0">
                  <a:solidFill>
                    <a:srgbClr val="000000"/>
                  </a:solidFill>
                  <a:latin typeface="ＭＳ Ｐゴシック" charset="-128"/>
                </a:rPr>
                <a:t>接道義務、道路内の建築制限</a:t>
              </a:r>
            </a:p>
            <a:p>
              <a:pPr algn="just" eaLnBrk="0" hangingPunct="0"/>
              <a:r>
                <a:rPr kumimoji="0" lang="ja-JP" altLang="en-US" sz="900" dirty="0">
                  <a:solidFill>
                    <a:srgbClr val="000000"/>
                  </a:solidFill>
                  <a:latin typeface="ＭＳ Ｐゴシック" charset="-128"/>
                </a:rPr>
                <a:t>壁面線による建築制限</a:t>
              </a:r>
            </a:p>
            <a:p>
              <a:pPr algn="just" eaLnBrk="0" hangingPunct="0"/>
              <a:r>
                <a:rPr kumimoji="0" lang="ja-JP" altLang="en-US" sz="900" dirty="0">
                  <a:solidFill>
                    <a:srgbClr val="000000"/>
                  </a:solidFill>
                  <a:latin typeface="ＭＳ Ｐゴシック" charset="-128"/>
                </a:rPr>
                <a:t>容積率</a:t>
              </a:r>
              <a:r>
                <a:rPr kumimoji="0" lang="en-US" altLang="ja-JP" sz="900" dirty="0">
                  <a:solidFill>
                    <a:srgbClr val="000000"/>
                  </a:solidFill>
                  <a:latin typeface="ＭＳ Ｐゴシック" charset="-128"/>
                </a:rPr>
                <a:t>､</a:t>
              </a:r>
              <a:r>
                <a:rPr kumimoji="0" lang="ja-JP" altLang="en-US" sz="900" dirty="0">
                  <a:solidFill>
                    <a:srgbClr val="000000"/>
                  </a:solidFill>
                  <a:latin typeface="ＭＳ Ｐゴシック" charset="-128"/>
                </a:rPr>
                <a:t>建</a:t>
              </a:r>
              <a:r>
                <a:rPr kumimoji="0" lang="ja-JP" altLang="en-US" sz="900" dirty="0" err="1">
                  <a:solidFill>
                    <a:srgbClr val="000000"/>
                  </a:solidFill>
                  <a:latin typeface="ＭＳ Ｐゴシック" charset="-128"/>
                </a:rPr>
                <a:t>ぺい</a:t>
              </a:r>
              <a:r>
                <a:rPr kumimoji="0" lang="ja-JP" altLang="en-US" sz="900" dirty="0">
                  <a:solidFill>
                    <a:srgbClr val="000000"/>
                  </a:solidFill>
                  <a:latin typeface="ＭＳ Ｐゴシック" charset="-128"/>
                </a:rPr>
                <a:t>率</a:t>
              </a:r>
            </a:p>
            <a:p>
              <a:pPr algn="just" eaLnBrk="0" hangingPunct="0"/>
              <a:r>
                <a:rPr kumimoji="0" lang="ja-JP" altLang="en-US" sz="900" dirty="0">
                  <a:solidFill>
                    <a:srgbClr val="000000"/>
                  </a:solidFill>
                  <a:latin typeface="ＭＳ Ｐゴシック" charset="-128"/>
                </a:rPr>
                <a:t>低層住居専用地域内の</a:t>
              </a:r>
            </a:p>
            <a:p>
              <a:pPr algn="just" eaLnBrk="0" hangingPunct="0"/>
              <a:r>
                <a:rPr kumimoji="0" lang="ja-JP" altLang="en-US" sz="900" dirty="0">
                  <a:solidFill>
                    <a:srgbClr val="000000"/>
                  </a:solidFill>
                  <a:latin typeface="ＭＳ Ｐゴシック" charset="-128"/>
                </a:rPr>
                <a:t>外壁の後退距離</a:t>
              </a:r>
            </a:p>
            <a:p>
              <a:pPr algn="just" eaLnBrk="0" hangingPunct="0"/>
              <a:endParaRPr kumimoji="0" lang="en-US" altLang="ja-JP" sz="900" dirty="0">
                <a:solidFill>
                  <a:srgbClr val="000000"/>
                </a:solidFill>
                <a:latin typeface="ＭＳ Ｐゴシック" charset="-128"/>
              </a:endParaRPr>
            </a:p>
          </p:txBody>
        </p:sp>
        <p:sp>
          <p:nvSpPr>
            <p:cNvPr id="2940" name="Text Box 216"/>
            <p:cNvSpPr txBox="1">
              <a:spLocks noChangeArrowheads="1"/>
            </p:cNvSpPr>
            <p:nvPr/>
          </p:nvSpPr>
          <p:spPr>
            <a:xfrm>
              <a:off x="6890864" y="1943100"/>
              <a:ext cx="990600" cy="1219200"/>
            </a:xfrm>
            <a:prstGeom prst="rect">
              <a:avLst/>
            </a:prstGeom>
            <a:noFill/>
            <a:ln w="9525">
              <a:noFill/>
              <a:miter lim="800000"/>
              <a:headEnd/>
              <a:tailEnd/>
            </a:ln>
          </p:spPr>
          <p:txBody>
            <a:bodyPr/>
            <a:lstStyle/>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55</a:t>
              </a:r>
              <a:r>
                <a:rPr kumimoji="0" lang="ja-JP" altLang="en-US" sz="900">
                  <a:solidFill>
                    <a:srgbClr val="000000"/>
                  </a:solidFill>
                  <a:latin typeface="ＭＳ Ｐゴシック" charset="-128"/>
                </a:rPr>
                <a:t>条</a:t>
              </a:r>
            </a:p>
            <a:p>
              <a:pPr algn="just" eaLnBrk="0" hangingPunct="0"/>
              <a:endParaRPr kumimoji="0" lang="ja-JP" altLang="en-US" sz="900">
                <a:solidFill>
                  <a:srgbClr val="000000"/>
                </a:solidFill>
                <a:latin typeface="ＭＳ Ｐゴシック" charset="-128"/>
              </a:endParaRP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56</a:t>
              </a:r>
              <a:r>
                <a:rPr kumimoji="0" lang="ja-JP" altLang="en-US" sz="900">
                  <a:solidFill>
                    <a:srgbClr val="000000"/>
                  </a:solidFill>
                  <a:latin typeface="ＭＳ Ｐゴシック" charset="-128"/>
                </a:rPr>
                <a:t>条</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56</a:t>
              </a:r>
              <a:r>
                <a:rPr kumimoji="0" lang="ja-JP" altLang="en-US" sz="900">
                  <a:solidFill>
                    <a:srgbClr val="000000"/>
                  </a:solidFill>
                  <a:latin typeface="ＭＳ Ｐゴシック" charset="-128"/>
                </a:rPr>
                <a:t>条の２</a:t>
              </a:r>
              <a:r>
                <a:rPr kumimoji="0" lang="en-US" altLang="ja-JP" sz="900">
                  <a:solidFill>
                    <a:srgbClr val="000000"/>
                  </a:solidFill>
                  <a:latin typeface="ＭＳ Ｐゴシック" charset="-128"/>
                </a:rPr>
                <a:t>※</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58</a:t>
              </a:r>
              <a:r>
                <a:rPr kumimoji="0" lang="ja-JP" altLang="en-US" sz="900">
                  <a:solidFill>
                    <a:srgbClr val="000000"/>
                  </a:solidFill>
                  <a:latin typeface="ＭＳ Ｐゴシック" charset="-128"/>
                </a:rPr>
                <a:t>条</a:t>
              </a: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61</a:t>
              </a:r>
              <a:r>
                <a:rPr kumimoji="0" lang="ja-JP" altLang="en-US" sz="900">
                  <a:solidFill>
                    <a:srgbClr val="000000"/>
                  </a:solidFill>
                  <a:latin typeface="ＭＳ Ｐゴシック" charset="-128"/>
                </a:rPr>
                <a:t>条～</a:t>
              </a:r>
              <a:r>
                <a:rPr kumimoji="0" lang="en-US" altLang="ja-JP" sz="900">
                  <a:solidFill>
                    <a:srgbClr val="000000"/>
                  </a:solidFill>
                  <a:latin typeface="ＭＳ Ｐゴシック" charset="-128"/>
                </a:rPr>
                <a:t>64</a:t>
              </a:r>
              <a:r>
                <a:rPr kumimoji="0" lang="ja-JP" altLang="en-US" sz="900">
                  <a:solidFill>
                    <a:srgbClr val="000000"/>
                  </a:solidFill>
                  <a:latin typeface="ＭＳ Ｐゴシック" charset="-128"/>
                </a:rPr>
                <a:t>条</a:t>
              </a:r>
            </a:p>
            <a:p>
              <a:pPr algn="just" eaLnBrk="0" hangingPunct="0"/>
              <a:endParaRPr kumimoji="0" lang="ja-JP" altLang="en-US" sz="900">
                <a:solidFill>
                  <a:srgbClr val="000000"/>
                </a:solidFill>
                <a:latin typeface="ＭＳ Ｐゴシック" charset="-128"/>
              </a:endParaRP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67</a:t>
              </a:r>
              <a:r>
                <a:rPr kumimoji="0" lang="ja-JP" altLang="en-US" sz="900">
                  <a:solidFill>
                    <a:srgbClr val="000000"/>
                  </a:solidFill>
                  <a:latin typeface="ＭＳ Ｐゴシック" charset="-128"/>
                </a:rPr>
                <a:t>条の２</a:t>
              </a:r>
            </a:p>
            <a:p>
              <a:pPr algn="just" eaLnBrk="0" hangingPunct="0"/>
              <a:endParaRPr kumimoji="0" lang="ja-JP" altLang="en-US" sz="900">
                <a:solidFill>
                  <a:srgbClr val="000000"/>
                </a:solidFill>
                <a:latin typeface="ＭＳ Ｐゴシック" charset="-128"/>
              </a:endParaRPr>
            </a:p>
            <a:p>
              <a:pPr algn="just" eaLnBrk="0" hangingPunct="0"/>
              <a:r>
                <a:rPr kumimoji="0" lang="ja-JP" altLang="en-US" sz="900">
                  <a:solidFill>
                    <a:srgbClr val="000000"/>
                  </a:solidFill>
                  <a:latin typeface="ＭＳ Ｐゴシック" charset="-128"/>
                </a:rPr>
                <a:t>　第</a:t>
              </a:r>
              <a:r>
                <a:rPr kumimoji="0" lang="en-US" altLang="ja-JP" sz="900">
                  <a:solidFill>
                    <a:srgbClr val="000000"/>
                  </a:solidFill>
                  <a:latin typeface="ＭＳ Ｐゴシック" charset="-128"/>
                </a:rPr>
                <a:t>68</a:t>
              </a:r>
              <a:r>
                <a:rPr kumimoji="0" lang="ja-JP" altLang="en-US" sz="900">
                  <a:solidFill>
                    <a:srgbClr val="000000"/>
                  </a:solidFill>
                  <a:latin typeface="ＭＳ Ｐゴシック" charset="-128"/>
                </a:rPr>
                <a:t>条</a:t>
              </a:r>
              <a:r>
                <a:rPr kumimoji="0" lang="en-US" altLang="ja-JP" sz="900">
                  <a:solidFill>
                    <a:srgbClr val="000000"/>
                  </a:solidFill>
                  <a:latin typeface="ＭＳ Ｐゴシック" charset="-128"/>
                </a:rPr>
                <a:t>※</a:t>
              </a:r>
            </a:p>
          </p:txBody>
        </p:sp>
        <p:sp>
          <p:nvSpPr>
            <p:cNvPr id="2941" name="Rectangle 217"/>
            <p:cNvSpPr>
              <a:spLocks noChangeArrowheads="1"/>
            </p:cNvSpPr>
            <p:nvPr/>
          </p:nvSpPr>
          <p:spPr>
            <a:xfrm>
              <a:off x="4400283" y="1514475"/>
              <a:ext cx="4686835" cy="1935086"/>
            </a:xfrm>
            <a:prstGeom prst="rect">
              <a:avLst/>
            </a:prstGeom>
            <a:noFill/>
            <a:ln w="9525">
              <a:solidFill>
                <a:schemeClr val="tx1">
                  <a:lumMod val="50000"/>
                  <a:lumOff val="50000"/>
                </a:schemeClr>
              </a:solidFill>
              <a:prstDash val="sysDot"/>
              <a:miter lim="800000"/>
              <a:headEnd/>
              <a:tailEnd/>
            </a:ln>
            <a:effectLst/>
          </p:spPr>
          <p:txBody>
            <a:bodyPr wrap="none" anchor="ctr"/>
            <a:lstStyle/>
            <a:p>
              <a:pPr>
                <a:defRPr/>
              </a:pPr>
              <a:endParaRPr lang="ja-JP" altLang="en-US">
                <a:solidFill>
                  <a:srgbClr val="000000"/>
                </a:solidFill>
              </a:endParaRPr>
            </a:p>
          </p:txBody>
        </p:sp>
        <p:sp>
          <p:nvSpPr>
            <p:cNvPr id="2942" name="Text Box 218"/>
            <p:cNvSpPr txBox="1">
              <a:spLocks noChangeArrowheads="1"/>
            </p:cNvSpPr>
            <p:nvPr/>
          </p:nvSpPr>
          <p:spPr>
            <a:xfrm>
              <a:off x="4343400" y="1524000"/>
              <a:ext cx="4800600" cy="304800"/>
            </a:xfrm>
            <a:prstGeom prst="rect">
              <a:avLst/>
            </a:prstGeom>
            <a:noFill/>
            <a:ln w="9525">
              <a:noFill/>
              <a:miter lim="800000"/>
              <a:headEnd/>
              <a:tailEnd/>
            </a:ln>
          </p:spPr>
          <p:txBody>
            <a:bodyPr/>
            <a:lstStyle/>
            <a:p>
              <a:pPr algn="just" eaLnBrk="0" hangingPunct="0"/>
              <a:r>
                <a:rPr kumimoji="0" lang="ja-JP" altLang="en-US" sz="900" dirty="0">
                  <a:solidFill>
                    <a:srgbClr val="000000"/>
                  </a:solidFill>
                  <a:latin typeface="ＭＳ Ｐゴシック" charset="-128"/>
                </a:rPr>
                <a:t>　</a:t>
              </a:r>
              <a:r>
                <a:rPr kumimoji="0" lang="ja-JP" altLang="en-US" sz="1200" dirty="0">
                  <a:solidFill>
                    <a:srgbClr val="000000"/>
                  </a:solidFill>
                  <a:latin typeface="ＭＳ Ｐゴシック" charset="-128"/>
                </a:rPr>
                <a:t>建築基準法の制限の緩和項目</a:t>
              </a:r>
            </a:p>
            <a:p>
              <a:pPr algn="just" eaLnBrk="0" hangingPunct="0"/>
              <a:r>
                <a:rPr kumimoji="0" lang="ja-JP" altLang="en-US" sz="900" dirty="0">
                  <a:solidFill>
                    <a:srgbClr val="000000"/>
                  </a:solidFill>
                  <a:latin typeface="ＭＳ Ｐゴシック" charset="-128"/>
                </a:rPr>
                <a:t>　　　　　　　（</a:t>
              </a:r>
              <a:r>
                <a:rPr kumimoji="0" lang="en-US" altLang="ja-JP" sz="900" dirty="0">
                  <a:solidFill>
                    <a:srgbClr val="000000"/>
                  </a:solidFill>
                  <a:latin typeface="ＭＳ Ｐゴシック" charset="-128"/>
                </a:rPr>
                <a:t>※</a:t>
              </a:r>
              <a:r>
                <a:rPr kumimoji="0" lang="ja-JP" altLang="en-US" sz="900" dirty="0">
                  <a:solidFill>
                    <a:srgbClr val="000000"/>
                  </a:solidFill>
                  <a:latin typeface="ＭＳ Ｐゴシック" charset="-128"/>
                </a:rPr>
                <a:t>は伝統的建造物群保存地区内で緩和規定を設けていない項目）</a:t>
              </a:r>
            </a:p>
          </p:txBody>
        </p:sp>
      </p:grpSp>
      <p:sp>
        <p:nvSpPr>
          <p:cNvPr id="2943" name="円/楕円 25"/>
          <p:cNvSpPr/>
          <p:nvPr/>
        </p:nvSpPr>
        <p:spPr>
          <a:xfrm>
            <a:off x="4248151" y="5941122"/>
            <a:ext cx="1989137" cy="287338"/>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srgbClr val="BBE0E3">
                    <a:lumMod val="25000"/>
                  </a:srgbClr>
                </a:solidFill>
              </a:rPr>
              <a:t>防火措置の緩和</a:t>
            </a:r>
          </a:p>
        </p:txBody>
      </p:sp>
      <p:sp>
        <p:nvSpPr>
          <p:cNvPr id="2944" name="円/楕円 26"/>
          <p:cNvSpPr/>
          <p:nvPr/>
        </p:nvSpPr>
        <p:spPr>
          <a:xfrm>
            <a:off x="5489574" y="6380040"/>
            <a:ext cx="1989137" cy="287337"/>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a:solidFill>
                  <a:srgbClr val="BBE0E3">
                    <a:lumMod val="25000"/>
                  </a:srgbClr>
                </a:solidFill>
              </a:rPr>
              <a:t>接道義務</a:t>
            </a:r>
            <a:r>
              <a:rPr lang="ja-JP" altLang="en-US" sz="1200" dirty="0">
                <a:solidFill>
                  <a:srgbClr val="BBE0E3">
                    <a:lumMod val="25000"/>
                  </a:srgbClr>
                </a:solidFill>
              </a:rPr>
              <a:t>の制限緩和</a:t>
            </a:r>
          </a:p>
        </p:txBody>
      </p:sp>
      <p:sp>
        <p:nvSpPr>
          <p:cNvPr id="2945" name="円/楕円 27"/>
          <p:cNvSpPr/>
          <p:nvPr/>
        </p:nvSpPr>
        <p:spPr>
          <a:xfrm>
            <a:off x="6928183" y="5940118"/>
            <a:ext cx="1989137" cy="287338"/>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200" dirty="0">
                <a:solidFill>
                  <a:srgbClr val="BBE0E3">
                    <a:lumMod val="25000"/>
                  </a:srgbClr>
                </a:solidFill>
              </a:rPr>
              <a:t>建</a:t>
            </a:r>
            <a:r>
              <a:rPr lang="ja-JP" altLang="en-US" sz="1200" dirty="0" err="1">
                <a:solidFill>
                  <a:srgbClr val="BBE0E3">
                    <a:lumMod val="25000"/>
                  </a:srgbClr>
                </a:solidFill>
              </a:rPr>
              <a:t>ぺい</a:t>
            </a:r>
            <a:r>
              <a:rPr lang="ja-JP" altLang="en-US" sz="1200" dirty="0">
                <a:solidFill>
                  <a:srgbClr val="BBE0E3">
                    <a:lumMod val="25000"/>
                  </a:srgbClr>
                </a:solidFill>
              </a:rPr>
              <a:t>率制限の緩和</a:t>
            </a:r>
          </a:p>
        </p:txBody>
      </p:sp>
      <p:sp>
        <p:nvSpPr>
          <p:cNvPr id="2" name="Rectangle 4">
            <a:extLst>
              <a:ext uri="{FF2B5EF4-FFF2-40B4-BE49-F238E27FC236}">
                <a16:creationId xmlns:a16="http://schemas.microsoft.com/office/drawing/2014/main" id="{42B47059-24C0-8596-3AAE-B12B3717F45C}"/>
              </a:ext>
            </a:extLst>
          </p:cNvPr>
          <p:cNvSpPr>
            <a:spLocks noChangeArrowheads="1"/>
          </p:cNvSpPr>
          <p:nvPr/>
        </p:nvSpPr>
        <p:spPr>
          <a:xfrm>
            <a:off x="-157773" y="6294775"/>
            <a:ext cx="4356484" cy="348789"/>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spcBef>
                <a:spcPct val="0"/>
              </a:spcBef>
              <a:buFontTx/>
              <a:buNone/>
            </a:pPr>
            <a:r>
              <a:rPr lang="ja-JP" altLang="en-US" sz="1400" dirty="0">
                <a:solidFill>
                  <a:srgbClr val="000000"/>
                </a:solidFill>
                <a:latin typeface="Times New Roman" panose="02020603050405020304" pitchFamily="18" charset="0"/>
              </a:rPr>
              <a:t>群馬音楽センター　（群馬県高崎市）</a:t>
            </a:r>
          </a:p>
        </p:txBody>
      </p:sp>
      <p:pic>
        <p:nvPicPr>
          <p:cNvPr id="3" name="図 23">
            <a:extLst>
              <a:ext uri="{FF2B5EF4-FFF2-40B4-BE49-F238E27FC236}">
                <a16:creationId xmlns:a16="http://schemas.microsoft.com/office/drawing/2014/main" id="{C4BE8BA3-240E-057F-2637-BF7D358FB777}"/>
              </a:ext>
            </a:extLst>
          </p:cNvPr>
          <p:cNvPicPr>
            <a:picLocks noChangeAspect="1"/>
          </p:cNvPicPr>
          <p:nvPr/>
        </p:nvPicPr>
        <p:blipFill>
          <a:blip r:embed="rId2"/>
          <a:stretch>
            <a:fillRect/>
          </a:stretch>
        </p:blipFill>
        <p:spPr>
          <a:xfrm>
            <a:off x="140056" y="3758090"/>
            <a:ext cx="3760827" cy="2507218"/>
          </a:xfrm>
          <a:prstGeom prst="rect">
            <a:avLst/>
          </a:prstGeom>
        </p:spPr>
      </p:pic>
    </p:spTree>
    <p:extLst>
      <p:ext uri="{BB962C8B-B14F-4D97-AF65-F5344CB8AC3E}">
        <p14:creationId xmlns:p14="http://schemas.microsoft.com/office/powerpoint/2010/main" val="2461407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7" name="Rectangle 21"/>
          <p:cNvSpPr>
            <a:spLocks noChangeArrowheads="1"/>
          </p:cNvSpPr>
          <p:nvPr/>
        </p:nvSpPr>
        <p:spPr>
          <a:xfrm>
            <a:off x="53976" y="26193"/>
            <a:ext cx="8388350" cy="549276"/>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eaLnBrk="1" hangingPunct="1"/>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景観重要樹木</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（景観法第</a:t>
            </a:r>
            <a:r>
              <a:rPr lang="en-US" altLang="ja-JP" dirty="0">
                <a:solidFill>
                  <a:srgbClr val="4087C8"/>
                </a:solidFill>
                <a:latin typeface="HGP創英角ｺﾞｼｯｸUB" panose="020B0900000000000000" pitchFamily="50" charset="-128"/>
                <a:ea typeface="HGP創英角ｺﾞｼｯｸUB" panose="020B0900000000000000" pitchFamily="50" charset="-128"/>
              </a:rPr>
              <a:t>28</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条）</a:t>
            </a: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について</a:t>
            </a:r>
          </a:p>
        </p:txBody>
      </p:sp>
      <p:sp>
        <p:nvSpPr>
          <p:cNvPr id="2948" name="Rectangle 3"/>
          <p:cNvSpPr>
            <a:spLocks noChangeArrowheads="1"/>
          </p:cNvSpPr>
          <p:nvPr/>
        </p:nvSpPr>
        <p:spPr>
          <a:xfrm>
            <a:off x="98426" y="859407"/>
            <a:ext cx="8915400" cy="1343125"/>
          </a:xfrm>
          <a:prstGeom prst="rect">
            <a:avLst/>
          </a:prstGeom>
          <a:noFill/>
          <a:ln w="9525" algn="ctr">
            <a:solidFill>
              <a:schemeClr val="tx1"/>
            </a:solidFill>
            <a:miter lim="800000"/>
            <a:headEnd/>
            <a:tailEnd/>
          </a:ln>
        </p:spPr>
        <p:txBody>
          <a:bodyPr lIns="72000" rIns="72000" anchor="ctr">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nSpc>
                <a:spcPct val="120000"/>
              </a:lnSpc>
            </a:pPr>
            <a:r>
              <a:rPr lang="en-US" altLang="ja-JP" sz="1600" dirty="0">
                <a:solidFill>
                  <a:srgbClr val="000000"/>
                </a:solidFill>
                <a:latin typeface="HG丸ｺﾞｼｯｸM-PRO" panose="020F0600000000000000" pitchFamily="50" charset="-128"/>
                <a:ea typeface="HG丸ｺﾞｼｯｸM-PRO" panose="020F0600000000000000" pitchFamily="50" charset="-128"/>
              </a:rPr>
              <a:t>○</a:t>
            </a:r>
            <a:r>
              <a:rPr lang="ja-JP" altLang="en-US" sz="1600" dirty="0">
                <a:solidFill>
                  <a:srgbClr val="FF0000"/>
                </a:solidFill>
                <a:latin typeface="HG丸ｺﾞｼｯｸM-PRO" panose="020F0600000000000000" pitchFamily="50" charset="-128"/>
                <a:ea typeface="HG丸ｺﾞｼｯｸM-PRO" panose="020F0600000000000000" pitchFamily="50" charset="-128"/>
              </a:rPr>
              <a:t>景観行政団体の長は</a:t>
            </a:r>
            <a:r>
              <a:rPr lang="ja-JP" altLang="en-US" sz="1600" dirty="0">
                <a:solidFill>
                  <a:srgbClr val="000000"/>
                </a:solidFill>
                <a:latin typeface="HG丸ｺﾞｼｯｸM-PRO" panose="020F0600000000000000" pitchFamily="50" charset="-128"/>
                <a:ea typeface="HG丸ｺﾞｼｯｸM-PRO" panose="020F0600000000000000" pitchFamily="50" charset="-128"/>
              </a:rPr>
              <a:t>、景観計画に定められた指定方針に即し、</a:t>
            </a:r>
            <a:r>
              <a:rPr lang="ja-JP" altLang="en-US" sz="1600" dirty="0">
                <a:solidFill>
                  <a:srgbClr val="FF0000"/>
                </a:solidFill>
                <a:latin typeface="HG丸ｺﾞｼｯｸM-PRO" panose="020F0600000000000000" pitchFamily="50" charset="-128"/>
                <a:ea typeface="HG丸ｺﾞｼｯｸM-PRO" panose="020F0600000000000000" pitchFamily="50" charset="-128"/>
              </a:rPr>
              <a:t>良好な景観の形成に重要な樹木</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solidFill>
                  <a:srgbClr val="FF0000"/>
                </a:solidFill>
                <a:latin typeface="HG丸ｺﾞｼｯｸM-PRO" panose="020F0600000000000000" pitchFamily="50" charset="-128"/>
                <a:ea typeface="HG丸ｺﾞｼｯｸM-PRO" panose="020F0600000000000000" pitchFamily="50" charset="-128"/>
              </a:rPr>
              <a:t>　を、景観重要樹木として指定できる</a:t>
            </a:r>
            <a:r>
              <a:rPr lang="ja-JP" altLang="en-US" sz="1600" dirty="0">
                <a:solidFill>
                  <a:srgbClr val="000000"/>
                </a:solidFill>
                <a:latin typeface="HG丸ｺﾞｼｯｸM-PRO" panose="020F0600000000000000" pitchFamily="50" charset="-128"/>
                <a:ea typeface="HG丸ｺﾞｼｯｸM-PRO" panose="020F0600000000000000" pitchFamily="50" charset="-128"/>
              </a:rPr>
              <a:t>。</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endParaRPr lang="en-US" altLang="ja-JP" sz="2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○景観重要樹木の伐採・移植等の現状変更は、景観行政団体の長の許可を受けなければ原則で</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　きない。また景観行政団体の長は、景観重要樹木の適切な管理に関し命令・勧告できる。</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lnSpc>
                <a:spcPct val="120000"/>
              </a:lnSpc>
            </a:pPr>
            <a:endParaRPr lang="en-US" altLang="ja-JP" sz="2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949" name="Rectangle 3"/>
          <p:cNvSpPr>
            <a:spLocks noChangeArrowheads="1"/>
          </p:cNvSpPr>
          <p:nvPr/>
        </p:nvSpPr>
        <p:spPr>
          <a:xfrm>
            <a:off x="142876" y="2502499"/>
            <a:ext cx="8826500" cy="337661"/>
          </a:xfrm>
          <a:prstGeom prst="rect">
            <a:avLst/>
          </a:prstGeom>
          <a:noFill/>
          <a:ln>
            <a:noFill/>
          </a:ln>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Aft>
                <a:spcPts val="600"/>
              </a:spcAft>
            </a:pPr>
            <a:r>
              <a:rPr lang="ja-JP" altLang="en-US" sz="1600" dirty="0">
                <a:solidFill>
                  <a:srgbClr val="000000"/>
                </a:solidFill>
                <a:latin typeface="HG丸ｺﾞｼｯｸM-PRO" panose="020F0600000000000000" pitchFamily="50" charset="-128"/>
                <a:ea typeface="HG丸ｺﾞｼｯｸM-PRO" panose="020F0600000000000000" pitchFamily="50" charset="-128"/>
              </a:rPr>
              <a:t>■指定実績（令和６年３月末現在）</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950" name="Rectangle 3"/>
          <p:cNvSpPr>
            <a:spLocks noChangeArrowheads="1"/>
          </p:cNvSpPr>
          <p:nvPr/>
        </p:nvSpPr>
        <p:spPr>
          <a:xfrm>
            <a:off x="258763" y="2797774"/>
            <a:ext cx="8826500" cy="348557"/>
          </a:xfrm>
          <a:prstGeom prst="rect">
            <a:avLst/>
          </a:prstGeom>
          <a:noFill/>
          <a:ln>
            <a:noFill/>
          </a:ln>
        </p:spPr>
        <p:txBody>
          <a:bodyPr>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nSpc>
                <a:spcPct val="1200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　</a:t>
            </a:r>
            <a:r>
              <a:rPr lang="ja-JP" altLang="en-US" sz="1600" b="1" dirty="0">
                <a:solidFill>
                  <a:srgbClr val="000000"/>
                </a:solidFill>
                <a:latin typeface="HG丸ｺﾞｼｯｸM-PRO" panose="020F0600000000000000" pitchFamily="50" charset="-128"/>
                <a:ea typeface="HG丸ｺﾞｼｯｸM-PRO" panose="020F0600000000000000" pitchFamily="50" charset="-128"/>
              </a:rPr>
              <a:t>７２市区町村で２９０件を指定</a:t>
            </a:r>
            <a:endParaRPr lang="en-US" altLang="ja-JP" sz="1600" b="1"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2951" name="図 1"/>
          <p:cNvPicPr>
            <a:picLocks noChangeAspect="1"/>
          </p:cNvPicPr>
          <p:nvPr/>
        </p:nvPicPr>
        <p:blipFill>
          <a:blip r:embed="rId3"/>
          <a:stretch>
            <a:fillRect/>
          </a:stretch>
        </p:blipFill>
        <p:spPr>
          <a:xfrm>
            <a:off x="539552" y="3372680"/>
            <a:ext cx="3504000" cy="2628000"/>
          </a:xfrm>
          <a:prstGeom prst="rect">
            <a:avLst/>
          </a:prstGeom>
        </p:spPr>
      </p:pic>
      <p:pic>
        <p:nvPicPr>
          <p:cNvPr id="2952" name="図 2"/>
          <p:cNvPicPr>
            <a:picLocks noChangeAspect="1"/>
          </p:cNvPicPr>
          <p:nvPr/>
        </p:nvPicPr>
        <p:blipFill>
          <a:blip r:embed="rId4"/>
          <a:stretch>
            <a:fillRect/>
          </a:stretch>
        </p:blipFill>
        <p:spPr>
          <a:xfrm>
            <a:off x="5026133" y="3339000"/>
            <a:ext cx="3501080" cy="2628000"/>
          </a:xfrm>
          <a:prstGeom prst="rect">
            <a:avLst/>
          </a:prstGeom>
        </p:spPr>
      </p:pic>
      <p:sp>
        <p:nvSpPr>
          <p:cNvPr id="2953" name="Rectangle 4"/>
          <p:cNvSpPr>
            <a:spLocks noChangeArrowheads="1"/>
          </p:cNvSpPr>
          <p:nvPr/>
        </p:nvSpPr>
        <p:spPr>
          <a:xfrm>
            <a:off x="539551" y="6000680"/>
            <a:ext cx="3504001" cy="547884"/>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r>
              <a:rPr lang="ja-JP" altLang="en-US" sz="1400" dirty="0">
                <a:solidFill>
                  <a:srgbClr val="000000"/>
                </a:solidFill>
                <a:latin typeface="Times New Roman" panose="02020603050405020304" pitchFamily="18" charset="0"/>
              </a:rPr>
              <a:t>エノキ　（奈良県橿原市）</a:t>
            </a:r>
          </a:p>
        </p:txBody>
      </p:sp>
      <p:sp>
        <p:nvSpPr>
          <p:cNvPr id="2954" name="Rectangle 4"/>
          <p:cNvSpPr>
            <a:spLocks noChangeArrowheads="1"/>
          </p:cNvSpPr>
          <p:nvPr/>
        </p:nvSpPr>
        <p:spPr>
          <a:xfrm>
            <a:off x="5026134" y="5967000"/>
            <a:ext cx="3501079" cy="547884"/>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r>
              <a:rPr lang="ja-JP" altLang="en-US" sz="1400" dirty="0">
                <a:solidFill>
                  <a:srgbClr val="000000"/>
                </a:solidFill>
                <a:latin typeface="Times New Roman" panose="02020603050405020304" pitchFamily="18" charset="0"/>
              </a:rPr>
              <a:t>シダレサクラ　（愛知県みよし市）</a:t>
            </a:r>
          </a:p>
        </p:txBody>
      </p:sp>
      <p:sp>
        <p:nvSpPr>
          <p:cNvPr id="2955" name="スライド番号プレースホルダー 3"/>
          <p:cNvSpPr>
            <a:spLocks noGrp="1"/>
          </p:cNvSpPr>
          <p:nvPr>
            <p:ph type="sldNum" sz="quarter" idx="12"/>
          </p:nvPr>
        </p:nvSpPr>
        <p:spPr/>
        <p:txBody>
          <a:bodyPr/>
          <a:lstStyle/>
          <a:p>
            <a:pPr>
              <a:defRPr/>
            </a:pPr>
            <a:fld id="{1B1A8EB1-125A-443F-A46C-5E1B37C9C3F9}" type="slidenum">
              <a:rPr lang="en-US" altLang="ja-JP" smtClean="0">
                <a:solidFill>
                  <a:srgbClr val="000000"/>
                </a:solidFill>
              </a:rPr>
              <a:pPr>
                <a:defRPr/>
              </a:pPr>
              <a:t>36</a:t>
            </a:fld>
            <a:endParaRPr lang="en-US" altLang="ja-JP">
              <a:solidFill>
                <a:srgbClr val="000000"/>
              </a:solidFill>
            </a:endParaRPr>
          </a:p>
        </p:txBody>
      </p:sp>
    </p:spTree>
    <p:extLst>
      <p:ext uri="{BB962C8B-B14F-4D97-AF65-F5344CB8AC3E}">
        <p14:creationId xmlns:p14="http://schemas.microsoft.com/office/powerpoint/2010/main" val="3939954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7" name="Rectangle 21"/>
          <p:cNvSpPr>
            <a:spLocks noChangeArrowheads="1"/>
          </p:cNvSpPr>
          <p:nvPr/>
        </p:nvSpPr>
        <p:spPr>
          <a:xfrm>
            <a:off x="53976" y="26193"/>
            <a:ext cx="8388350" cy="549276"/>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景観重要公共施設</a:t>
            </a:r>
            <a:r>
              <a:rPr lang="ja-JP" altLang="en-US" sz="1800" dirty="0">
                <a:solidFill>
                  <a:srgbClr val="4087C8"/>
                </a:solidFill>
                <a:latin typeface="HGP創英角ｺﾞｼｯｸUB" panose="020B0900000000000000" pitchFamily="50" charset="-128"/>
                <a:ea typeface="HGP創英角ｺﾞｼｯｸUB" panose="020B0900000000000000" pitchFamily="50" charset="-128"/>
              </a:rPr>
              <a:t>（景観法第</a:t>
            </a:r>
            <a:r>
              <a:rPr lang="en-US" altLang="ja-JP" dirty="0">
                <a:solidFill>
                  <a:srgbClr val="4087C8"/>
                </a:solidFill>
                <a:latin typeface="HGP創英角ｺﾞｼｯｸUB" panose="020B0900000000000000" pitchFamily="50" charset="-128"/>
                <a:ea typeface="HGP創英角ｺﾞｼｯｸUB" panose="020B0900000000000000" pitchFamily="50" charset="-128"/>
              </a:rPr>
              <a:t>47</a:t>
            </a:r>
            <a:r>
              <a:rPr lang="ja-JP" altLang="en-US" sz="1800" dirty="0">
                <a:solidFill>
                  <a:srgbClr val="4087C8"/>
                </a:solidFill>
                <a:latin typeface="HGP創英角ｺﾞｼｯｸUB" panose="020B0900000000000000" pitchFamily="50" charset="-128"/>
                <a:ea typeface="HGP創英角ｺﾞｼｯｸUB" panose="020B0900000000000000" pitchFamily="50" charset="-128"/>
              </a:rPr>
              <a:t>条）</a:t>
            </a: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について</a:t>
            </a:r>
          </a:p>
        </p:txBody>
      </p:sp>
      <p:sp>
        <p:nvSpPr>
          <p:cNvPr id="2958" name="Rectangle 3"/>
          <p:cNvSpPr>
            <a:spLocks noChangeArrowheads="1"/>
          </p:cNvSpPr>
          <p:nvPr/>
        </p:nvSpPr>
        <p:spPr>
          <a:xfrm>
            <a:off x="114300" y="764704"/>
            <a:ext cx="8915400" cy="1938992"/>
          </a:xfrm>
          <a:prstGeom prst="rect">
            <a:avLst/>
          </a:prstGeom>
          <a:noFill/>
          <a:ln w="9525" algn="ctr">
            <a:solidFill>
              <a:schemeClr val="tx1"/>
            </a:solidFill>
            <a:miter lim="800000"/>
            <a:headEnd/>
            <a:tailEnd/>
          </a:ln>
        </p:spPr>
        <p:txBody>
          <a:bodyPr lIns="72000" rIns="72000" anchor="ctr">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nSpc>
                <a:spcPct val="120000"/>
              </a:lnSpc>
              <a:spcBef>
                <a:spcPct val="0"/>
              </a:spcBef>
              <a:buFontTx/>
              <a:buNone/>
            </a:pP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景観計画に、景観重要公共施設の整備に関する事項が定められた場合は、当該景観重要公共施</a:t>
            </a:r>
            <a:endParaRPr lang="en-US" altLang="ja-JP" sz="1600" dirty="0">
              <a:latin typeface="HG丸ｺﾞｼｯｸM-PRO" panose="020F0600000000000000" pitchFamily="50" charset="-128"/>
              <a:ea typeface="HG丸ｺﾞｼｯｸM-PRO" panose="020F0600000000000000" pitchFamily="50" charset="-128"/>
            </a:endParaRPr>
          </a:p>
          <a:p>
            <a:pPr>
              <a:lnSpc>
                <a:spcPct val="120000"/>
              </a:lnSpc>
              <a:spcBef>
                <a:spcPct val="0"/>
              </a:spcBef>
              <a:buFontTx/>
              <a:buNone/>
            </a:pPr>
            <a:r>
              <a:rPr lang="ja-JP" altLang="en-US" sz="1600" dirty="0">
                <a:latin typeface="HG丸ｺﾞｼｯｸM-PRO" panose="020F0600000000000000" pitchFamily="50" charset="-128"/>
                <a:ea typeface="HG丸ｺﾞｼｯｸM-PRO" panose="020F0600000000000000" pitchFamily="50" charset="-128"/>
              </a:rPr>
              <a:t>　設の整備は、当該景観計画に即して行わなければならない。</a:t>
            </a:r>
            <a:endParaRPr lang="en-US" altLang="ja-JP" sz="1600" dirty="0">
              <a:latin typeface="HG丸ｺﾞｼｯｸM-PRO" panose="020F0600000000000000" pitchFamily="50" charset="-128"/>
              <a:ea typeface="HG丸ｺﾞｼｯｸM-PRO" panose="020F0600000000000000" pitchFamily="50" charset="-128"/>
            </a:endParaRPr>
          </a:p>
          <a:p>
            <a:pPr>
              <a:lnSpc>
                <a:spcPct val="120000"/>
              </a:lnSpc>
              <a:spcBef>
                <a:spcPct val="0"/>
              </a:spcBef>
              <a:buFontTx/>
              <a:buNone/>
            </a:pPr>
            <a:endParaRPr lang="en-US" altLang="ja-JP" sz="200" dirty="0">
              <a:latin typeface="HG丸ｺﾞｼｯｸM-PRO" panose="020F0600000000000000" pitchFamily="50" charset="-128"/>
              <a:ea typeface="HG丸ｺﾞｼｯｸM-PRO" panose="020F0600000000000000" pitchFamily="50" charset="-128"/>
            </a:endParaRPr>
          </a:p>
          <a:p>
            <a:pPr>
              <a:lnSpc>
                <a:spcPct val="120000"/>
              </a:lnSpc>
              <a:spcBef>
                <a:spcPct val="0"/>
              </a:spcBef>
              <a:buFontTx/>
              <a:buNone/>
            </a:pPr>
            <a:r>
              <a:rPr lang="ja-JP" altLang="en-US" sz="1600" dirty="0">
                <a:latin typeface="HG丸ｺﾞｼｯｸM-PRO" panose="020F0600000000000000" pitchFamily="50" charset="-128"/>
                <a:ea typeface="HG丸ｺﾞｼｯｸM-PRO" panose="020F0600000000000000" pitchFamily="50" charset="-128"/>
              </a:rPr>
              <a:t>○景観計画に景観重要公共施設を位置付けるとともに、その整備に関する事項や許可等の基準を</a:t>
            </a:r>
            <a:endParaRPr lang="en-US" altLang="ja-JP" sz="1600" dirty="0">
              <a:latin typeface="HG丸ｺﾞｼｯｸM-PRO" panose="020F0600000000000000" pitchFamily="50" charset="-128"/>
              <a:ea typeface="HG丸ｺﾞｼｯｸM-PRO" panose="020F0600000000000000" pitchFamily="50" charset="-128"/>
            </a:endParaRPr>
          </a:p>
          <a:p>
            <a:pPr>
              <a:lnSpc>
                <a:spcPct val="120000"/>
              </a:lnSpc>
              <a:spcBef>
                <a:spcPct val="0"/>
              </a:spcBef>
              <a:buFontTx/>
              <a:buNone/>
            </a:pPr>
            <a:r>
              <a:rPr lang="ja-JP" altLang="en-US" sz="1600" dirty="0">
                <a:latin typeface="HG丸ｺﾞｼｯｸM-PRO" panose="020F0600000000000000" pitchFamily="50" charset="-128"/>
                <a:ea typeface="HG丸ｺﾞｼｯｸM-PRO" panose="020F0600000000000000" pitchFamily="50" charset="-128"/>
              </a:rPr>
              <a:t>　定める際には、当該公共施設の管理者との協議・同意が必要。</a:t>
            </a:r>
            <a:endParaRPr lang="en-US" altLang="ja-JP" sz="1600" dirty="0">
              <a:latin typeface="HG丸ｺﾞｼｯｸM-PRO" panose="020F0600000000000000" pitchFamily="50" charset="-128"/>
              <a:ea typeface="HG丸ｺﾞｼｯｸM-PRO" panose="020F0600000000000000" pitchFamily="50" charset="-128"/>
            </a:endParaRPr>
          </a:p>
          <a:p>
            <a:pPr>
              <a:lnSpc>
                <a:spcPct val="120000"/>
              </a:lnSpc>
              <a:spcBef>
                <a:spcPct val="0"/>
              </a:spcBef>
              <a:buFontTx/>
              <a:buNone/>
            </a:pPr>
            <a:r>
              <a:rPr lang="ja-JP" altLang="en-US" sz="1600" dirty="0">
                <a:latin typeface="HG丸ｺﾞｼｯｸM-PRO" panose="020F0600000000000000" pitchFamily="50" charset="-128"/>
                <a:ea typeface="HG丸ｺﾞｼｯｸM-PRO" panose="020F0600000000000000" pitchFamily="50" charset="-128"/>
              </a:rPr>
              <a:t>○</a:t>
            </a:r>
            <a:r>
              <a:rPr lang="ja-JP" altLang="en-US" sz="1600" dirty="0">
                <a:solidFill>
                  <a:srgbClr val="FF0000"/>
                </a:solidFill>
                <a:latin typeface="HG丸ｺﾞｼｯｸM-PRO" panose="020F0600000000000000" pitchFamily="50" charset="-128"/>
                <a:ea typeface="HG丸ｺﾞｼｯｸM-PRO" panose="020F0600000000000000" pitchFamily="50" charset="-128"/>
              </a:rPr>
              <a:t>景観重要公共施設は、道路法による道路、河川法による河川、都市公園法による都市公園等が</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nSpc>
                <a:spcPct val="120000"/>
              </a:lnSpc>
              <a:spcBef>
                <a:spcPct val="0"/>
              </a:spcBef>
              <a:buFontTx/>
              <a:buNone/>
            </a:pPr>
            <a:r>
              <a:rPr lang="ja-JP" altLang="en-US" sz="1600" dirty="0">
                <a:solidFill>
                  <a:srgbClr val="FF0000"/>
                </a:solidFill>
                <a:latin typeface="HG丸ｺﾞｼｯｸM-PRO" panose="020F0600000000000000" pitchFamily="50" charset="-128"/>
                <a:ea typeface="HG丸ｺﾞｼｯｸM-PRO" panose="020F0600000000000000" pitchFamily="50" charset="-128"/>
              </a:rPr>
              <a:t>　対象</a:t>
            </a:r>
            <a:r>
              <a:rPr lang="ja-JP" altLang="en-US" sz="1600" dirty="0">
                <a:latin typeface="HG丸ｺﾞｼｯｸM-PRO" panose="020F0600000000000000" pitchFamily="50" charset="-128"/>
                <a:ea typeface="HG丸ｺﾞｼｯｸM-PRO" panose="020F0600000000000000" pitchFamily="50" charset="-128"/>
              </a:rPr>
              <a:t>となる。</a:t>
            </a:r>
            <a:endParaRPr lang="en-US" altLang="ja-JP" sz="1600" dirty="0">
              <a:latin typeface="HG丸ｺﾞｼｯｸM-PRO" panose="020F0600000000000000" pitchFamily="50" charset="-128"/>
              <a:ea typeface="HG丸ｺﾞｼｯｸM-PRO" panose="020F0600000000000000" pitchFamily="50" charset="-128"/>
            </a:endParaRPr>
          </a:p>
          <a:p>
            <a:pPr>
              <a:lnSpc>
                <a:spcPct val="120000"/>
              </a:lnSpc>
              <a:spcBef>
                <a:spcPct val="0"/>
              </a:spcBef>
              <a:buFontTx/>
              <a:buNone/>
            </a:pPr>
            <a:endParaRPr lang="en-US" altLang="ja-JP" sz="200" dirty="0">
              <a:latin typeface="HG丸ｺﾞｼｯｸM-PRO" panose="020F0600000000000000" pitchFamily="50" charset="-128"/>
              <a:ea typeface="HG丸ｺﾞｼｯｸM-PRO" panose="020F0600000000000000" pitchFamily="50" charset="-128"/>
            </a:endParaRPr>
          </a:p>
        </p:txBody>
      </p:sp>
      <p:sp>
        <p:nvSpPr>
          <p:cNvPr id="2959" name="Rectangle 4"/>
          <p:cNvSpPr>
            <a:spLocks noChangeArrowheads="1"/>
          </p:cNvSpPr>
          <p:nvPr/>
        </p:nvSpPr>
        <p:spPr>
          <a:xfrm>
            <a:off x="539551" y="5761436"/>
            <a:ext cx="3504001" cy="547884"/>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r>
              <a:rPr lang="ja-JP" altLang="en-US" sz="1400" dirty="0"/>
              <a:t>若宮大路ベルト</a:t>
            </a:r>
            <a:r>
              <a:rPr lang="ja-JP" altLang="en-US" sz="1400" dirty="0">
                <a:solidFill>
                  <a:srgbClr val="000000"/>
                </a:solidFill>
                <a:latin typeface="Times New Roman" panose="02020603050405020304" pitchFamily="18" charset="0"/>
              </a:rPr>
              <a:t>　（神奈川県鎌倉市）</a:t>
            </a:r>
            <a:endParaRPr lang="en-US" altLang="ja-JP" sz="1400" dirty="0">
              <a:solidFill>
                <a:srgbClr val="000000"/>
              </a:solidFill>
              <a:latin typeface="Times New Roman" panose="02020603050405020304" pitchFamily="18" charset="0"/>
            </a:endParaRPr>
          </a:p>
          <a:p>
            <a:pPr algn="ctr" eaLnBrk="1" hangingPunct="1"/>
            <a:r>
              <a:rPr lang="ja-JP" altLang="en-US" sz="1400" dirty="0">
                <a:solidFill>
                  <a:srgbClr val="000000"/>
                </a:solidFill>
                <a:latin typeface="Times New Roman" panose="02020603050405020304" pitchFamily="18" charset="0"/>
              </a:rPr>
              <a:t>［景観重要道路］</a:t>
            </a:r>
            <a:endParaRPr lang="en-US" altLang="ja-JP" sz="1400" dirty="0">
              <a:solidFill>
                <a:srgbClr val="000000"/>
              </a:solidFill>
              <a:latin typeface="Times New Roman" panose="02020603050405020304" pitchFamily="18" charset="0"/>
            </a:endParaRPr>
          </a:p>
        </p:txBody>
      </p:sp>
      <p:sp>
        <p:nvSpPr>
          <p:cNvPr id="2960" name="Rectangle 4"/>
          <p:cNvSpPr>
            <a:spLocks noChangeArrowheads="1"/>
          </p:cNvSpPr>
          <p:nvPr/>
        </p:nvSpPr>
        <p:spPr>
          <a:xfrm>
            <a:off x="5026135" y="5761436"/>
            <a:ext cx="3416192" cy="547884"/>
          </a:xfrm>
          <a:prstGeom prst="rect">
            <a:avLst/>
          </a:prstGeom>
          <a:noFill/>
          <a:ln>
            <a:noFill/>
          </a:ln>
        </p:spPr>
        <p:txBody>
          <a:bodyPr wrap="none" lIns="91396" tIns="45698" rIns="91396" bIns="45698" anchor="ct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r>
              <a:rPr lang="en-US" altLang="ja-JP" sz="1400" dirty="0">
                <a:solidFill>
                  <a:srgbClr val="000000"/>
                </a:solidFill>
                <a:latin typeface="Times New Roman" panose="02020603050405020304" pitchFamily="18" charset="0"/>
              </a:rPr>
              <a:t>21</a:t>
            </a:r>
            <a:r>
              <a:rPr lang="ja-JP" altLang="en-US" sz="1400" dirty="0">
                <a:solidFill>
                  <a:srgbClr val="000000"/>
                </a:solidFill>
                <a:latin typeface="Times New Roman" panose="02020603050405020304" pitchFamily="18" charset="0"/>
              </a:rPr>
              <a:t>世紀の森と広場　（千葉県松戸市）</a:t>
            </a:r>
            <a:endParaRPr lang="en-US" altLang="ja-JP" sz="1400" dirty="0">
              <a:solidFill>
                <a:srgbClr val="000000"/>
              </a:solidFill>
              <a:latin typeface="Times New Roman" panose="02020603050405020304" pitchFamily="18" charset="0"/>
            </a:endParaRPr>
          </a:p>
          <a:p>
            <a:pPr algn="ctr" eaLnBrk="1" hangingPunct="1">
              <a:spcBef>
                <a:spcPct val="0"/>
              </a:spcBef>
              <a:buFontTx/>
              <a:buNone/>
            </a:pPr>
            <a:r>
              <a:rPr lang="ja-JP" altLang="en-US" sz="1400" dirty="0">
                <a:solidFill>
                  <a:srgbClr val="000000"/>
                </a:solidFill>
                <a:latin typeface="Times New Roman" panose="02020603050405020304" pitchFamily="18" charset="0"/>
              </a:rPr>
              <a:t>［景観重要都市公園］</a:t>
            </a:r>
          </a:p>
        </p:txBody>
      </p:sp>
      <p:pic>
        <p:nvPicPr>
          <p:cNvPr id="2961" name="Picture 2" descr="21世紀の森と広場3"/>
          <p:cNvPicPr>
            <a:picLocks noChangeAspect="1" noChangeArrowheads="1"/>
          </p:cNvPicPr>
          <p:nvPr/>
        </p:nvPicPr>
        <p:blipFill>
          <a:blip r:embed="rId2"/>
          <a:stretch>
            <a:fillRect/>
          </a:stretch>
        </p:blipFill>
        <p:spPr>
          <a:xfrm>
            <a:off x="5037166" y="3212830"/>
            <a:ext cx="3405160" cy="2553872"/>
          </a:xfrm>
          <a:prstGeom prst="rect">
            <a:avLst/>
          </a:prstGeom>
          <a:noFill/>
        </p:spPr>
      </p:pic>
      <p:pic>
        <p:nvPicPr>
          <p:cNvPr id="2962" name="図 3"/>
          <p:cNvPicPr>
            <a:picLocks noChangeAspect="1"/>
          </p:cNvPicPr>
          <p:nvPr/>
        </p:nvPicPr>
        <p:blipFill>
          <a:blip r:embed="rId3"/>
          <a:srcRect l="27859" t="17513" r="19557" b="20467"/>
          <a:stretch>
            <a:fillRect/>
          </a:stretch>
        </p:blipFill>
        <p:spPr>
          <a:xfrm>
            <a:off x="539551" y="3224320"/>
            <a:ext cx="3816424" cy="2530892"/>
          </a:xfrm>
          <a:prstGeom prst="rect">
            <a:avLst/>
          </a:prstGeom>
        </p:spPr>
      </p:pic>
      <p:sp>
        <p:nvSpPr>
          <p:cNvPr id="2963" name="スライド番号プレースホルダー 1"/>
          <p:cNvSpPr>
            <a:spLocks noGrp="1"/>
          </p:cNvSpPr>
          <p:nvPr>
            <p:ph type="sldNum" sz="quarter" idx="12"/>
          </p:nvPr>
        </p:nvSpPr>
        <p:spPr/>
        <p:txBody>
          <a:bodyPr/>
          <a:lstStyle/>
          <a:p>
            <a:pPr>
              <a:defRPr/>
            </a:pPr>
            <a:fld id="{1B1A8EB1-125A-443F-A46C-5E1B37C9C3F9}" type="slidenum">
              <a:rPr lang="en-US" altLang="ja-JP" smtClean="0"/>
              <a:pPr>
                <a:defRPr/>
              </a:pPr>
              <a:t>37</a:t>
            </a:fld>
            <a:endParaRPr lang="en-US" altLang="ja-JP"/>
          </a:p>
        </p:txBody>
      </p:sp>
    </p:spTree>
    <p:extLst>
      <p:ext uri="{BB962C8B-B14F-4D97-AF65-F5344CB8AC3E}">
        <p14:creationId xmlns:p14="http://schemas.microsoft.com/office/powerpoint/2010/main" val="2271650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5" name="図 171" descr="0.jpg"/>
          <p:cNvPicPr>
            <a:picLocks noChangeAspect="1"/>
          </p:cNvPicPr>
          <p:nvPr/>
        </p:nvPicPr>
        <p:blipFill>
          <a:blip r:embed="rId2"/>
          <a:stretch>
            <a:fillRect/>
          </a:stretch>
        </p:blipFill>
        <p:spPr>
          <a:xfrm>
            <a:off x="4701856" y="5245013"/>
            <a:ext cx="3882683" cy="1323246"/>
          </a:xfrm>
          <a:prstGeom prst="rect">
            <a:avLst/>
          </a:prstGeom>
        </p:spPr>
      </p:pic>
      <p:pic>
        <p:nvPicPr>
          <p:cNvPr id="2966" name="図 170" descr="0.jpg"/>
          <p:cNvPicPr>
            <a:picLocks noChangeAspect="1"/>
          </p:cNvPicPr>
          <p:nvPr/>
        </p:nvPicPr>
        <p:blipFill>
          <a:blip r:embed="rId3"/>
          <a:stretch>
            <a:fillRect/>
          </a:stretch>
        </p:blipFill>
        <p:spPr>
          <a:xfrm>
            <a:off x="581833" y="5228614"/>
            <a:ext cx="3899272" cy="1365617"/>
          </a:xfrm>
          <a:prstGeom prst="rect">
            <a:avLst/>
          </a:prstGeom>
        </p:spPr>
      </p:pic>
      <p:sp>
        <p:nvSpPr>
          <p:cNvPr id="2967" name="Rectangle 22"/>
          <p:cNvSpPr>
            <a:spLocks noChangeArrowheads="1"/>
          </p:cNvSpPr>
          <p:nvPr/>
        </p:nvSpPr>
        <p:spPr>
          <a:xfrm>
            <a:off x="3982915" y="806259"/>
            <a:ext cx="4671646" cy="2670065"/>
          </a:xfrm>
          <a:prstGeom prst="rect">
            <a:avLst/>
          </a:prstGeom>
          <a:noFill/>
          <a:ln w="9525">
            <a:noFill/>
            <a:miter lim="800000"/>
            <a:headEnd/>
            <a:tailEnd/>
          </a:ln>
        </p:spPr>
        <p:txBody>
          <a:bodyPr lIns="84366" tIns="42183" rIns="84366" bIns="42183">
            <a:spAutoFit/>
          </a:bodyPr>
          <a:lstStyle/>
          <a:p>
            <a:pPr marL="161196" indent="-161196" defTabSz="844083">
              <a:defRPr/>
            </a:pPr>
            <a:r>
              <a:rPr lang="en-US" altLang="ja-JP" sz="1292" dirty="0">
                <a:solidFill>
                  <a:srgbClr val="000000"/>
                </a:solidFill>
                <a:latin typeface="Arial" charset="0"/>
                <a:ea typeface="HGP創英角ｺﾞｼｯｸUB" pitchFamily="50" charset="-128"/>
              </a:rPr>
              <a:t>○</a:t>
            </a:r>
            <a:r>
              <a:rPr lang="ja-JP" altLang="en-US" sz="1292" dirty="0">
                <a:solidFill>
                  <a:srgbClr val="000000"/>
                </a:solidFill>
                <a:latin typeface="Arial" charset="0"/>
                <a:ea typeface="HGP創英角ｺﾞｼｯｸUB" pitchFamily="50" charset="-128"/>
              </a:rPr>
              <a:t>整備に関する方針</a:t>
            </a:r>
          </a:p>
          <a:p>
            <a:pPr marL="161196" indent="-161196" defTabSz="844083">
              <a:defRPr/>
            </a:pPr>
            <a:r>
              <a:rPr lang="ja-JP" altLang="en-US" sz="1292" dirty="0">
                <a:solidFill>
                  <a:srgbClr val="000000"/>
                </a:solidFill>
                <a:latin typeface="Arial" charset="0"/>
                <a:ea typeface="ＭＳ Ｐゴシック" charset="-128"/>
              </a:rPr>
              <a:t>　当該道路の管理者は、良好な街路景観を形成するため、整備を行なおうとする際には、次に掲げる事項について配慮するよう努めるものとする。</a:t>
            </a:r>
          </a:p>
          <a:p>
            <a:pPr marL="161196" indent="-161196" defTabSz="844083">
              <a:defRPr/>
            </a:pPr>
            <a:r>
              <a:rPr lang="ja-JP" altLang="en-US" sz="1292" dirty="0">
                <a:solidFill>
                  <a:srgbClr val="000000"/>
                </a:solidFill>
                <a:latin typeface="Arial" charset="0"/>
                <a:ea typeface="ＭＳ Ｐゴシック" charset="-128"/>
              </a:rPr>
              <a:t>ア　車道及び歩道等の構造や仕上げは、歩行者の安全性と快適性に配慮したものとする。</a:t>
            </a:r>
          </a:p>
          <a:p>
            <a:pPr marL="161196" indent="-161196" defTabSz="844083">
              <a:defRPr/>
            </a:pPr>
            <a:r>
              <a:rPr lang="ja-JP" altLang="en-US" sz="1292" dirty="0">
                <a:solidFill>
                  <a:srgbClr val="000000"/>
                </a:solidFill>
                <a:latin typeface="Arial" charset="0"/>
                <a:ea typeface="ＭＳ Ｐゴシック" charset="-128"/>
              </a:rPr>
              <a:t>イ　植樹帯の植栽は、適正な維持管理を行なうものとする。</a:t>
            </a:r>
          </a:p>
          <a:p>
            <a:pPr marL="161196" indent="-161196" defTabSz="844083">
              <a:defRPr/>
            </a:pPr>
            <a:r>
              <a:rPr lang="ja-JP" altLang="en-US" sz="1292" dirty="0">
                <a:solidFill>
                  <a:srgbClr val="000000"/>
                </a:solidFill>
                <a:latin typeface="Arial" charset="0"/>
                <a:ea typeface="ＭＳ Ｐゴシック" charset="-128"/>
              </a:rPr>
              <a:t>ウ　</a:t>
            </a:r>
            <a:r>
              <a:rPr lang="ja-JP" altLang="en-US" sz="1292" u="sng" dirty="0">
                <a:solidFill>
                  <a:srgbClr val="000000"/>
                </a:solidFill>
                <a:latin typeface="Arial" charset="0"/>
                <a:ea typeface="ＭＳ Ｐゴシック" charset="-128"/>
              </a:rPr>
              <a:t>交通安全施設等の色彩・形状は、沿道景観に配慮すると共に整理統合を行いその設置数を少なくする</a:t>
            </a:r>
            <a:r>
              <a:rPr lang="ja-JP" altLang="en-US" sz="1292" dirty="0">
                <a:solidFill>
                  <a:srgbClr val="000000"/>
                </a:solidFill>
                <a:latin typeface="Arial" charset="0"/>
                <a:ea typeface="ＭＳ Ｐゴシック" charset="-128"/>
              </a:rPr>
              <a:t>。</a:t>
            </a:r>
          </a:p>
          <a:p>
            <a:pPr marL="161196" indent="-161196" defTabSz="844083">
              <a:defRPr/>
            </a:pPr>
            <a:endParaRPr lang="en-US" altLang="ja-JP" sz="1292" dirty="0">
              <a:solidFill>
                <a:srgbClr val="000000"/>
              </a:solidFill>
              <a:latin typeface="Arial" charset="0"/>
              <a:ea typeface="HGP創英角ｺﾞｼｯｸUB" pitchFamily="50" charset="-128"/>
            </a:endParaRPr>
          </a:p>
          <a:p>
            <a:pPr marL="161196" indent="-161196" defTabSz="844083">
              <a:defRPr/>
            </a:pPr>
            <a:r>
              <a:rPr lang="ja-JP" altLang="en-US" sz="1292" dirty="0">
                <a:solidFill>
                  <a:srgbClr val="000000"/>
                </a:solidFill>
                <a:latin typeface="Arial" charset="0"/>
                <a:ea typeface="HGP創英角ｺﾞｼｯｸUB" pitchFamily="50" charset="-128"/>
              </a:rPr>
              <a:t>○整備に関する基準</a:t>
            </a:r>
          </a:p>
          <a:p>
            <a:pPr marL="161196" indent="-161196" defTabSz="844083">
              <a:defRPr/>
            </a:pPr>
            <a:r>
              <a:rPr lang="ja-JP" altLang="en-US" sz="1292" dirty="0">
                <a:solidFill>
                  <a:srgbClr val="000000"/>
                </a:solidFill>
                <a:latin typeface="Arial" charset="0"/>
                <a:ea typeface="ＭＳ Ｐゴシック" charset="-128"/>
              </a:rPr>
              <a:t>　当該道路の管理者は、</a:t>
            </a:r>
            <a:r>
              <a:rPr lang="ja-JP" altLang="en-US" sz="1292" u="sng" dirty="0">
                <a:solidFill>
                  <a:srgbClr val="000000"/>
                </a:solidFill>
                <a:latin typeface="Arial" charset="0"/>
                <a:ea typeface="ＭＳ Ｐゴシック" charset="-128"/>
              </a:rPr>
              <a:t>交通安全施設の建設等を行う場合には次表に定める色彩基準に適合するものとする</a:t>
            </a:r>
            <a:r>
              <a:rPr lang="ja-JP" altLang="en-US" sz="1292" dirty="0">
                <a:solidFill>
                  <a:srgbClr val="000000"/>
                </a:solidFill>
                <a:latin typeface="Arial" charset="0"/>
                <a:ea typeface="ＭＳ Ｐゴシック" charset="-128"/>
              </a:rPr>
              <a:t>。</a:t>
            </a:r>
          </a:p>
        </p:txBody>
      </p:sp>
      <p:sp>
        <p:nvSpPr>
          <p:cNvPr id="2968" name="Rectangle 23"/>
          <p:cNvSpPr>
            <a:spLocks noChangeArrowheads="1"/>
          </p:cNvSpPr>
          <p:nvPr/>
        </p:nvSpPr>
        <p:spPr>
          <a:xfrm>
            <a:off x="517283" y="2901462"/>
            <a:ext cx="3190142" cy="539802"/>
          </a:xfrm>
          <a:prstGeom prst="rect">
            <a:avLst/>
          </a:prstGeom>
          <a:noFill/>
          <a:ln w="9525">
            <a:noFill/>
            <a:miter lim="800000"/>
            <a:headEnd/>
            <a:tailEnd/>
          </a:ln>
        </p:spPr>
        <p:txBody>
          <a:bodyPr lIns="84366" tIns="42183" rIns="84366" bIns="42183">
            <a:spAutoFit/>
          </a:bodyPr>
          <a:lstStyle/>
          <a:p>
            <a:pPr defTabSz="844083">
              <a:defRPr/>
            </a:pPr>
            <a:endParaRPr lang="en-US" altLang="ja-JP" sz="1477">
              <a:solidFill>
                <a:srgbClr val="000000"/>
              </a:solidFill>
              <a:latin typeface="Arial" charset="0"/>
              <a:ea typeface="ＭＳ Ｐゴシック" charset="-128"/>
            </a:endParaRPr>
          </a:p>
          <a:p>
            <a:pPr defTabSz="844083">
              <a:defRPr/>
            </a:pPr>
            <a:r>
              <a:rPr lang="ja-JP" altLang="en-US" sz="1477">
                <a:solidFill>
                  <a:srgbClr val="000000"/>
                </a:solidFill>
                <a:latin typeface="Arial" charset="0"/>
                <a:ea typeface="ＭＳ Ｐゴシック" charset="-128"/>
              </a:rPr>
              <a:t>　</a:t>
            </a:r>
          </a:p>
        </p:txBody>
      </p:sp>
      <p:sp>
        <p:nvSpPr>
          <p:cNvPr id="2969" name="Rectangle 26"/>
          <p:cNvSpPr>
            <a:spLocks noChangeArrowheads="1"/>
          </p:cNvSpPr>
          <p:nvPr/>
        </p:nvSpPr>
        <p:spPr>
          <a:xfrm>
            <a:off x="429872" y="5027735"/>
            <a:ext cx="1851469" cy="198837"/>
          </a:xfrm>
          <a:prstGeom prst="rect">
            <a:avLst/>
          </a:prstGeom>
          <a:noFill/>
          <a:ln w="9525">
            <a:noFill/>
            <a:miter lim="800000"/>
            <a:headEnd/>
            <a:tailEnd/>
          </a:ln>
        </p:spPr>
        <p:txBody>
          <a:bodyPr wrap="none" lIns="0" tIns="0" rIns="0" bIns="0">
            <a:spAutoFit/>
          </a:bodyPr>
          <a:lstStyle/>
          <a:p>
            <a:pPr defTabSz="844083">
              <a:spcBef>
                <a:spcPct val="30000"/>
              </a:spcBef>
              <a:defRPr/>
            </a:pPr>
            <a:r>
              <a:rPr lang="en-US" altLang="ja-JP" sz="1292" dirty="0">
                <a:solidFill>
                  <a:srgbClr val="000000"/>
                </a:solidFill>
                <a:latin typeface="Arial" charset="0"/>
                <a:ea typeface="HGP創英角ｺﾞｼｯｸUB" pitchFamily="50" charset="-128"/>
              </a:rPr>
              <a:t>■</a:t>
            </a:r>
            <a:r>
              <a:rPr lang="ja-JP" altLang="en-US" sz="1292" dirty="0">
                <a:solidFill>
                  <a:srgbClr val="000000"/>
                </a:solidFill>
                <a:latin typeface="Arial" charset="0"/>
                <a:ea typeface="HGP創英角ｺﾞｼｯｸUB" pitchFamily="50" charset="-128"/>
              </a:rPr>
              <a:t>現在の街並み（イメージ）</a:t>
            </a:r>
          </a:p>
        </p:txBody>
      </p:sp>
      <p:sp>
        <p:nvSpPr>
          <p:cNvPr id="2970" name="Rectangle 27"/>
          <p:cNvSpPr>
            <a:spLocks noChangeArrowheads="1"/>
          </p:cNvSpPr>
          <p:nvPr/>
        </p:nvSpPr>
        <p:spPr>
          <a:xfrm>
            <a:off x="4562960" y="5027735"/>
            <a:ext cx="3491340" cy="198837"/>
          </a:xfrm>
          <a:prstGeom prst="rect">
            <a:avLst/>
          </a:prstGeom>
          <a:noFill/>
          <a:ln w="9525">
            <a:noFill/>
            <a:miter lim="800000"/>
            <a:headEnd/>
            <a:tailEnd/>
          </a:ln>
        </p:spPr>
        <p:txBody>
          <a:bodyPr wrap="none" lIns="0" tIns="0" rIns="0" bIns="0">
            <a:spAutoFit/>
          </a:bodyPr>
          <a:lstStyle/>
          <a:p>
            <a:pPr defTabSz="844083">
              <a:spcBef>
                <a:spcPct val="30000"/>
              </a:spcBef>
              <a:defRPr/>
            </a:pPr>
            <a:r>
              <a:rPr lang="en-US" altLang="ja-JP" sz="1292">
                <a:solidFill>
                  <a:srgbClr val="000000"/>
                </a:solidFill>
                <a:latin typeface="Arial" charset="0"/>
                <a:ea typeface="HGP創英角ｺﾞｼｯｸUB" pitchFamily="50" charset="-128"/>
              </a:rPr>
              <a:t>■</a:t>
            </a:r>
            <a:r>
              <a:rPr lang="ja-JP" altLang="en-US" sz="1292">
                <a:solidFill>
                  <a:srgbClr val="000000"/>
                </a:solidFill>
                <a:latin typeface="Arial" charset="0"/>
                <a:ea typeface="HGP創英角ｺﾞｼｯｸUB" pitchFamily="50" charset="-128"/>
              </a:rPr>
              <a:t>景観重要公共施設の整備後の街並み（イメージ）</a:t>
            </a:r>
          </a:p>
        </p:txBody>
      </p:sp>
      <p:sp>
        <p:nvSpPr>
          <p:cNvPr id="2971" name="Rectangle 28"/>
          <p:cNvSpPr>
            <a:spLocks noChangeArrowheads="1"/>
          </p:cNvSpPr>
          <p:nvPr/>
        </p:nvSpPr>
        <p:spPr>
          <a:xfrm>
            <a:off x="780868" y="548680"/>
            <a:ext cx="2639004" cy="340966"/>
          </a:xfrm>
          <a:prstGeom prst="rect">
            <a:avLst/>
          </a:prstGeom>
          <a:noFill/>
          <a:ln w="9525">
            <a:noFill/>
            <a:miter lim="800000"/>
            <a:headEnd/>
            <a:tailEnd/>
          </a:ln>
        </p:spPr>
        <p:txBody>
          <a:bodyPr wrap="none" lIns="84366" tIns="42183" rIns="84366" bIns="42183">
            <a:spAutoFit/>
          </a:bodyPr>
          <a:lstStyle/>
          <a:p>
            <a:pPr defTabSz="844083">
              <a:spcBef>
                <a:spcPct val="30000"/>
              </a:spcBef>
              <a:defRPr/>
            </a:pPr>
            <a:r>
              <a:rPr lang="ja-JP" altLang="en-US" sz="1662" dirty="0">
                <a:solidFill>
                  <a:srgbClr val="000000"/>
                </a:solidFill>
                <a:latin typeface="Arial" charset="0"/>
                <a:ea typeface="HGP創英角ｺﾞｼｯｸUB" pitchFamily="50" charset="-128"/>
              </a:rPr>
              <a:t>うみかぜの路景観重要道路</a:t>
            </a:r>
          </a:p>
        </p:txBody>
      </p:sp>
      <p:pic>
        <p:nvPicPr>
          <p:cNvPr id="2972" name="図 169" descr="0.jpg"/>
          <p:cNvPicPr>
            <a:picLocks noChangeAspect="1"/>
          </p:cNvPicPr>
          <p:nvPr/>
        </p:nvPicPr>
        <p:blipFill>
          <a:blip r:embed="rId4"/>
          <a:stretch>
            <a:fillRect/>
          </a:stretch>
        </p:blipFill>
        <p:spPr>
          <a:xfrm>
            <a:off x="120633" y="998711"/>
            <a:ext cx="3757163" cy="3744251"/>
          </a:xfrm>
          <a:prstGeom prst="rect">
            <a:avLst/>
          </a:prstGeom>
        </p:spPr>
      </p:pic>
      <p:pic>
        <p:nvPicPr>
          <p:cNvPr id="2973" name="図 172" descr="0.jpg"/>
          <p:cNvPicPr>
            <a:picLocks noChangeAspect="1"/>
          </p:cNvPicPr>
          <p:nvPr/>
        </p:nvPicPr>
        <p:blipFill>
          <a:blip r:embed="rId5"/>
          <a:stretch>
            <a:fillRect/>
          </a:stretch>
        </p:blipFill>
        <p:spPr>
          <a:xfrm>
            <a:off x="4249597" y="4302254"/>
            <a:ext cx="1397977" cy="659423"/>
          </a:xfrm>
          <a:prstGeom prst="rect">
            <a:avLst/>
          </a:prstGeom>
        </p:spPr>
      </p:pic>
      <p:pic>
        <p:nvPicPr>
          <p:cNvPr id="2974" name="図 173" descr="0.jpg"/>
          <p:cNvPicPr>
            <a:picLocks noChangeAspect="1"/>
          </p:cNvPicPr>
          <p:nvPr/>
        </p:nvPicPr>
        <p:blipFill>
          <a:blip r:embed="rId6"/>
          <a:stretch>
            <a:fillRect/>
          </a:stretch>
        </p:blipFill>
        <p:spPr>
          <a:xfrm>
            <a:off x="5905392" y="4223325"/>
            <a:ext cx="1099038" cy="791308"/>
          </a:xfrm>
          <a:prstGeom prst="rect">
            <a:avLst/>
          </a:prstGeom>
        </p:spPr>
      </p:pic>
      <p:graphicFrame>
        <p:nvGraphicFramePr>
          <p:cNvPr id="2975" name="Group 64"/>
          <p:cNvGraphicFramePr>
            <a:graphicFrameLocks noGrp="1"/>
          </p:cNvGraphicFramePr>
          <p:nvPr/>
        </p:nvGraphicFramePr>
        <p:xfrm>
          <a:off x="4135614" y="3443605"/>
          <a:ext cx="4565799" cy="1586415"/>
        </p:xfrm>
        <a:graphic>
          <a:graphicData uri="http://schemas.openxmlformats.org/drawingml/2006/table">
            <a:tbl>
              <a:tblPr/>
              <a:tblGrid>
                <a:gridCol w="1631063">
                  <a:extLst>
                    <a:ext uri="{9D8B030D-6E8A-4147-A177-3AD203B41FA5}">
                      <a16:colId xmlns:a16="http://schemas.microsoft.com/office/drawing/2014/main" val="20000"/>
                    </a:ext>
                  </a:extLst>
                </a:gridCol>
                <a:gridCol w="1350498">
                  <a:extLst>
                    <a:ext uri="{9D8B030D-6E8A-4147-A177-3AD203B41FA5}">
                      <a16:colId xmlns:a16="http://schemas.microsoft.com/office/drawing/2014/main" val="20001"/>
                    </a:ext>
                  </a:extLst>
                </a:gridCol>
                <a:gridCol w="1584238">
                  <a:extLst>
                    <a:ext uri="{9D8B030D-6E8A-4147-A177-3AD203B41FA5}">
                      <a16:colId xmlns:a16="http://schemas.microsoft.com/office/drawing/2014/main" val="20002"/>
                    </a:ext>
                  </a:extLst>
                </a:gridCol>
              </a:tblGrid>
              <a:tr h="787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ＭＳ Ｐゴシック" charset="-128"/>
                          <a:ea typeface="ＭＳ Ｐゴシック" charset="-128"/>
                        </a:rPr>
                        <a:t>駒止／車両用防護柵</a:t>
                      </a:r>
                      <a:r>
                        <a:rPr kumimoji="1" lang="en-US" altLang="ja-JP" sz="900" b="0" i="0" u="none" strike="noStrike" cap="none" normalizeH="0" baseline="0" dirty="0">
                          <a:ln>
                            <a:noFill/>
                          </a:ln>
                          <a:solidFill>
                            <a:schemeClr val="tx1"/>
                          </a:solidFill>
                          <a:effectLst/>
                          <a:latin typeface="ＭＳ Ｐゴシック" charset="-128"/>
                          <a:ea typeface="ＭＳ Ｐゴシック" charset="-128"/>
                        </a:rPr>
                        <a:t>(</a:t>
                      </a:r>
                      <a:r>
                        <a:rPr kumimoji="1" lang="ja-JP" altLang="en-US" sz="900" b="0" i="0" u="none" strike="noStrike" cap="none" normalizeH="0" baseline="0" dirty="0">
                          <a:ln>
                            <a:noFill/>
                          </a:ln>
                          <a:solidFill>
                            <a:schemeClr val="tx1"/>
                          </a:solidFill>
                          <a:effectLst/>
                          <a:latin typeface="ＭＳ Ｐゴシック" charset="-128"/>
                          <a:ea typeface="ＭＳ Ｐゴシック" charset="-128"/>
                        </a:rPr>
                        <a:t>ガードパイプ</a:t>
                      </a:r>
                      <a:r>
                        <a:rPr kumimoji="1" lang="en-US" altLang="ja-JP" sz="900" b="0" i="0" u="none" strike="noStrike" cap="none" normalizeH="0" baseline="0" dirty="0">
                          <a:ln>
                            <a:noFill/>
                          </a:ln>
                          <a:solidFill>
                            <a:schemeClr val="tx1"/>
                          </a:solidFill>
                          <a:effectLst/>
                          <a:latin typeface="ＭＳ Ｐゴシック" charset="-128"/>
                          <a:ea typeface="ＭＳ Ｐゴシック" charset="-128"/>
                        </a:rPr>
                        <a:t>)</a:t>
                      </a:r>
                      <a:r>
                        <a:rPr kumimoji="1" lang="ja-JP" altLang="en-US" sz="900" b="0" i="0" u="none" strike="noStrike" cap="none" normalizeH="0" baseline="0" dirty="0">
                          <a:ln>
                            <a:noFill/>
                          </a:ln>
                          <a:solidFill>
                            <a:schemeClr val="tx1"/>
                          </a:solidFill>
                          <a:effectLst/>
                          <a:latin typeface="ＭＳ Ｐゴシック" charset="-128"/>
                          <a:ea typeface="ＭＳ Ｐゴシック" charset="-128"/>
                        </a:rPr>
                        <a:t>（ガードレール形式を除く）／歩行者自転車用柵／道路標識の支柱（路側式を除く）／道路照明施設</a:t>
                      </a:r>
                    </a:p>
                  </a:txBody>
                  <a:tcPr marL="84396" marR="84396" marT="42198" marB="421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tx1"/>
                          </a:solidFill>
                          <a:effectLst/>
                          <a:latin typeface="ＭＳ Ｐゴシック" charset="-128"/>
                          <a:ea typeface="ＭＳ Ｐゴシック" charset="-128"/>
                        </a:rPr>
                        <a:t>・車両用防護柵</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tx1"/>
                          </a:solidFill>
                          <a:effectLst/>
                          <a:latin typeface="ＭＳ Ｐゴシック" charset="-128"/>
                          <a:ea typeface="ＭＳ Ｐゴシック" charset="-128"/>
                        </a:rPr>
                        <a:t>　（ガードレール形式）</a:t>
                      </a:r>
                    </a:p>
                  </a:txBody>
                  <a:tcPr marL="84396" marR="84396" marT="42198" marB="421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tx1"/>
                          </a:solidFill>
                          <a:effectLst/>
                          <a:latin typeface="ＭＳ Ｐゴシック" charset="-128"/>
                          <a:ea typeface="ＭＳ Ｐゴシック" charset="-128"/>
                        </a:rPr>
                        <a:t>横断歩道橋／道路標識の支柱（路側式）／道路反射鏡転落防止網</a:t>
                      </a:r>
                    </a:p>
                  </a:txBody>
                  <a:tcPr marL="84396" marR="84396" marT="42198" marB="421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8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ＭＳ Ｐゴシック" charset="-128"/>
                        <a:ea typeface="ＭＳ Ｐゴシック" charset="-128"/>
                      </a:endParaRPr>
                    </a:p>
                  </a:txBody>
                  <a:tcPr marL="84396" marR="84396" marT="42198" marB="421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a:ln>
                          <a:noFill/>
                        </a:ln>
                        <a:solidFill>
                          <a:schemeClr val="tx1"/>
                        </a:solidFill>
                        <a:effectLst/>
                        <a:latin typeface="ＭＳ Ｐゴシック" charset="-128"/>
                        <a:ea typeface="ＭＳ Ｐゴシック" charset="-128"/>
                      </a:endParaRPr>
                    </a:p>
                  </a:txBody>
                  <a:tcPr marL="84396" marR="84396" marT="42198" marB="421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ＭＳ Ｐゴシック" charset="-128"/>
                        <a:ea typeface="ＭＳ Ｐゴシック" charset="-128"/>
                      </a:endParaRPr>
                    </a:p>
                  </a:txBody>
                  <a:tcPr marL="84396" marR="84396" marT="42198" marB="421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976" name="図 174" descr="0.jpg"/>
          <p:cNvPicPr>
            <a:picLocks noChangeAspect="1"/>
          </p:cNvPicPr>
          <p:nvPr/>
        </p:nvPicPr>
        <p:blipFill>
          <a:blip r:embed="rId7"/>
          <a:stretch>
            <a:fillRect/>
          </a:stretch>
        </p:blipFill>
        <p:spPr>
          <a:xfrm>
            <a:off x="7210302" y="4359403"/>
            <a:ext cx="1397977" cy="545123"/>
          </a:xfrm>
          <a:prstGeom prst="rect">
            <a:avLst/>
          </a:prstGeom>
        </p:spPr>
      </p:pic>
      <p:sp>
        <p:nvSpPr>
          <p:cNvPr id="2977" name="スライド番号プレースホルダー 2"/>
          <p:cNvSpPr>
            <a:spLocks noGrp="1"/>
          </p:cNvSpPr>
          <p:nvPr>
            <p:ph type="sldNum" sz="quarter" idx="12"/>
          </p:nvPr>
        </p:nvSpPr>
        <p:spPr/>
        <p:txBody>
          <a:bodyPr/>
          <a:lstStyle/>
          <a:p>
            <a:pPr defTabSz="844083">
              <a:defRPr/>
            </a:pPr>
            <a:fld id="{314D433B-2BD6-4965-A91D-2AC3C937DC1C}" type="slidenum">
              <a:rPr lang="en-US" altLang="ja-JP" sz="1477">
                <a:solidFill>
                  <a:srgbClr val="000000"/>
                </a:solidFill>
                <a:latin typeface="Arial" charset="0"/>
              </a:rPr>
              <a:pPr defTabSz="844083">
                <a:defRPr/>
              </a:pPr>
              <a:t>38</a:t>
            </a:fld>
            <a:endParaRPr lang="en-US" altLang="ja-JP" sz="1477" dirty="0">
              <a:solidFill>
                <a:srgbClr val="000000"/>
              </a:solidFill>
              <a:latin typeface="Arial" charset="0"/>
            </a:endParaRPr>
          </a:p>
        </p:txBody>
      </p:sp>
      <p:sp>
        <p:nvSpPr>
          <p:cNvPr id="2978" name="Rectangle 2"/>
          <p:cNvSpPr txBox="1">
            <a:spLocks noChangeArrowheads="1"/>
          </p:cNvSpPr>
          <p:nvPr/>
        </p:nvSpPr>
        <p:spPr>
          <a:xfrm>
            <a:off x="205622" y="0"/>
            <a:ext cx="7344347"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sz="1846" dirty="0">
                <a:latin typeface="HGP創英角ｺﾞｼｯｸUB" panose="020B0900000000000000" pitchFamily="50" charset="-128"/>
                <a:ea typeface="HGP創英角ｺﾞｼｯｸUB" panose="020B0900000000000000" pitchFamily="50" charset="-128"/>
              </a:rPr>
              <a:t>景観重要道路の事例（神奈川県横須賀市）</a:t>
            </a:r>
            <a:endParaRPr lang="ja-JP" altLang="en-US" sz="1477" kern="0" dirty="0">
              <a:latin typeface="HGP創英角ｺﾞｼｯｸUB"/>
              <a:ea typeface="HGP創英角ｺﾞｼｯｸUB"/>
            </a:endParaRPr>
          </a:p>
        </p:txBody>
      </p:sp>
    </p:spTree>
    <p:extLst>
      <p:ext uri="{BB962C8B-B14F-4D97-AF65-F5344CB8AC3E}">
        <p14:creationId xmlns:p14="http://schemas.microsoft.com/office/powerpoint/2010/main" val="2711304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 name="正方形/長方形 54"/>
          <p:cNvSpPr/>
          <p:nvPr/>
        </p:nvSpPr>
        <p:spPr>
          <a:xfrm>
            <a:off x="0" y="488950"/>
            <a:ext cx="9144000" cy="6369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151" name="角丸四角形 142"/>
          <p:cNvSpPr/>
          <p:nvPr/>
        </p:nvSpPr>
        <p:spPr>
          <a:xfrm>
            <a:off x="7924800" y="525463"/>
            <a:ext cx="1171575" cy="6208712"/>
          </a:xfrm>
          <a:prstGeom prst="roundRect">
            <a:avLst>
              <a:gd name="adj" fmla="val 16203"/>
            </a:avLst>
          </a:prstGeom>
          <a:solidFill>
            <a:srgbClr val="7B9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52" name="正方形/長方形 70"/>
          <p:cNvSpPr/>
          <p:nvPr/>
        </p:nvSpPr>
        <p:spPr>
          <a:xfrm>
            <a:off x="128588" y="528638"/>
            <a:ext cx="4262437" cy="6207125"/>
          </a:xfrm>
          <a:prstGeom prst="rect">
            <a:avLst/>
          </a:prstGeom>
          <a:solidFill>
            <a:schemeClr val="bg1"/>
          </a:solidFill>
          <a:ln w="31750">
            <a:solidFill>
              <a:srgbClr val="2626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153" name="Text Box 2"/>
          <p:cNvSpPr txBox="1">
            <a:spLocks noChangeArrowheads="1"/>
          </p:cNvSpPr>
          <p:nvPr/>
        </p:nvSpPr>
        <p:spPr>
          <a:xfrm>
            <a:off x="146050" y="1046163"/>
            <a:ext cx="4271963" cy="3773487"/>
          </a:xfrm>
          <a:prstGeom prst="rect">
            <a:avLst/>
          </a:prstGeom>
          <a:noFill/>
          <a:ln>
            <a:noFill/>
          </a:ln>
        </p:spPr>
        <p:txBody>
          <a:bodyPr lIns="91405" tIns="45703" rIns="91405" bIns="45703">
            <a:spAutoFit/>
          </a:bodyPr>
          <a:lstStyle>
            <a:lvl1pPr marL="80963" indent="-809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ct val="0"/>
              </a:spcBef>
              <a:spcAft>
                <a:spcPts val="600"/>
              </a:spcAft>
              <a:buFontTx/>
              <a:buNone/>
            </a:pPr>
            <a:r>
              <a:rPr lang="ja-JP" altLang="en-US" sz="1600">
                <a:solidFill>
                  <a:srgbClr val="000000"/>
                </a:solidFill>
              </a:rPr>
              <a:t>・　国立市マンション訴訟一審（</a:t>
            </a:r>
            <a:r>
              <a:rPr lang="en-US" altLang="ja-JP" sz="1600">
                <a:solidFill>
                  <a:srgbClr val="000000"/>
                </a:solidFill>
              </a:rPr>
              <a:t>2002.12</a:t>
            </a:r>
            <a:r>
              <a:rPr lang="ja-JP" altLang="en-US" sz="1600">
                <a:solidFill>
                  <a:srgbClr val="000000"/>
                </a:solidFill>
              </a:rPr>
              <a:t>）では、</a:t>
            </a:r>
            <a:r>
              <a:rPr lang="en-US" altLang="ja-JP" sz="1600">
                <a:solidFill>
                  <a:srgbClr val="000000"/>
                </a:solidFill>
              </a:rPr>
              <a:t>『</a:t>
            </a:r>
            <a:r>
              <a:rPr lang="ja-JP" altLang="en-US" sz="1600">
                <a:solidFill>
                  <a:srgbClr val="000000"/>
                </a:solidFill>
              </a:rPr>
              <a:t>地権者らは</a:t>
            </a:r>
            <a:r>
              <a:rPr lang="ja-JP" altLang="en-US" sz="1600">
                <a:solidFill>
                  <a:srgbClr val="000000"/>
                </a:solidFill>
                <a:latin typeface="ＭＳ Ｐゴシック" panose="020B0600070205080204" pitchFamily="50" charset="-128"/>
              </a:rPr>
              <a:t>良好な景観の維持を相互に求める利益（以下「景観利益」という。）を有するに至ったと解すべきであり、この</a:t>
            </a:r>
            <a:r>
              <a:rPr lang="ja-JP" altLang="en-US" sz="1600" b="1" u="sng">
                <a:solidFill>
                  <a:srgbClr val="FF0000"/>
                </a:solidFill>
                <a:latin typeface="ＭＳ Ｐゴシック" panose="020B0600070205080204" pitchFamily="50" charset="-128"/>
              </a:rPr>
              <a:t>景観利益は法的保護に値</a:t>
            </a:r>
            <a:r>
              <a:rPr lang="ja-JP" altLang="en-US" sz="1600">
                <a:solidFill>
                  <a:srgbClr val="000000"/>
                </a:solidFill>
                <a:latin typeface="ＭＳ Ｐゴシック" panose="020B0600070205080204" pitchFamily="50" charset="-128"/>
              </a:rPr>
              <a:t>し、これを侵害する行為は不法行為に該当する</a:t>
            </a:r>
            <a:r>
              <a:rPr lang="en-US" altLang="ja-JP" sz="1600">
                <a:solidFill>
                  <a:srgbClr val="000000"/>
                </a:solidFill>
                <a:latin typeface="ＭＳ Ｐゴシック" panose="020B0600070205080204" pitchFamily="50" charset="-128"/>
              </a:rPr>
              <a:t>』</a:t>
            </a:r>
            <a:r>
              <a:rPr lang="ja-JP" altLang="en-US" sz="1600">
                <a:solidFill>
                  <a:srgbClr val="000000"/>
                </a:solidFill>
              </a:rPr>
              <a:t>として住民側が勝訴。</a:t>
            </a:r>
            <a:endParaRPr lang="en-US" altLang="ja-JP" sz="1600">
              <a:solidFill>
                <a:srgbClr val="000000"/>
              </a:solidFill>
            </a:endParaRPr>
          </a:p>
          <a:p>
            <a:pPr eaLnBrk="1" hangingPunct="1">
              <a:lnSpc>
                <a:spcPts val="2000"/>
              </a:lnSpc>
              <a:spcBef>
                <a:spcPct val="0"/>
              </a:spcBef>
              <a:spcAft>
                <a:spcPts val="600"/>
              </a:spcAft>
              <a:buFontTx/>
              <a:buNone/>
            </a:pPr>
            <a:r>
              <a:rPr lang="ja-JP" altLang="en-US" sz="1600">
                <a:solidFill>
                  <a:srgbClr val="000000"/>
                </a:solidFill>
              </a:rPr>
              <a:t>　→ </a:t>
            </a:r>
            <a:r>
              <a:rPr lang="ja-JP" altLang="en-US" sz="1600" b="1" u="sng">
                <a:solidFill>
                  <a:srgbClr val="000000"/>
                </a:solidFill>
              </a:rPr>
              <a:t>以後、法廷で「景観利益」が定着</a:t>
            </a:r>
            <a:r>
              <a:rPr lang="ja-JP" altLang="en-US" sz="1600">
                <a:solidFill>
                  <a:srgbClr val="000000"/>
                </a:solidFill>
              </a:rPr>
              <a:t>。</a:t>
            </a:r>
            <a:endParaRPr lang="en-US" altLang="ja-JP" sz="1600">
              <a:solidFill>
                <a:srgbClr val="000000"/>
              </a:solidFill>
            </a:endParaRPr>
          </a:p>
          <a:p>
            <a:pPr eaLnBrk="1" hangingPunct="1">
              <a:lnSpc>
                <a:spcPts val="300"/>
              </a:lnSpc>
              <a:spcBef>
                <a:spcPct val="0"/>
              </a:spcBef>
              <a:spcAft>
                <a:spcPts val="600"/>
              </a:spcAft>
              <a:buFontTx/>
              <a:buNone/>
            </a:pPr>
            <a:endParaRPr lang="en-US" altLang="ja-JP" sz="800">
              <a:solidFill>
                <a:srgbClr val="000000"/>
              </a:solidFill>
            </a:endParaRPr>
          </a:p>
          <a:p>
            <a:pPr eaLnBrk="1" hangingPunct="1">
              <a:lnSpc>
                <a:spcPts val="2000"/>
              </a:lnSpc>
              <a:spcBef>
                <a:spcPct val="0"/>
              </a:spcBef>
              <a:spcAft>
                <a:spcPts val="600"/>
              </a:spcAft>
              <a:buFontTx/>
              <a:buNone/>
            </a:pPr>
            <a:r>
              <a:rPr lang="ja-JP" altLang="en-US" sz="1600">
                <a:solidFill>
                  <a:srgbClr val="000000"/>
                </a:solidFill>
              </a:rPr>
              <a:t>・　最高裁（</a:t>
            </a:r>
            <a:r>
              <a:rPr lang="en-US" altLang="ja-JP" sz="1600">
                <a:solidFill>
                  <a:srgbClr val="000000"/>
                </a:solidFill>
              </a:rPr>
              <a:t>2006.3</a:t>
            </a:r>
            <a:r>
              <a:rPr lang="ja-JP" altLang="en-US" sz="1600">
                <a:solidFill>
                  <a:srgbClr val="000000"/>
                </a:solidFill>
              </a:rPr>
              <a:t>）では住民側が敗訴となるが、</a:t>
            </a:r>
            <a:r>
              <a:rPr lang="en-US" altLang="ja-JP" sz="1600">
                <a:solidFill>
                  <a:srgbClr val="000000"/>
                </a:solidFill>
              </a:rPr>
              <a:t>『</a:t>
            </a:r>
            <a:r>
              <a:rPr lang="ja-JP" altLang="en-US" sz="1600">
                <a:solidFill>
                  <a:srgbClr val="000000"/>
                </a:solidFill>
              </a:rPr>
              <a:t>景観利益は法律上保護に値する</a:t>
            </a:r>
            <a:r>
              <a:rPr lang="en-US" altLang="ja-JP" sz="1600">
                <a:solidFill>
                  <a:srgbClr val="000000"/>
                </a:solidFill>
              </a:rPr>
              <a:t>』</a:t>
            </a:r>
            <a:r>
              <a:rPr lang="ja-JP" altLang="en-US" sz="1600">
                <a:solidFill>
                  <a:srgbClr val="000000"/>
                </a:solidFill>
              </a:rPr>
              <a:t>ことは認められ、その侵害に当たるといえるには、</a:t>
            </a:r>
            <a:r>
              <a:rPr lang="en-US" altLang="ja-JP" sz="1600" b="1" u="sng">
                <a:solidFill>
                  <a:srgbClr val="000000"/>
                </a:solidFill>
              </a:rPr>
              <a:t>『</a:t>
            </a:r>
            <a:r>
              <a:rPr lang="ja-JP" altLang="en-US" sz="1600" b="1" u="sng">
                <a:solidFill>
                  <a:srgbClr val="000000"/>
                </a:solidFill>
              </a:rPr>
              <a:t>法規の規制に違反するものであるなど、相当性を欠くことが求められる</a:t>
            </a:r>
            <a:r>
              <a:rPr lang="en-US" altLang="ja-JP" sz="1600" b="1" u="sng">
                <a:solidFill>
                  <a:srgbClr val="000000"/>
                </a:solidFill>
              </a:rPr>
              <a:t>』</a:t>
            </a:r>
            <a:r>
              <a:rPr lang="ja-JP" altLang="en-US" sz="1600" b="1" u="sng">
                <a:solidFill>
                  <a:srgbClr val="000000"/>
                </a:solidFill>
              </a:rPr>
              <a:t>との判断</a:t>
            </a:r>
            <a:r>
              <a:rPr lang="ja-JP" altLang="en-US" sz="1600">
                <a:solidFill>
                  <a:srgbClr val="000000"/>
                </a:solidFill>
              </a:rPr>
              <a:t>を提示。</a:t>
            </a:r>
          </a:p>
          <a:p>
            <a:pPr eaLnBrk="1" hangingPunct="1">
              <a:lnSpc>
                <a:spcPts val="2000"/>
              </a:lnSpc>
              <a:spcBef>
                <a:spcPct val="0"/>
              </a:spcBef>
              <a:spcAft>
                <a:spcPts val="600"/>
              </a:spcAft>
              <a:buFontTx/>
              <a:buNone/>
            </a:pPr>
            <a:r>
              <a:rPr lang="ja-JP" altLang="en-US" sz="1600">
                <a:solidFill>
                  <a:srgbClr val="000000"/>
                </a:solidFill>
              </a:rPr>
              <a:t>　→ </a:t>
            </a:r>
            <a:r>
              <a:rPr lang="ja-JP" altLang="en-US" sz="1600" b="1" u="sng">
                <a:solidFill>
                  <a:srgbClr val="000000"/>
                </a:solidFill>
              </a:rPr>
              <a:t>法規に基づく景観ルールが必要</a:t>
            </a:r>
            <a:r>
              <a:rPr lang="ja-JP" altLang="en-US" sz="1600">
                <a:solidFill>
                  <a:srgbClr val="000000"/>
                </a:solidFill>
              </a:rPr>
              <a:t>。</a:t>
            </a:r>
            <a:endParaRPr lang="ja-JP" altLang="en-US" sz="1600" b="1">
              <a:solidFill>
                <a:srgbClr val="000000"/>
              </a:solidFill>
            </a:endParaRPr>
          </a:p>
        </p:txBody>
      </p:sp>
      <p:sp>
        <p:nvSpPr>
          <p:cNvPr id="2154" name="Text Box 7"/>
          <p:cNvSpPr txBox="1">
            <a:spLocks noChangeArrowheads="1"/>
          </p:cNvSpPr>
          <p:nvPr/>
        </p:nvSpPr>
        <p:spPr>
          <a:xfrm>
            <a:off x="231775" y="4867275"/>
            <a:ext cx="4070350" cy="1784350"/>
          </a:xfrm>
          <a:prstGeom prst="rect">
            <a:avLst/>
          </a:prstGeom>
          <a:solidFill>
            <a:srgbClr val="EAEAEA"/>
          </a:solidFill>
          <a:ln w="9525">
            <a:solidFill>
              <a:srgbClr val="333333"/>
            </a:solidFill>
            <a:prstDash val="dash"/>
            <a:miter lim="800000"/>
            <a:headEnd/>
            <a:tailEnd/>
          </a:ln>
        </p:spPr>
        <p:txBody>
          <a:bodyPr lIns="91405" tIns="45703" rIns="91405" bIns="45703">
            <a:spAutoFit/>
          </a:bodyPr>
          <a:lstStyle/>
          <a:p>
            <a:pPr marL="163513" indent="-163513" eaLnBrk="1" hangingPunct="1">
              <a:defRPr/>
            </a:pPr>
            <a:r>
              <a:rPr lang="ja-JP" altLang="en-US" sz="1400" dirty="0">
                <a:solidFill>
                  <a:srgbClr val="000066"/>
                </a:solidFill>
                <a:latin typeface="Arial" charset="0"/>
                <a:ea typeface="HGP創英角ｺﾞｼｯｸUB" pitchFamily="50" charset="-128"/>
              </a:rPr>
              <a:t>＜国立市マンション訴訟の概要＞</a:t>
            </a: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200" dirty="0">
              <a:solidFill>
                <a:srgbClr val="000000"/>
              </a:solidFill>
              <a:latin typeface="ＭＳ Ｐゴシック" charset="-128"/>
              <a:ea typeface="ＭＳ Ｐゴシック" charset="-128"/>
            </a:endParaRPr>
          </a:p>
        </p:txBody>
      </p:sp>
      <p:sp>
        <p:nvSpPr>
          <p:cNvPr id="2155" name="正方形/長方形 82"/>
          <p:cNvSpPr/>
          <p:nvPr/>
        </p:nvSpPr>
        <p:spPr>
          <a:xfrm>
            <a:off x="4530725" y="525463"/>
            <a:ext cx="3313113" cy="6208712"/>
          </a:xfrm>
          <a:prstGeom prst="rect">
            <a:avLst/>
          </a:prstGeom>
          <a:solidFill>
            <a:schemeClr val="bg1"/>
          </a:solidFill>
          <a:ln w="31750">
            <a:solidFill>
              <a:srgbClr val="2626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156" name="Text Box 3"/>
          <p:cNvSpPr txBox="1">
            <a:spLocks noChangeArrowheads="1"/>
          </p:cNvSpPr>
          <p:nvPr/>
        </p:nvSpPr>
        <p:spPr>
          <a:xfrm>
            <a:off x="4546600" y="576263"/>
            <a:ext cx="2451100" cy="338137"/>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66"/>
                </a:solidFill>
                <a:ea typeface="HGP創英角ｺﾞｼｯｸUB" panose="020B0900000000000000" pitchFamily="50" charset="-128"/>
              </a:rPr>
              <a:t>「美しい国づくり政策大綱」</a:t>
            </a:r>
          </a:p>
        </p:txBody>
      </p:sp>
      <p:sp>
        <p:nvSpPr>
          <p:cNvPr id="2157" name="Rectangle 35"/>
          <p:cNvSpPr>
            <a:spLocks noChangeArrowheads="1"/>
          </p:cNvSpPr>
          <p:nvPr/>
        </p:nvSpPr>
        <p:spPr>
          <a:xfrm>
            <a:off x="4578350" y="869950"/>
            <a:ext cx="3238500" cy="566738"/>
          </a:xfrm>
          <a:prstGeom prst="rect">
            <a:avLst/>
          </a:prstGeom>
          <a:noFill/>
          <a:ln>
            <a:noFill/>
          </a:ln>
        </p:spPr>
        <p:txBody>
          <a:bodyPr lIns="101045" tIns="67363" rIns="101045" bIns="67363">
            <a:spAutoFit/>
          </a:bodyPr>
          <a:lstStyle>
            <a:lvl1pPr marL="107950" indent="-1079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solidFill>
                  <a:srgbClr val="000000"/>
                </a:solidFill>
                <a:latin typeface="ＭＳ Ｐゴシック" panose="020B0600070205080204" pitchFamily="50" charset="-128"/>
              </a:rPr>
              <a:t>・</a:t>
            </a:r>
            <a:r>
              <a:rPr lang="en-US" altLang="ja-JP" sz="1400" dirty="0">
                <a:solidFill>
                  <a:srgbClr val="000000"/>
                </a:solidFill>
                <a:latin typeface="ＭＳ Ｐゴシック" panose="020B0600070205080204" pitchFamily="50" charset="-128"/>
              </a:rPr>
              <a:t>15</a:t>
            </a:r>
            <a:r>
              <a:rPr lang="ja-JP" altLang="en-US" sz="1400" dirty="0">
                <a:solidFill>
                  <a:srgbClr val="000000"/>
                </a:solidFill>
                <a:latin typeface="ＭＳ Ｐゴシック" panose="020B0600070205080204" pitchFamily="50" charset="-128"/>
              </a:rPr>
              <a:t>の具体的施策を掲げ、美しい国づくりの実現に向けた取り組みを推進。</a:t>
            </a:r>
          </a:p>
        </p:txBody>
      </p:sp>
      <p:pic>
        <p:nvPicPr>
          <p:cNvPr id="2158" name="図 85" descr="kunitati.jpg"/>
          <p:cNvPicPr>
            <a:picLocks noChangeAspect="1"/>
          </p:cNvPicPr>
          <p:nvPr/>
        </p:nvPicPr>
        <p:blipFill>
          <a:blip r:embed="rId3"/>
          <a:stretch>
            <a:fillRect/>
          </a:stretch>
        </p:blipFill>
        <p:spPr>
          <a:xfrm>
            <a:off x="1982788" y="5151438"/>
            <a:ext cx="2251075" cy="1433512"/>
          </a:xfrm>
          <a:prstGeom prst="rect">
            <a:avLst/>
          </a:prstGeom>
          <a:noFill/>
          <a:ln>
            <a:noFill/>
          </a:ln>
        </p:spPr>
      </p:pic>
      <p:sp>
        <p:nvSpPr>
          <p:cNvPr id="2159" name="角丸四角形 87"/>
          <p:cNvSpPr/>
          <p:nvPr/>
        </p:nvSpPr>
        <p:spPr>
          <a:xfrm>
            <a:off x="4597400" y="1487488"/>
            <a:ext cx="3181350" cy="227012"/>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60" name="Text Box 20"/>
          <p:cNvSpPr txBox="1">
            <a:spLocks noChangeArrowheads="1"/>
          </p:cNvSpPr>
          <p:nvPr/>
        </p:nvSpPr>
        <p:spPr>
          <a:xfrm>
            <a:off x="4559300" y="1452563"/>
            <a:ext cx="3309938" cy="277812"/>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①事業における景観形成の原則化</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61" name="角丸四角形 111"/>
          <p:cNvSpPr/>
          <p:nvPr/>
        </p:nvSpPr>
        <p:spPr>
          <a:xfrm>
            <a:off x="4595813" y="1779588"/>
            <a:ext cx="3181350" cy="395287"/>
          </a:xfrm>
          <a:prstGeom prst="roundRect">
            <a:avLst>
              <a:gd name="adj" fmla="val 18204"/>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62" name="Text Box 20"/>
          <p:cNvSpPr txBox="1">
            <a:spLocks noChangeArrowheads="1"/>
          </p:cNvSpPr>
          <p:nvPr/>
        </p:nvSpPr>
        <p:spPr>
          <a:xfrm>
            <a:off x="4557713" y="1744663"/>
            <a:ext cx="3308350" cy="461962"/>
          </a:xfrm>
          <a:prstGeom prst="rect">
            <a:avLst/>
          </a:prstGeom>
          <a:noFill/>
          <a:ln>
            <a:noFill/>
          </a:ln>
        </p:spPr>
        <p:txBody>
          <a:bodyPr lIns="91396" tIns="45698" rIns="91396" bIns="45698">
            <a:spAutoFit/>
          </a:bodyPr>
          <a:lstStyle>
            <a:lvl1pPr marL="142875" indent="-142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②公共事業における景観アセスメント（景観評価）システムの確立</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63" name="角丸四角形 113"/>
          <p:cNvSpPr/>
          <p:nvPr/>
        </p:nvSpPr>
        <p:spPr>
          <a:xfrm>
            <a:off x="4597400" y="2235200"/>
            <a:ext cx="3181350" cy="231775"/>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64" name="Text Box 20"/>
          <p:cNvSpPr txBox="1">
            <a:spLocks noChangeArrowheads="1"/>
          </p:cNvSpPr>
          <p:nvPr/>
        </p:nvSpPr>
        <p:spPr>
          <a:xfrm>
            <a:off x="4559300" y="2200275"/>
            <a:ext cx="3309938" cy="277813"/>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③分野ごとの景観形成ガイドラインの策定等</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65" name="角丸四角形 115"/>
          <p:cNvSpPr/>
          <p:nvPr/>
        </p:nvSpPr>
        <p:spPr>
          <a:xfrm>
            <a:off x="4597400" y="2535238"/>
            <a:ext cx="3181350" cy="231775"/>
          </a:xfrm>
          <a:prstGeom prst="roundRect">
            <a:avLst>
              <a:gd name="adj" fmla="val 31650"/>
            </a:avLst>
          </a:prstGeom>
          <a:solidFill>
            <a:srgbClr val="7B9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66" name="Text Box 20"/>
          <p:cNvSpPr txBox="1">
            <a:spLocks noChangeArrowheads="1"/>
          </p:cNvSpPr>
          <p:nvPr/>
        </p:nvSpPr>
        <p:spPr>
          <a:xfrm>
            <a:off x="4559300" y="2500313"/>
            <a:ext cx="3309938" cy="277812"/>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④景観に関する基本法制の制定</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67" name="角丸四角形 117"/>
          <p:cNvSpPr/>
          <p:nvPr/>
        </p:nvSpPr>
        <p:spPr>
          <a:xfrm>
            <a:off x="4597400" y="2844800"/>
            <a:ext cx="3181350" cy="231775"/>
          </a:xfrm>
          <a:prstGeom prst="roundRect">
            <a:avLst>
              <a:gd name="adj" fmla="val 31650"/>
            </a:avLst>
          </a:prstGeom>
          <a:solidFill>
            <a:srgbClr val="7B9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68" name="Text Box 20"/>
          <p:cNvSpPr txBox="1">
            <a:spLocks noChangeArrowheads="1"/>
          </p:cNvSpPr>
          <p:nvPr/>
        </p:nvSpPr>
        <p:spPr>
          <a:xfrm>
            <a:off x="4559300" y="2809875"/>
            <a:ext cx="3309938" cy="277813"/>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⑤緑地保全、緑化推進策の充実</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69" name="角丸四角形 119"/>
          <p:cNvSpPr/>
          <p:nvPr/>
        </p:nvSpPr>
        <p:spPr>
          <a:xfrm>
            <a:off x="4597400" y="3163888"/>
            <a:ext cx="3181350" cy="231775"/>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70" name="Text Box 20"/>
          <p:cNvSpPr txBox="1">
            <a:spLocks noChangeArrowheads="1"/>
          </p:cNvSpPr>
          <p:nvPr/>
        </p:nvSpPr>
        <p:spPr>
          <a:xfrm>
            <a:off x="4559300" y="3128963"/>
            <a:ext cx="3309938" cy="277812"/>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⑥水辺・海辺空間の保全・再生・創出</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71" name="角丸四角形 121"/>
          <p:cNvSpPr/>
          <p:nvPr/>
        </p:nvSpPr>
        <p:spPr>
          <a:xfrm>
            <a:off x="4597400" y="3487738"/>
            <a:ext cx="3181350" cy="231775"/>
          </a:xfrm>
          <a:prstGeom prst="roundRect">
            <a:avLst>
              <a:gd name="adj" fmla="val 31650"/>
            </a:avLst>
          </a:prstGeom>
          <a:solidFill>
            <a:srgbClr val="7B9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72" name="Text Box 20"/>
          <p:cNvSpPr txBox="1">
            <a:spLocks noChangeArrowheads="1"/>
          </p:cNvSpPr>
          <p:nvPr/>
        </p:nvSpPr>
        <p:spPr>
          <a:xfrm>
            <a:off x="4559300" y="3452813"/>
            <a:ext cx="3309938" cy="277812"/>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⑦屋外広告物制度の充実等</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73" name="角丸四角形 123"/>
          <p:cNvSpPr/>
          <p:nvPr/>
        </p:nvSpPr>
        <p:spPr>
          <a:xfrm>
            <a:off x="4597400" y="3797300"/>
            <a:ext cx="3181350" cy="231775"/>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74" name="Text Box 20"/>
          <p:cNvSpPr txBox="1">
            <a:spLocks noChangeArrowheads="1"/>
          </p:cNvSpPr>
          <p:nvPr/>
        </p:nvSpPr>
        <p:spPr>
          <a:xfrm>
            <a:off x="4559300" y="3762375"/>
            <a:ext cx="3309938" cy="277813"/>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⑧電線類地中化の推進</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75" name="角丸四角形 125"/>
          <p:cNvSpPr/>
          <p:nvPr/>
        </p:nvSpPr>
        <p:spPr>
          <a:xfrm>
            <a:off x="4600575" y="4103688"/>
            <a:ext cx="3181350" cy="395287"/>
          </a:xfrm>
          <a:prstGeom prst="roundRect">
            <a:avLst>
              <a:gd name="adj" fmla="val 18204"/>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76" name="Text Box 20"/>
          <p:cNvSpPr txBox="1">
            <a:spLocks noChangeArrowheads="1"/>
          </p:cNvSpPr>
          <p:nvPr/>
        </p:nvSpPr>
        <p:spPr>
          <a:xfrm>
            <a:off x="4562475" y="4068763"/>
            <a:ext cx="3308350" cy="461962"/>
          </a:xfrm>
          <a:prstGeom prst="rect">
            <a:avLst/>
          </a:prstGeom>
          <a:noFill/>
          <a:ln>
            <a:noFill/>
          </a:ln>
        </p:spPr>
        <p:txBody>
          <a:bodyPr lIns="91396" tIns="45698" rIns="91396" bIns="45698">
            <a:spAutoFit/>
          </a:bodyPr>
          <a:lstStyle>
            <a:lvl1pPr marL="142875" indent="-142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⑨地域住民、ＮＰＯによる公共施設管理の制度的枠組みの検討</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77" name="角丸四角形 127"/>
          <p:cNvSpPr/>
          <p:nvPr/>
        </p:nvSpPr>
        <p:spPr>
          <a:xfrm>
            <a:off x="4602163" y="4568825"/>
            <a:ext cx="3181350" cy="231775"/>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78" name="Text Box 20"/>
          <p:cNvSpPr txBox="1">
            <a:spLocks noChangeArrowheads="1"/>
          </p:cNvSpPr>
          <p:nvPr/>
        </p:nvSpPr>
        <p:spPr>
          <a:xfrm>
            <a:off x="4564063" y="4533900"/>
            <a:ext cx="3309937" cy="277813"/>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⑩多様な担い手の育成と参画推進</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79" name="角丸四角形 129"/>
          <p:cNvSpPr/>
          <p:nvPr/>
        </p:nvSpPr>
        <p:spPr>
          <a:xfrm>
            <a:off x="4600575" y="4879975"/>
            <a:ext cx="3181350" cy="395288"/>
          </a:xfrm>
          <a:prstGeom prst="roundRect">
            <a:avLst>
              <a:gd name="adj" fmla="val 18204"/>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80" name="Text Box 20"/>
          <p:cNvSpPr txBox="1">
            <a:spLocks noChangeArrowheads="1"/>
          </p:cNvSpPr>
          <p:nvPr/>
        </p:nvSpPr>
        <p:spPr>
          <a:xfrm>
            <a:off x="4562475" y="4845050"/>
            <a:ext cx="3308350" cy="461963"/>
          </a:xfrm>
          <a:prstGeom prst="rect">
            <a:avLst/>
          </a:prstGeom>
          <a:noFill/>
          <a:ln>
            <a:noFill/>
          </a:ln>
        </p:spPr>
        <p:txBody>
          <a:bodyPr lIns="91396" tIns="45698" rIns="91396" bIns="45698">
            <a:spAutoFit/>
          </a:bodyPr>
          <a:lstStyle>
            <a:lvl1pPr marL="142875" indent="-142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⑪市場機能の活用による良質な住宅等の整備促進</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81" name="角丸四角形 131"/>
          <p:cNvSpPr/>
          <p:nvPr/>
        </p:nvSpPr>
        <p:spPr>
          <a:xfrm>
            <a:off x="4602163" y="5354638"/>
            <a:ext cx="3181350" cy="231775"/>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82" name="Text Box 20"/>
          <p:cNvSpPr txBox="1">
            <a:spLocks noChangeArrowheads="1"/>
          </p:cNvSpPr>
          <p:nvPr/>
        </p:nvSpPr>
        <p:spPr>
          <a:xfrm>
            <a:off x="4564063" y="5319713"/>
            <a:ext cx="3309937" cy="277812"/>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⑫地域景観の点検促進</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83" name="角丸四角形 133"/>
          <p:cNvSpPr/>
          <p:nvPr/>
        </p:nvSpPr>
        <p:spPr>
          <a:xfrm>
            <a:off x="4602163" y="5659438"/>
            <a:ext cx="3181350" cy="231775"/>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84" name="Text Box 20"/>
          <p:cNvSpPr txBox="1">
            <a:spLocks noChangeArrowheads="1"/>
          </p:cNvSpPr>
          <p:nvPr/>
        </p:nvSpPr>
        <p:spPr>
          <a:xfrm>
            <a:off x="4564063" y="5624513"/>
            <a:ext cx="3309937" cy="277812"/>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⑬保全すべき景観資源データベースの構築</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85" name="角丸四角形 135"/>
          <p:cNvSpPr/>
          <p:nvPr/>
        </p:nvSpPr>
        <p:spPr>
          <a:xfrm>
            <a:off x="4605338" y="5961063"/>
            <a:ext cx="3181350" cy="395287"/>
          </a:xfrm>
          <a:prstGeom prst="roundRect">
            <a:avLst>
              <a:gd name="adj" fmla="val 18204"/>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86" name="Text Box 20"/>
          <p:cNvSpPr txBox="1">
            <a:spLocks noChangeArrowheads="1"/>
          </p:cNvSpPr>
          <p:nvPr/>
        </p:nvSpPr>
        <p:spPr>
          <a:xfrm>
            <a:off x="4567238" y="5926138"/>
            <a:ext cx="3308350" cy="461962"/>
          </a:xfrm>
          <a:prstGeom prst="rect">
            <a:avLst/>
          </a:prstGeom>
          <a:noFill/>
          <a:ln>
            <a:noFill/>
          </a:ln>
        </p:spPr>
        <p:txBody>
          <a:bodyPr lIns="91396" tIns="45698" rIns="91396" bIns="45698">
            <a:spAutoFit/>
          </a:bodyPr>
          <a:lstStyle>
            <a:lvl1pPr marL="142875" indent="-142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⑭各主体の取り組みに資する情報の収集・蓄積と提供・公開</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87" name="角丸四角形 137"/>
          <p:cNvSpPr/>
          <p:nvPr/>
        </p:nvSpPr>
        <p:spPr>
          <a:xfrm>
            <a:off x="4606925" y="6426200"/>
            <a:ext cx="3181350" cy="231775"/>
          </a:xfrm>
          <a:prstGeom prst="roundRect">
            <a:avLst>
              <a:gd name="adj" fmla="val 31650"/>
            </a:avLst>
          </a:prstGeom>
          <a:solidFill>
            <a:srgbClr val="D1EC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2188" name="Text Box 20"/>
          <p:cNvSpPr txBox="1">
            <a:spLocks noChangeArrowheads="1"/>
          </p:cNvSpPr>
          <p:nvPr/>
        </p:nvSpPr>
        <p:spPr>
          <a:xfrm>
            <a:off x="4568825" y="6391275"/>
            <a:ext cx="3309938" cy="277813"/>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⑮技術開発</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89" name="右矢印 139"/>
          <p:cNvSpPr/>
          <p:nvPr/>
        </p:nvSpPr>
        <p:spPr>
          <a:xfrm>
            <a:off x="7591425" y="2514600"/>
            <a:ext cx="390525" cy="266700"/>
          </a:xfrm>
          <a:prstGeom prst="rightArrow">
            <a:avLst>
              <a:gd name="adj1" fmla="val 17437"/>
              <a:gd name="adj2" fmla="val 3371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190" name="右矢印 140"/>
          <p:cNvSpPr/>
          <p:nvPr/>
        </p:nvSpPr>
        <p:spPr>
          <a:xfrm>
            <a:off x="7591425" y="2819400"/>
            <a:ext cx="390525" cy="266700"/>
          </a:xfrm>
          <a:prstGeom prst="rightArrow">
            <a:avLst>
              <a:gd name="adj1" fmla="val 17437"/>
              <a:gd name="adj2" fmla="val 3371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191" name="右矢印 141"/>
          <p:cNvSpPr/>
          <p:nvPr/>
        </p:nvSpPr>
        <p:spPr>
          <a:xfrm>
            <a:off x="7581900" y="3467100"/>
            <a:ext cx="390525" cy="266700"/>
          </a:xfrm>
          <a:prstGeom prst="rightArrow">
            <a:avLst>
              <a:gd name="adj1" fmla="val 17437"/>
              <a:gd name="adj2" fmla="val 3371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192" name="Text Box 10"/>
          <p:cNvSpPr txBox="1">
            <a:spLocks noChangeArrowheads="1"/>
          </p:cNvSpPr>
          <p:nvPr/>
        </p:nvSpPr>
        <p:spPr>
          <a:xfrm>
            <a:off x="8196263" y="1366838"/>
            <a:ext cx="671512" cy="28622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3600"/>
              </a:lnSpc>
              <a:spcBef>
                <a:spcPct val="0"/>
              </a:spcBef>
              <a:buFontTx/>
              <a:buNone/>
            </a:pPr>
            <a:r>
              <a:rPr lang="ja-JP" altLang="en-US" sz="3600">
                <a:solidFill>
                  <a:srgbClr val="14143C"/>
                </a:solidFill>
                <a:latin typeface="HGP創英角ｺﾞｼｯｸUB" panose="020B0900000000000000" pitchFamily="50" charset="-128"/>
                <a:ea typeface="HGP創英角ｺﾞｼｯｸUB" panose="020B0900000000000000" pitchFamily="50" charset="-128"/>
              </a:rPr>
              <a:t>景観</a:t>
            </a:r>
            <a:endParaRPr lang="en-US" altLang="ja-JP" sz="3600">
              <a:solidFill>
                <a:srgbClr val="14143C"/>
              </a:solidFill>
              <a:latin typeface="HGP創英角ｺﾞｼｯｸUB" panose="020B0900000000000000" pitchFamily="50" charset="-128"/>
              <a:ea typeface="HGP創英角ｺﾞｼｯｸUB" panose="020B0900000000000000" pitchFamily="50" charset="-128"/>
            </a:endParaRPr>
          </a:p>
          <a:p>
            <a:pPr algn="ctr" eaLnBrk="1" hangingPunct="1">
              <a:lnSpc>
                <a:spcPts val="3600"/>
              </a:lnSpc>
              <a:spcBef>
                <a:spcPct val="0"/>
              </a:spcBef>
              <a:buFontTx/>
              <a:buNone/>
            </a:pPr>
            <a:r>
              <a:rPr lang="ja-JP" altLang="en-US" sz="3600">
                <a:solidFill>
                  <a:srgbClr val="14143C"/>
                </a:solidFill>
                <a:latin typeface="HGP創英角ｺﾞｼｯｸUB" panose="020B0900000000000000" pitchFamily="50" charset="-128"/>
                <a:ea typeface="HGP創英角ｺﾞｼｯｸUB" panose="020B0900000000000000" pitchFamily="50" charset="-128"/>
              </a:rPr>
              <a:t>・</a:t>
            </a:r>
            <a:endParaRPr lang="en-US" altLang="ja-JP" sz="3600">
              <a:solidFill>
                <a:srgbClr val="14143C"/>
              </a:solidFill>
              <a:latin typeface="HGP創英角ｺﾞｼｯｸUB" panose="020B0900000000000000" pitchFamily="50" charset="-128"/>
              <a:ea typeface="HGP創英角ｺﾞｼｯｸUB" panose="020B0900000000000000" pitchFamily="50" charset="-128"/>
            </a:endParaRPr>
          </a:p>
          <a:p>
            <a:pPr algn="ctr" eaLnBrk="1" hangingPunct="1">
              <a:lnSpc>
                <a:spcPts val="3600"/>
              </a:lnSpc>
              <a:spcBef>
                <a:spcPct val="0"/>
              </a:spcBef>
              <a:buFontTx/>
              <a:buNone/>
            </a:pPr>
            <a:r>
              <a:rPr lang="ja-JP" altLang="en-US" sz="3600">
                <a:solidFill>
                  <a:srgbClr val="14143C"/>
                </a:solidFill>
                <a:latin typeface="HGP創英角ｺﾞｼｯｸUB" panose="020B0900000000000000" pitchFamily="50" charset="-128"/>
                <a:ea typeface="HGP創英角ｺﾞｼｯｸUB" panose="020B0900000000000000" pitchFamily="50" charset="-128"/>
              </a:rPr>
              <a:t>緑三法</a:t>
            </a:r>
          </a:p>
        </p:txBody>
      </p:sp>
      <p:sp>
        <p:nvSpPr>
          <p:cNvPr id="2193" name="Text Box 3"/>
          <p:cNvSpPr txBox="1">
            <a:spLocks noChangeArrowheads="1"/>
          </p:cNvSpPr>
          <p:nvPr/>
        </p:nvSpPr>
        <p:spPr>
          <a:xfrm>
            <a:off x="7994650" y="595313"/>
            <a:ext cx="1038225" cy="460375"/>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66"/>
                </a:solidFill>
                <a:ea typeface="HGP創英角ｺﾞｼｯｸUB" panose="020B0900000000000000" pitchFamily="50" charset="-128"/>
              </a:rPr>
              <a:t>2004.6</a:t>
            </a:r>
            <a:endParaRPr lang="ja-JP" altLang="en-US" sz="2400">
              <a:solidFill>
                <a:srgbClr val="000066"/>
              </a:solidFill>
              <a:ea typeface="HGP創英角ｺﾞｼｯｸUB" panose="020B0900000000000000" pitchFamily="50" charset="-128"/>
            </a:endParaRPr>
          </a:p>
        </p:txBody>
      </p:sp>
      <p:sp>
        <p:nvSpPr>
          <p:cNvPr id="2194" name="Text Box 20"/>
          <p:cNvSpPr txBox="1">
            <a:spLocks noChangeArrowheads="1"/>
          </p:cNvSpPr>
          <p:nvPr/>
        </p:nvSpPr>
        <p:spPr>
          <a:xfrm>
            <a:off x="7829550" y="4672013"/>
            <a:ext cx="1466850" cy="1939925"/>
          </a:xfrm>
          <a:prstGeom prst="rect">
            <a:avLst/>
          </a:prstGeom>
          <a:noFill/>
          <a:ln>
            <a:noFill/>
          </a:ln>
        </p:spPr>
        <p:txBody>
          <a:bodyPr lIns="91396" tIns="45698" rIns="91396" bIns="45698">
            <a:spAutoFit/>
          </a:bodyPr>
          <a:lstStyle>
            <a:lvl1pPr marL="142875" indent="-142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・「景観法」の</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　制定</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・都市緑地保全</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　法の改正　→</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　「都市緑地法」</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・屋外広告物法</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　等の関係法整</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200">
                <a:solidFill>
                  <a:srgbClr val="000000"/>
                </a:solidFill>
                <a:latin typeface="HG丸ｺﾞｼｯｸM-PRO" panose="020F0600000000000000" pitchFamily="50" charset="-128"/>
                <a:ea typeface="HG丸ｺﾞｼｯｸM-PRO" panose="020F0600000000000000" pitchFamily="50" charset="-128"/>
              </a:rPr>
              <a:t>　備</a:t>
            </a:r>
            <a:endParaRPr lang="en-US" altLang="ja-JP" sz="1200">
              <a:solidFill>
                <a:srgbClr val="000000"/>
              </a:solidFill>
              <a:latin typeface="HG丸ｺﾞｼｯｸM-PRO" panose="020F0600000000000000" pitchFamily="50" charset="-128"/>
              <a:ea typeface="HG丸ｺﾞｼｯｸM-PRO" panose="020F0600000000000000" pitchFamily="50" charset="-128"/>
            </a:endParaRPr>
          </a:p>
        </p:txBody>
      </p:sp>
      <p:sp>
        <p:nvSpPr>
          <p:cNvPr id="2195" name="Text Box 3"/>
          <p:cNvSpPr txBox="1">
            <a:spLocks noChangeArrowheads="1"/>
          </p:cNvSpPr>
          <p:nvPr/>
        </p:nvSpPr>
        <p:spPr>
          <a:xfrm>
            <a:off x="6850063" y="573088"/>
            <a:ext cx="962025" cy="338137"/>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66"/>
                </a:solidFill>
                <a:ea typeface="HGP創英角ｺﾞｼｯｸUB" panose="020B0900000000000000" pitchFamily="50" charset="-128"/>
              </a:rPr>
              <a:t>（</a:t>
            </a:r>
            <a:r>
              <a:rPr lang="en-US" altLang="ja-JP" sz="1600">
                <a:solidFill>
                  <a:srgbClr val="000066"/>
                </a:solidFill>
                <a:ea typeface="HGP創英角ｺﾞｼｯｸUB" panose="020B0900000000000000" pitchFamily="50" charset="-128"/>
              </a:rPr>
              <a:t>2003.7</a:t>
            </a:r>
            <a:r>
              <a:rPr lang="ja-JP" altLang="en-US" sz="1600">
                <a:solidFill>
                  <a:srgbClr val="000066"/>
                </a:solidFill>
                <a:ea typeface="HGP創英角ｺﾞｼｯｸUB" panose="020B0900000000000000" pitchFamily="50" charset="-128"/>
              </a:rPr>
              <a:t>）</a:t>
            </a:r>
          </a:p>
        </p:txBody>
      </p:sp>
      <p:sp>
        <p:nvSpPr>
          <p:cNvPr id="2196" name="Text Box 3"/>
          <p:cNvSpPr txBox="1">
            <a:spLocks noChangeArrowheads="1"/>
          </p:cNvSpPr>
          <p:nvPr/>
        </p:nvSpPr>
        <p:spPr>
          <a:xfrm>
            <a:off x="190500" y="573088"/>
            <a:ext cx="2767013" cy="400050"/>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66"/>
                </a:solidFill>
                <a:ea typeface="HGP創英角ｺﾞｼｯｸUB" panose="020B0900000000000000" pitchFamily="50" charset="-128"/>
              </a:rPr>
              <a:t>「国立市マンション訴訟」</a:t>
            </a:r>
          </a:p>
        </p:txBody>
      </p:sp>
      <p:sp>
        <p:nvSpPr>
          <p:cNvPr id="2197" name="Text Box 3"/>
          <p:cNvSpPr txBox="1">
            <a:spLocks noChangeArrowheads="1"/>
          </p:cNvSpPr>
          <p:nvPr/>
        </p:nvSpPr>
        <p:spPr>
          <a:xfrm>
            <a:off x="2816225" y="609600"/>
            <a:ext cx="1428750" cy="338138"/>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66"/>
                </a:solidFill>
                <a:ea typeface="HGP創英角ｺﾞｼｯｸUB" panose="020B0900000000000000" pitchFamily="50" charset="-128"/>
              </a:rPr>
              <a:t>（</a:t>
            </a:r>
            <a:r>
              <a:rPr lang="en-US" altLang="ja-JP" sz="1600">
                <a:solidFill>
                  <a:srgbClr val="000066"/>
                </a:solidFill>
                <a:ea typeface="HGP創英角ｺﾞｼｯｸUB" panose="020B0900000000000000" pitchFamily="50" charset="-128"/>
              </a:rPr>
              <a:t>2000</a:t>
            </a:r>
            <a:r>
              <a:rPr lang="ja-JP" altLang="en-US" sz="1600">
                <a:solidFill>
                  <a:srgbClr val="000066"/>
                </a:solidFill>
                <a:ea typeface="HGP創英角ｺﾞｼｯｸUB" panose="020B0900000000000000" pitchFamily="50" charset="-128"/>
              </a:rPr>
              <a:t>～</a:t>
            </a:r>
            <a:r>
              <a:rPr lang="en-US" altLang="ja-JP" sz="1600">
                <a:solidFill>
                  <a:srgbClr val="000066"/>
                </a:solidFill>
                <a:ea typeface="HGP創英角ｺﾞｼｯｸUB" panose="020B0900000000000000" pitchFamily="50" charset="-128"/>
              </a:rPr>
              <a:t>2006</a:t>
            </a:r>
            <a:r>
              <a:rPr lang="ja-JP" altLang="en-US" sz="1600">
                <a:solidFill>
                  <a:srgbClr val="000066"/>
                </a:solidFill>
                <a:ea typeface="HGP創英角ｺﾞｼｯｸUB" panose="020B0900000000000000" pitchFamily="50" charset="-128"/>
              </a:rPr>
              <a:t>）</a:t>
            </a:r>
          </a:p>
        </p:txBody>
      </p:sp>
      <p:sp>
        <p:nvSpPr>
          <p:cNvPr id="2198" name="Rectangle 35"/>
          <p:cNvSpPr>
            <a:spLocks noChangeArrowheads="1"/>
          </p:cNvSpPr>
          <p:nvPr/>
        </p:nvSpPr>
        <p:spPr>
          <a:xfrm>
            <a:off x="209550" y="5118100"/>
            <a:ext cx="1785938" cy="1546225"/>
          </a:xfrm>
          <a:prstGeom prst="rect">
            <a:avLst/>
          </a:prstGeom>
          <a:noFill/>
          <a:ln>
            <a:noFill/>
          </a:ln>
        </p:spPr>
        <p:txBody>
          <a:bodyPr lIns="101045" tIns="67363" rIns="101045" bIns="67363">
            <a:spAutoFit/>
          </a:bodyPr>
          <a:lstStyle>
            <a:lvl1pPr marL="80963" indent="-809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600"/>
              </a:lnSpc>
              <a:spcBef>
                <a:spcPct val="0"/>
              </a:spcBef>
              <a:buFontTx/>
              <a:buNone/>
            </a:pPr>
            <a:r>
              <a:rPr lang="ja-JP" altLang="en-US" sz="1200">
                <a:solidFill>
                  <a:srgbClr val="000000"/>
                </a:solidFill>
                <a:latin typeface="ＭＳ Ｐゴシック" panose="020B0600070205080204" pitchFamily="50" charset="-128"/>
              </a:rPr>
              <a:t>・地域住民等が、同市の通称「大学通り」に建築された高さ</a:t>
            </a:r>
            <a:r>
              <a:rPr lang="en-US" altLang="ja-JP" sz="1200">
                <a:solidFill>
                  <a:srgbClr val="000000"/>
                </a:solidFill>
                <a:latin typeface="ＭＳ Ｐゴシック" panose="020B0600070205080204" pitchFamily="50" charset="-128"/>
              </a:rPr>
              <a:t>44m</a:t>
            </a:r>
            <a:r>
              <a:rPr lang="ja-JP" altLang="en-US" sz="1200">
                <a:solidFill>
                  <a:srgbClr val="000000"/>
                </a:solidFill>
                <a:latin typeface="ＭＳ Ｐゴシック" panose="020B0600070205080204" pitchFamily="50" charset="-128"/>
              </a:rPr>
              <a:t>のマンションの、高さ</a:t>
            </a:r>
            <a:r>
              <a:rPr lang="en-US" altLang="ja-JP" sz="1200">
                <a:solidFill>
                  <a:srgbClr val="000000"/>
                </a:solidFill>
                <a:latin typeface="ＭＳ Ｐゴシック" panose="020B0600070205080204" pitchFamily="50" charset="-128"/>
              </a:rPr>
              <a:t>20m</a:t>
            </a:r>
            <a:r>
              <a:rPr lang="ja-JP" altLang="en-US" sz="1200">
                <a:solidFill>
                  <a:srgbClr val="000000"/>
                </a:solidFill>
                <a:latin typeface="ＭＳ Ｐゴシック" panose="020B0600070205080204" pitchFamily="50" charset="-128"/>
              </a:rPr>
              <a:t>を超える部分について、建築業者に対して撤去等を求め、提起したもの</a:t>
            </a:r>
            <a:endParaRPr lang="en-US" altLang="ja-JP" sz="1200">
              <a:solidFill>
                <a:srgbClr val="000000"/>
              </a:solidFill>
              <a:latin typeface="ＭＳ Ｐゴシック" panose="020B0600070205080204" pitchFamily="50" charset="-128"/>
            </a:endParaRPr>
          </a:p>
        </p:txBody>
      </p:sp>
      <p:sp>
        <p:nvSpPr>
          <p:cNvPr id="2199"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景観訴訟から法整備の流れ</a:t>
            </a:r>
          </a:p>
        </p:txBody>
      </p:sp>
      <p:sp>
        <p:nvSpPr>
          <p:cNvPr id="2200"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A005F166-6CBB-441B-84A8-9ACA26156A8F}" type="slidenum">
              <a:rPr lang="en-US" altLang="ja-JP" sz="1400" smtClean="0">
                <a:solidFill>
                  <a:srgbClr val="000000"/>
                </a:solidFill>
              </a:rPr>
              <a:pPr>
                <a:spcBef>
                  <a:spcPct val="0"/>
                </a:spcBef>
                <a:buFontTx/>
                <a:buNone/>
              </a:pPr>
              <a:t>3</a:t>
            </a:fld>
            <a:endParaRPr lang="en-US" altLang="ja-JP" sz="1400">
              <a:solidFill>
                <a:srgbClr val="000000"/>
              </a:solidFill>
            </a:endParaRPr>
          </a:p>
        </p:txBody>
      </p:sp>
    </p:spTree>
    <p:extLst>
      <p:ext uri="{BB962C8B-B14F-4D97-AF65-F5344CB8AC3E}">
        <p14:creationId xmlns:p14="http://schemas.microsoft.com/office/powerpoint/2010/main" val="2430491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0" name="正方形/長方形 3"/>
          <p:cNvSpPr>
            <a:spLocks noChangeArrowheads="1"/>
          </p:cNvSpPr>
          <p:nvPr/>
        </p:nvSpPr>
        <p:spPr>
          <a:xfrm>
            <a:off x="1692275" y="2565400"/>
            <a:ext cx="6408738" cy="193899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１．景観法の概要</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⑥景観協定等</a:t>
            </a:r>
          </a:p>
        </p:txBody>
      </p:sp>
      <p:sp>
        <p:nvSpPr>
          <p:cNvPr id="2981"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982"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983" name="スライド番号プレースホルダー 1"/>
          <p:cNvSpPr>
            <a:spLocks noGrp="1"/>
          </p:cNvSpPr>
          <p:nvPr>
            <p:ph type="sldNum" sz="quarter" idx="12"/>
          </p:nvPr>
        </p:nvSpPr>
        <p:spPr/>
        <p:txBody>
          <a:bodyPr/>
          <a:lstStyle/>
          <a:p>
            <a:pPr>
              <a:defRPr/>
            </a:pPr>
            <a:fld id="{DBBE10F1-6C56-48FB-8F8E-4ACF42294D14}" type="slidenum">
              <a:rPr lang="en-US" altLang="ja-JP" smtClean="0"/>
              <a:pPr>
                <a:defRPr/>
              </a:pPr>
              <a:t>39</a:t>
            </a:fld>
            <a:endParaRPr lang="en-US" altLang="ja-JP"/>
          </a:p>
        </p:txBody>
      </p:sp>
    </p:spTree>
    <p:extLst>
      <p:ext uri="{BB962C8B-B14F-4D97-AF65-F5344CB8AC3E}">
        <p14:creationId xmlns:p14="http://schemas.microsoft.com/office/powerpoint/2010/main" val="3146126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 name="AutoShape 2"/>
          <p:cNvSpPr>
            <a:spLocks noChangeArrowheads="1"/>
          </p:cNvSpPr>
          <p:nvPr/>
        </p:nvSpPr>
        <p:spPr>
          <a:xfrm>
            <a:off x="4572000" y="2205038"/>
            <a:ext cx="4419600" cy="4392612"/>
          </a:xfrm>
          <a:prstGeom prst="roundRect">
            <a:avLst>
              <a:gd name="adj" fmla="val 4083"/>
            </a:avLst>
          </a:prstGeom>
          <a:solidFill>
            <a:srgbClr val="FFFFCC"/>
          </a:solidFill>
          <a:ln w="57150" cmpd="thickThin">
            <a:solidFill>
              <a:srgbClr val="FF9933"/>
            </a:solidFill>
            <a:round/>
            <a:headEnd/>
            <a:tailEnd/>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600" b="1">
              <a:solidFill>
                <a:srgbClr val="000000"/>
              </a:solidFill>
              <a:latin typeface="Times New Roman" panose="02020603050405020304" pitchFamily="18" charset="0"/>
            </a:endParaRPr>
          </a:p>
          <a:p>
            <a:pPr eaLnBrk="1" hangingPunct="1">
              <a:spcBef>
                <a:spcPct val="0"/>
              </a:spcBef>
              <a:buFontTx/>
              <a:buNone/>
            </a:pPr>
            <a:r>
              <a:rPr lang="ja-JP" altLang="en-US" sz="1600">
                <a:solidFill>
                  <a:srgbClr val="000000"/>
                </a:solidFill>
                <a:latin typeface="Times New Roman" panose="02020603050405020304" pitchFamily="18" charset="0"/>
              </a:rPr>
              <a:t>　</a:t>
            </a: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en-US" altLang="ja-JP" sz="1600">
              <a:solidFill>
                <a:srgbClr val="000000"/>
              </a:solidFill>
              <a:latin typeface="Times New Roman" panose="02020603050405020304" pitchFamily="18" charset="0"/>
            </a:endParaRPr>
          </a:p>
        </p:txBody>
      </p:sp>
      <p:sp>
        <p:nvSpPr>
          <p:cNvPr id="2990" name="Rectangle 5"/>
          <p:cNvSpPr>
            <a:spLocks noChangeArrowheads="1"/>
          </p:cNvSpPr>
          <p:nvPr/>
        </p:nvSpPr>
        <p:spPr>
          <a:xfrm>
            <a:off x="179388" y="673893"/>
            <a:ext cx="8812212" cy="854075"/>
          </a:xfrm>
          <a:prstGeom prst="rect">
            <a:avLst/>
          </a:prstGeom>
          <a:noFill/>
          <a:ln w="9525">
            <a:solidFill>
              <a:srgbClr val="000000"/>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00"/>
                </a:solidFill>
                <a:latin typeface="ＭＳ Ｐゴシック" panose="020B0600070205080204" pitchFamily="50" charset="-128"/>
              </a:rPr>
              <a:t>　建築物・工作物・屋外広告物・農用地など景観に関するさまざまな事柄を自主的に取り決め、締結するもの</a:t>
            </a:r>
            <a:endParaRPr lang="ja-JP" altLang="en-US" sz="2800" dirty="0">
              <a:solidFill>
                <a:srgbClr val="000000"/>
              </a:solidFill>
              <a:latin typeface="Times New Roman" panose="02020603050405020304" pitchFamily="18" charset="0"/>
            </a:endParaRPr>
          </a:p>
        </p:txBody>
      </p:sp>
      <p:sp>
        <p:nvSpPr>
          <p:cNvPr id="2991" name="Rectangle 6"/>
          <p:cNvSpPr>
            <a:spLocks noChangeArrowheads="1"/>
          </p:cNvSpPr>
          <p:nvPr/>
        </p:nvSpPr>
        <p:spPr>
          <a:xfrm>
            <a:off x="250825" y="3505944"/>
            <a:ext cx="4032250" cy="1219200"/>
          </a:xfrm>
          <a:prstGeom prst="rect">
            <a:avLst/>
          </a:prstGeom>
          <a:noFill/>
          <a:ln>
            <a:noFill/>
          </a:ln>
        </p:spPr>
        <p:txBody>
          <a:bodyPr lIns="0" tIns="0" rIns="0" bIns="0">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a:t>
            </a:r>
            <a:r>
              <a:rPr lang="ja-JP" altLang="en-US" sz="2000" dirty="0">
                <a:solidFill>
                  <a:srgbClr val="000000"/>
                </a:solidFill>
                <a:latin typeface="ＭＳ Ｐゴシック" panose="020B0600070205080204" pitchFamily="50" charset="-128"/>
              </a:rPr>
              <a:t>建築物や緑のほか、清掃活動の回数等、ソフトな部分まで含めて景観に関する様々な事柄を定めることが可能（法第８１条）</a:t>
            </a:r>
            <a:endParaRPr lang="ja-JP" altLang="en-US" sz="2000" dirty="0">
              <a:solidFill>
                <a:srgbClr val="000000"/>
              </a:solidFill>
              <a:latin typeface="Times New Roman" panose="02020603050405020304" pitchFamily="18" charset="0"/>
            </a:endParaRPr>
          </a:p>
        </p:txBody>
      </p:sp>
      <p:sp>
        <p:nvSpPr>
          <p:cNvPr id="2992" name="Rectangle 7"/>
          <p:cNvSpPr>
            <a:spLocks noChangeArrowheads="1"/>
          </p:cNvSpPr>
          <p:nvPr/>
        </p:nvSpPr>
        <p:spPr>
          <a:xfrm>
            <a:off x="250825" y="2674938"/>
            <a:ext cx="4032250" cy="609600"/>
          </a:xfrm>
          <a:prstGeom prst="rect">
            <a:avLst/>
          </a:prstGeom>
          <a:noFill/>
          <a:ln>
            <a:noFill/>
          </a:ln>
        </p:spPr>
        <p:txBody>
          <a:bodyPr lIns="0" tIns="0" rIns="0" bIns="0">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a:t>
            </a:r>
            <a:r>
              <a:rPr lang="ja-JP" altLang="en-US" sz="2000" dirty="0">
                <a:solidFill>
                  <a:srgbClr val="FF0000"/>
                </a:solidFill>
                <a:latin typeface="ＭＳ Ｐゴシック" panose="020B0600070205080204" pitchFamily="50" charset="-128"/>
              </a:rPr>
              <a:t>土地所有者等の全員合意</a:t>
            </a:r>
            <a:r>
              <a:rPr lang="ja-JP" altLang="en-US" sz="2000" dirty="0">
                <a:solidFill>
                  <a:srgbClr val="000000"/>
                </a:solidFill>
                <a:latin typeface="ＭＳ Ｐゴシック" panose="020B0600070205080204" pitchFamily="50" charset="-128"/>
              </a:rPr>
              <a:t>により自主的に協定（法第８１条）</a:t>
            </a:r>
            <a:endParaRPr lang="ja-JP" altLang="en-US" sz="2000" dirty="0">
              <a:solidFill>
                <a:srgbClr val="000000"/>
              </a:solidFill>
              <a:latin typeface="Times New Roman" panose="02020603050405020304" pitchFamily="18" charset="0"/>
            </a:endParaRPr>
          </a:p>
        </p:txBody>
      </p:sp>
      <p:sp>
        <p:nvSpPr>
          <p:cNvPr id="2993" name="Rectangle 8"/>
          <p:cNvSpPr>
            <a:spLocks noChangeArrowheads="1"/>
          </p:cNvSpPr>
          <p:nvPr/>
        </p:nvSpPr>
        <p:spPr>
          <a:xfrm>
            <a:off x="250825" y="4973687"/>
            <a:ext cx="4032250" cy="615553"/>
          </a:xfrm>
          <a:prstGeom prst="rect">
            <a:avLst/>
          </a:prstGeom>
          <a:noFill/>
          <a:ln>
            <a:noFill/>
          </a:ln>
        </p:spPr>
        <p:txBody>
          <a:bodyPr lIns="0" tIns="0" rIns="0" bIns="0">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a:t>
            </a:r>
            <a:r>
              <a:rPr lang="ja-JP" altLang="en-US" sz="2000" dirty="0">
                <a:solidFill>
                  <a:srgbClr val="000000"/>
                </a:solidFill>
                <a:latin typeface="ＭＳ Ｐゴシック" panose="020B0600070205080204" pitchFamily="50" charset="-128"/>
              </a:rPr>
              <a:t>景観協定は景観行政団体の長の認可が必要（法第８３条）</a:t>
            </a:r>
            <a:endParaRPr lang="ja-JP" altLang="en-US" sz="2000" dirty="0">
              <a:solidFill>
                <a:srgbClr val="000000"/>
              </a:solidFill>
              <a:latin typeface="Times New Roman" panose="02020603050405020304" pitchFamily="18" charset="0"/>
            </a:endParaRPr>
          </a:p>
        </p:txBody>
      </p:sp>
      <p:sp>
        <p:nvSpPr>
          <p:cNvPr id="2994" name="Rectangle 11"/>
          <p:cNvSpPr>
            <a:spLocks noChangeArrowheads="1"/>
          </p:cNvSpPr>
          <p:nvPr/>
        </p:nvSpPr>
        <p:spPr>
          <a:xfrm>
            <a:off x="4932363" y="2205038"/>
            <a:ext cx="1290637" cy="336550"/>
          </a:xfrm>
          <a:prstGeom prst="rect">
            <a:avLst/>
          </a:prstGeom>
          <a:noFill/>
          <a:ln w="9525">
            <a:noFill/>
            <a:miter lim="800000"/>
            <a:headEnd/>
            <a:tailEnd/>
          </a:ln>
          <a:effectLst/>
        </p:spPr>
        <p:txBody>
          <a:bodyPr wrap="none" lIns="91396" tIns="45698" rIns="91396" bIns="45698">
            <a:spAutoFit/>
          </a:bodyPr>
          <a:lstStyle/>
          <a:p>
            <a:pPr eaLnBrk="1" hangingPunct="1">
              <a:defRPr/>
            </a:pPr>
            <a:r>
              <a:rPr lang="ja-JP" altLang="en-US" sz="1600" b="1">
                <a:solidFill>
                  <a:srgbClr val="000000"/>
                </a:solidFill>
                <a:effectLst>
                  <a:outerShdw blurRad="38100" dist="38100" dir="2700000" algn="tl">
                    <a:srgbClr val="C0C0C0"/>
                  </a:outerShdw>
                </a:effectLst>
                <a:latin typeface="Arial" charset="0"/>
                <a:ea typeface="ＭＳ Ｐゴシック" charset="-128"/>
              </a:rPr>
              <a:t>活用イメージ</a:t>
            </a:r>
          </a:p>
        </p:txBody>
      </p:sp>
      <p:sp>
        <p:nvSpPr>
          <p:cNvPr id="2995" name="Rectangle 13"/>
          <p:cNvSpPr>
            <a:spLocks noChangeArrowheads="1"/>
          </p:cNvSpPr>
          <p:nvPr/>
        </p:nvSpPr>
        <p:spPr>
          <a:xfrm>
            <a:off x="6516688" y="2565400"/>
            <a:ext cx="2303462" cy="10699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00"/>
                </a:solidFill>
              </a:rPr>
              <a:t>住宅地の</a:t>
            </a:r>
            <a:r>
              <a:rPr lang="ja-JP" altLang="en-US" sz="1600" u="sng">
                <a:solidFill>
                  <a:srgbClr val="000000"/>
                </a:solidFill>
              </a:rPr>
              <a:t>建築物や工作物の色・形状・素材・高さ、敷地の緑化、植栽の管理方法等</a:t>
            </a:r>
          </a:p>
        </p:txBody>
      </p:sp>
      <p:sp>
        <p:nvSpPr>
          <p:cNvPr id="2996" name="Rectangle 14"/>
          <p:cNvSpPr>
            <a:spLocks noChangeArrowheads="1"/>
          </p:cNvSpPr>
          <p:nvPr/>
        </p:nvSpPr>
        <p:spPr>
          <a:xfrm>
            <a:off x="6588125" y="5178425"/>
            <a:ext cx="2232025" cy="10699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u="sng">
                <a:solidFill>
                  <a:srgbClr val="000000"/>
                </a:solidFill>
              </a:rPr>
              <a:t>敷地をセットバックして設けるオープンカフェや花壇・植栽の設置、清掃活動の回数設定等</a:t>
            </a:r>
            <a:endParaRPr lang="ja-JP" altLang="en-US" sz="1600">
              <a:solidFill>
                <a:srgbClr val="000000"/>
              </a:solidFill>
            </a:endParaRPr>
          </a:p>
        </p:txBody>
      </p:sp>
      <p:sp>
        <p:nvSpPr>
          <p:cNvPr id="2997" name="Rectangle 15"/>
          <p:cNvSpPr>
            <a:spLocks noChangeArrowheads="1"/>
          </p:cNvSpPr>
          <p:nvPr/>
        </p:nvSpPr>
        <p:spPr>
          <a:xfrm>
            <a:off x="7019925" y="2205038"/>
            <a:ext cx="1208088" cy="336550"/>
          </a:xfrm>
          <a:prstGeom prst="rect">
            <a:avLst/>
          </a:prstGeom>
          <a:noFill/>
          <a:ln w="9525">
            <a:noFill/>
            <a:miter lim="800000"/>
            <a:headEnd/>
            <a:tailEnd/>
          </a:ln>
          <a:effectLst/>
        </p:spPr>
        <p:txBody>
          <a:bodyPr wrap="none" lIns="91396" tIns="45698" rIns="91396" bIns="45698">
            <a:spAutoFit/>
          </a:bodyPr>
          <a:lstStyle/>
          <a:p>
            <a:pPr eaLnBrk="1" hangingPunct="1">
              <a:defRPr/>
            </a:pPr>
            <a:r>
              <a:rPr lang="ja-JP" altLang="en-US" sz="1600" b="1">
                <a:solidFill>
                  <a:srgbClr val="000000"/>
                </a:solidFill>
                <a:effectLst>
                  <a:outerShdw blurRad="38100" dist="38100" dir="2700000" algn="tl">
                    <a:srgbClr val="C0C0C0"/>
                  </a:outerShdw>
                </a:effectLst>
                <a:latin typeface="Arial" charset="0"/>
                <a:ea typeface="ＭＳ Ｐゴシック" charset="-128"/>
              </a:rPr>
              <a:t>基準項目例</a:t>
            </a:r>
          </a:p>
        </p:txBody>
      </p:sp>
      <p:sp>
        <p:nvSpPr>
          <p:cNvPr id="2998" name="Rectangle 16"/>
          <p:cNvSpPr>
            <a:spLocks noChangeArrowheads="1"/>
          </p:cNvSpPr>
          <p:nvPr/>
        </p:nvSpPr>
        <p:spPr>
          <a:xfrm>
            <a:off x="6588125" y="3870325"/>
            <a:ext cx="2232025" cy="10699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00"/>
                </a:solidFill>
              </a:rPr>
              <a:t>商店街の</a:t>
            </a:r>
            <a:r>
              <a:rPr lang="ja-JP" altLang="en-US" sz="1600" u="sng">
                <a:solidFill>
                  <a:srgbClr val="000000"/>
                </a:solidFill>
              </a:rPr>
              <a:t>屋外広告物の色や大きさ、デザイン、共同設置の義務づけ、等</a:t>
            </a:r>
            <a:endParaRPr lang="ja-JP" altLang="en-US" sz="1600">
              <a:solidFill>
                <a:srgbClr val="000000"/>
              </a:solidFill>
            </a:endParaRPr>
          </a:p>
        </p:txBody>
      </p:sp>
      <p:pic>
        <p:nvPicPr>
          <p:cNvPr id="2999" name="図 93" descr="0.jpg"/>
          <p:cNvPicPr>
            <a:picLocks noChangeAspect="1"/>
          </p:cNvPicPr>
          <p:nvPr/>
        </p:nvPicPr>
        <p:blipFill>
          <a:blip r:embed="rId2"/>
          <a:stretch>
            <a:fillRect/>
          </a:stretch>
        </p:blipFill>
        <p:spPr>
          <a:xfrm>
            <a:off x="4730750" y="2532063"/>
            <a:ext cx="1706563" cy="1289050"/>
          </a:xfrm>
          <a:prstGeom prst="rect">
            <a:avLst/>
          </a:prstGeom>
          <a:noFill/>
          <a:ln>
            <a:noFill/>
          </a:ln>
        </p:spPr>
      </p:pic>
      <p:pic>
        <p:nvPicPr>
          <p:cNvPr id="3000" name="図 94" descr="0.jpg"/>
          <p:cNvPicPr>
            <a:picLocks noChangeAspect="1"/>
          </p:cNvPicPr>
          <p:nvPr/>
        </p:nvPicPr>
        <p:blipFill>
          <a:blip r:embed="rId3"/>
          <a:stretch>
            <a:fillRect/>
          </a:stretch>
        </p:blipFill>
        <p:spPr>
          <a:xfrm>
            <a:off x="4725988" y="3878263"/>
            <a:ext cx="1717675" cy="1296987"/>
          </a:xfrm>
          <a:prstGeom prst="rect">
            <a:avLst/>
          </a:prstGeom>
          <a:noFill/>
          <a:ln>
            <a:noFill/>
          </a:ln>
        </p:spPr>
      </p:pic>
      <p:pic>
        <p:nvPicPr>
          <p:cNvPr id="3001" name="図 95" descr="0.jpg"/>
          <p:cNvPicPr>
            <a:picLocks noChangeAspect="1"/>
          </p:cNvPicPr>
          <p:nvPr/>
        </p:nvPicPr>
        <p:blipFill>
          <a:blip r:embed="rId4"/>
          <a:stretch>
            <a:fillRect/>
          </a:stretch>
        </p:blipFill>
        <p:spPr>
          <a:xfrm>
            <a:off x="4725988" y="5219700"/>
            <a:ext cx="1717675" cy="1290638"/>
          </a:xfrm>
          <a:prstGeom prst="rect">
            <a:avLst/>
          </a:prstGeom>
          <a:noFill/>
          <a:ln>
            <a:noFill/>
          </a:ln>
        </p:spPr>
      </p:pic>
      <p:sp>
        <p:nvSpPr>
          <p:cNvPr id="3002" name="Rectangle 21"/>
          <p:cNvSpPr>
            <a:spLocks noChangeArrowheads="1"/>
          </p:cNvSpPr>
          <p:nvPr/>
        </p:nvSpPr>
        <p:spPr>
          <a:xfrm>
            <a:off x="179512" y="-58737"/>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景観協定について</a:t>
            </a:r>
          </a:p>
        </p:txBody>
      </p:sp>
      <p:sp>
        <p:nvSpPr>
          <p:cNvPr id="3003"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0276C28-948D-41D3-85A0-280D13053374}" type="slidenum">
              <a:rPr lang="en-US" altLang="ja-JP" sz="1400" smtClean="0">
                <a:solidFill>
                  <a:srgbClr val="000000"/>
                </a:solidFill>
              </a:rPr>
              <a:pPr>
                <a:spcBef>
                  <a:spcPct val="0"/>
                </a:spcBef>
                <a:buFontTx/>
                <a:buNone/>
              </a:pPr>
              <a:t>40</a:t>
            </a:fld>
            <a:endParaRPr lang="en-US" altLang="ja-JP" sz="1400">
              <a:solidFill>
                <a:srgbClr val="000000"/>
              </a:solidFill>
            </a:endParaRPr>
          </a:p>
        </p:txBody>
      </p:sp>
      <p:sp>
        <p:nvSpPr>
          <p:cNvPr id="3004" name="Rectangle 8"/>
          <p:cNvSpPr>
            <a:spLocks noChangeArrowheads="1"/>
          </p:cNvSpPr>
          <p:nvPr/>
        </p:nvSpPr>
        <p:spPr>
          <a:xfrm>
            <a:off x="250825" y="5805264"/>
            <a:ext cx="4032250" cy="609600"/>
          </a:xfrm>
          <a:prstGeom prst="rect">
            <a:avLst/>
          </a:prstGeom>
          <a:noFill/>
          <a:ln>
            <a:noFill/>
          </a:ln>
        </p:spPr>
        <p:txBody>
          <a:bodyPr lIns="0" tIns="0" rIns="0" bIns="0">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a:t>
            </a:r>
            <a:r>
              <a:rPr lang="ja-JP" altLang="en-US" sz="2000" dirty="0">
                <a:solidFill>
                  <a:srgbClr val="000000"/>
                </a:solidFill>
                <a:latin typeface="ＭＳ Ｐゴシック" panose="020B0600070205080204" pitchFamily="50" charset="-128"/>
              </a:rPr>
              <a:t>新たに土地所有者等となった者にも有効（</a:t>
            </a:r>
            <a:r>
              <a:rPr lang="ja-JP" altLang="en-US" sz="2000" dirty="0">
                <a:solidFill>
                  <a:srgbClr val="FF0000"/>
                </a:solidFill>
                <a:latin typeface="ＭＳ Ｐゴシック" panose="020B0600070205080204" pitchFamily="50" charset="-128"/>
              </a:rPr>
              <a:t>承継効</a:t>
            </a:r>
            <a:r>
              <a:rPr lang="ja-JP" altLang="en-US" sz="2000" dirty="0">
                <a:solidFill>
                  <a:srgbClr val="000000"/>
                </a:solidFill>
                <a:latin typeface="ＭＳ Ｐゴシック" panose="020B0600070205080204" pitchFamily="50" charset="-128"/>
              </a:rPr>
              <a:t>）（法第８６条）</a:t>
            </a:r>
            <a:endParaRPr lang="ja-JP" altLang="en-US" sz="2000" dirty="0">
              <a:solidFill>
                <a:srgbClr val="000000"/>
              </a:solidFill>
              <a:latin typeface="Times New Roman" panose="02020603050405020304" pitchFamily="18" charset="0"/>
            </a:endParaRPr>
          </a:p>
        </p:txBody>
      </p:sp>
      <p:sp>
        <p:nvSpPr>
          <p:cNvPr id="3005" name="正方形/長方形 1"/>
          <p:cNvSpPr/>
          <p:nvPr/>
        </p:nvSpPr>
        <p:spPr>
          <a:xfrm>
            <a:off x="179389" y="2565400"/>
            <a:ext cx="4176588" cy="40322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6" name="テキスト ボックス 2"/>
          <p:cNvSpPr txBox="1"/>
          <p:nvPr/>
        </p:nvSpPr>
        <p:spPr>
          <a:xfrm>
            <a:off x="179389" y="2164794"/>
            <a:ext cx="4176588" cy="40011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kern="0" cap="none" spc="0" normalizeH="0" baseline="0" noProof="0" dirty="0">
                <a:ln>
                  <a:noFill/>
                </a:ln>
                <a:effectLst/>
                <a:uLnTx/>
                <a:uFillTx/>
                <a:latin typeface="+mn-ea"/>
                <a:ea typeface="+mn-ea"/>
                <a:cs typeface="+mj-cs"/>
              </a:rPr>
              <a:t>景観協定（法第８１条～法第９１条）</a:t>
            </a:r>
          </a:p>
        </p:txBody>
      </p:sp>
    </p:spTree>
    <p:extLst>
      <p:ext uri="{BB962C8B-B14F-4D97-AF65-F5344CB8AC3E}">
        <p14:creationId xmlns:p14="http://schemas.microsoft.com/office/powerpoint/2010/main" val="239349065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8" name="正方形/長方形 88"/>
          <p:cNvSpPr/>
          <p:nvPr/>
        </p:nvSpPr>
        <p:spPr>
          <a:xfrm>
            <a:off x="0" y="528638"/>
            <a:ext cx="9144000" cy="632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3009" name="AutoShape 4"/>
          <p:cNvSpPr>
            <a:spLocks noChangeArrowheads="1"/>
          </p:cNvSpPr>
          <p:nvPr/>
        </p:nvSpPr>
        <p:spPr>
          <a:xfrm>
            <a:off x="14288" y="1828800"/>
            <a:ext cx="9063037" cy="5049838"/>
          </a:xfrm>
          <a:prstGeom prst="roundRect">
            <a:avLst>
              <a:gd name="adj" fmla="val 3208"/>
            </a:avLst>
          </a:prstGeom>
          <a:gradFill rotWithShape="1">
            <a:gsLst>
              <a:gs pos="0">
                <a:srgbClr val="CCFFFF"/>
              </a:gs>
              <a:gs pos="50000">
                <a:srgbClr val="FFFFFF"/>
              </a:gs>
              <a:gs pos="100000">
                <a:srgbClr val="CCFFFF"/>
              </a:gs>
            </a:gsLst>
            <a:lin ang="5400000" scaled="1"/>
            <a:tileRect/>
          </a:gradFill>
          <a:ln w="9525">
            <a:solidFill>
              <a:srgbClr val="3366FF"/>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latin typeface="Times New Roman" panose="02020603050405020304" pitchFamily="18" charset="0"/>
            </a:endParaRPr>
          </a:p>
        </p:txBody>
      </p:sp>
      <p:sp>
        <p:nvSpPr>
          <p:cNvPr id="3010" name="正方形/長方形 3"/>
          <p:cNvSpPr>
            <a:spLocks noChangeArrowheads="1"/>
          </p:cNvSpPr>
          <p:nvPr/>
        </p:nvSpPr>
        <p:spPr>
          <a:xfrm>
            <a:off x="14288" y="2043113"/>
            <a:ext cx="8572500" cy="45862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rPr>
              <a:t>【</a:t>
            </a:r>
            <a:r>
              <a:rPr lang="ja-JP" altLang="en-US" sz="1800" b="1">
                <a:solidFill>
                  <a:srgbClr val="000000"/>
                </a:solidFill>
              </a:rPr>
              <a:t>景観協定</a:t>
            </a:r>
            <a:r>
              <a:rPr lang="ja-JP" altLang="en-US" sz="1400" b="1">
                <a:solidFill>
                  <a:srgbClr val="000000"/>
                </a:solidFill>
              </a:rPr>
              <a:t>（区域隣接地を含めると景観計画区域と同じ）</a:t>
            </a:r>
            <a:r>
              <a:rPr lang="en-US" altLang="ja-JP" sz="1800" b="1">
                <a:solidFill>
                  <a:srgbClr val="000000"/>
                </a:solidFill>
              </a:rPr>
              <a:t>】</a:t>
            </a:r>
          </a:p>
          <a:p>
            <a:pPr eaLnBrk="1" hangingPunct="1">
              <a:spcBef>
                <a:spcPct val="0"/>
              </a:spcBef>
              <a:buFontTx/>
              <a:buNone/>
            </a:pPr>
            <a:r>
              <a:rPr lang="ja-JP" altLang="en-US" sz="1600">
                <a:solidFill>
                  <a:srgbClr val="000000"/>
                </a:solidFill>
              </a:rPr>
              <a:t>　湯の坪街道周辺地区としての良好な景観と環境を形成する</a:t>
            </a:r>
            <a:endParaRPr lang="en-US" altLang="ja-JP" sz="1600">
              <a:solidFill>
                <a:srgbClr val="000000"/>
              </a:solidFill>
            </a:endParaRPr>
          </a:p>
          <a:p>
            <a:pPr eaLnBrk="1" hangingPunct="1">
              <a:spcBef>
                <a:spcPct val="0"/>
              </a:spcBef>
              <a:buFontTx/>
              <a:buNone/>
            </a:pPr>
            <a:r>
              <a:rPr lang="ja-JP" altLang="en-US" sz="1600">
                <a:solidFill>
                  <a:srgbClr val="000000"/>
                </a:solidFill>
              </a:rPr>
              <a:t>＜湯の坪街道周辺地区協定委員会　１６人＞</a:t>
            </a:r>
            <a:endParaRPr lang="en-US" altLang="ja-JP" sz="1600">
              <a:solidFill>
                <a:srgbClr val="000000"/>
              </a:solidFill>
            </a:endParaRPr>
          </a:p>
          <a:p>
            <a:pPr eaLnBrk="1" hangingPunct="1">
              <a:spcBef>
                <a:spcPct val="0"/>
              </a:spcBef>
              <a:buFontTx/>
              <a:buNone/>
            </a:pPr>
            <a:r>
              <a:rPr lang="ja-JP" altLang="en-US" sz="1600">
                <a:solidFill>
                  <a:srgbClr val="000000"/>
                </a:solidFill>
              </a:rPr>
              <a:t>　まちづくり協議会メンバーと商工会役員、旅館組合の役員など</a:t>
            </a:r>
            <a:endParaRPr lang="en-US" altLang="ja-JP" sz="1600">
              <a:solidFill>
                <a:srgbClr val="000000"/>
              </a:solidFill>
            </a:endParaRPr>
          </a:p>
          <a:p>
            <a:pPr eaLnBrk="1" hangingPunct="1">
              <a:spcBef>
                <a:spcPct val="0"/>
              </a:spcBef>
              <a:buFontTx/>
              <a:buNone/>
            </a:pPr>
            <a:endParaRPr lang="en-US" altLang="ja-JP" sz="1800">
              <a:solidFill>
                <a:srgbClr val="000000"/>
              </a:solidFill>
            </a:endParaRPr>
          </a:p>
          <a:p>
            <a:pPr eaLnBrk="1" hangingPunct="1">
              <a:spcBef>
                <a:spcPct val="0"/>
              </a:spcBef>
              <a:buFontTx/>
              <a:buNone/>
            </a:pPr>
            <a:r>
              <a:rPr lang="ja-JP" altLang="en-US" sz="1800" b="1">
                <a:solidFill>
                  <a:srgbClr val="000000"/>
                </a:solidFill>
              </a:rPr>
              <a:t>○湯の坪街道周辺地区景観協定書</a:t>
            </a:r>
            <a:endParaRPr lang="en-US" altLang="ja-JP" sz="1800" b="1">
              <a:solidFill>
                <a:srgbClr val="000000"/>
              </a:solidFill>
            </a:endParaRPr>
          </a:p>
          <a:p>
            <a:pPr eaLnBrk="1" hangingPunct="1">
              <a:spcBef>
                <a:spcPct val="0"/>
              </a:spcBef>
              <a:buFontTx/>
              <a:buNone/>
            </a:pPr>
            <a:r>
              <a:rPr lang="ja-JP" altLang="en-US" sz="1800" b="1">
                <a:solidFill>
                  <a:srgbClr val="000000"/>
                </a:solidFill>
              </a:rPr>
              <a:t>　</a:t>
            </a:r>
            <a:r>
              <a:rPr lang="ja-JP" altLang="en-US" sz="1800">
                <a:solidFill>
                  <a:srgbClr val="000000"/>
                </a:solidFill>
              </a:rPr>
              <a:t>（商い協定　　</a:t>
            </a:r>
            <a:r>
              <a:rPr lang="en-US" altLang="ja-JP" sz="1800">
                <a:solidFill>
                  <a:srgbClr val="000000"/>
                </a:solidFill>
              </a:rPr>
              <a:t>81</a:t>
            </a:r>
            <a:r>
              <a:rPr lang="ja-JP" altLang="en-US" sz="1800">
                <a:solidFill>
                  <a:srgbClr val="000000"/>
                </a:solidFill>
              </a:rPr>
              <a:t>人）</a:t>
            </a:r>
            <a:endParaRPr lang="en-US" altLang="ja-JP" sz="1800">
              <a:solidFill>
                <a:srgbClr val="000000"/>
              </a:solidFill>
            </a:endParaRPr>
          </a:p>
          <a:p>
            <a:pPr eaLnBrk="1" hangingPunct="1">
              <a:spcBef>
                <a:spcPct val="0"/>
              </a:spcBef>
              <a:buFontTx/>
              <a:buNone/>
            </a:pPr>
            <a:r>
              <a:rPr lang="ja-JP" altLang="en-US" sz="1600">
                <a:solidFill>
                  <a:srgbClr val="000000"/>
                </a:solidFill>
              </a:rPr>
              <a:t>　　・商品陳列の制限（道路境界から五十センチ以内の商品陳列）</a:t>
            </a:r>
            <a:endParaRPr lang="en-US" altLang="ja-JP" sz="1600">
              <a:solidFill>
                <a:srgbClr val="000000"/>
              </a:solidFill>
            </a:endParaRPr>
          </a:p>
          <a:p>
            <a:pPr eaLnBrk="1" hangingPunct="1">
              <a:spcBef>
                <a:spcPct val="0"/>
              </a:spcBef>
              <a:buFontTx/>
              <a:buNone/>
            </a:pPr>
            <a:r>
              <a:rPr lang="ja-JP" altLang="en-US" sz="1600">
                <a:solidFill>
                  <a:srgbClr val="000000"/>
                </a:solidFill>
              </a:rPr>
              <a:t>　　・緑化の推進　　　　　・地域活動への参加</a:t>
            </a:r>
            <a:endParaRPr lang="en-US" altLang="ja-JP" sz="1600">
              <a:solidFill>
                <a:srgbClr val="000000"/>
              </a:solidFill>
            </a:endParaRPr>
          </a:p>
          <a:p>
            <a:pPr eaLnBrk="1" hangingPunct="1">
              <a:spcBef>
                <a:spcPct val="0"/>
              </a:spcBef>
              <a:buFontTx/>
              <a:buNone/>
            </a:pPr>
            <a:r>
              <a:rPr lang="ja-JP" altLang="en-US" sz="1600">
                <a:solidFill>
                  <a:srgbClr val="000000"/>
                </a:solidFill>
              </a:rPr>
              <a:t>　　・夜間照明の制限（派手な電光掲示、点滅照明の使用）、</a:t>
            </a:r>
            <a:endParaRPr lang="en-US" altLang="ja-JP" sz="1600">
              <a:solidFill>
                <a:srgbClr val="000000"/>
              </a:solidFill>
            </a:endParaRPr>
          </a:p>
          <a:p>
            <a:pPr eaLnBrk="1" hangingPunct="1">
              <a:spcBef>
                <a:spcPct val="0"/>
              </a:spcBef>
              <a:buFontTx/>
              <a:buNone/>
            </a:pPr>
            <a:endParaRPr lang="en-US" altLang="ja-JP" sz="1800">
              <a:solidFill>
                <a:srgbClr val="000000"/>
              </a:solidFill>
            </a:endParaRPr>
          </a:p>
          <a:p>
            <a:pPr eaLnBrk="1" hangingPunct="1">
              <a:spcBef>
                <a:spcPct val="0"/>
              </a:spcBef>
              <a:buFontTx/>
              <a:buNone/>
            </a:pPr>
            <a:r>
              <a:rPr lang="ja-JP" altLang="en-US" sz="1800" b="1">
                <a:solidFill>
                  <a:srgbClr val="000000"/>
                </a:solidFill>
              </a:rPr>
              <a:t>○屋外広告物に関する湯の坪街道周辺地区景観協定書</a:t>
            </a:r>
            <a:endParaRPr lang="en-US" altLang="ja-JP" sz="1800" b="1">
              <a:solidFill>
                <a:srgbClr val="000000"/>
              </a:solidFill>
            </a:endParaRPr>
          </a:p>
          <a:p>
            <a:pPr eaLnBrk="1" hangingPunct="1">
              <a:spcBef>
                <a:spcPct val="0"/>
              </a:spcBef>
              <a:buFontTx/>
              <a:buNone/>
            </a:pPr>
            <a:r>
              <a:rPr lang="ja-JP" altLang="en-US" sz="1800" b="1">
                <a:solidFill>
                  <a:srgbClr val="000000"/>
                </a:solidFill>
              </a:rPr>
              <a:t>　</a:t>
            </a:r>
            <a:r>
              <a:rPr lang="ja-JP" altLang="en-US" sz="1800">
                <a:solidFill>
                  <a:srgbClr val="000000"/>
                </a:solidFill>
              </a:rPr>
              <a:t>（看板協定　</a:t>
            </a:r>
            <a:r>
              <a:rPr lang="en-US" altLang="ja-JP" sz="1800">
                <a:solidFill>
                  <a:srgbClr val="000000"/>
                </a:solidFill>
              </a:rPr>
              <a:t>60</a:t>
            </a:r>
            <a:r>
              <a:rPr lang="ja-JP" altLang="en-US" sz="1800">
                <a:solidFill>
                  <a:srgbClr val="000000"/>
                </a:solidFill>
              </a:rPr>
              <a:t>人）</a:t>
            </a:r>
            <a:endParaRPr lang="en-US" altLang="ja-JP" sz="1800">
              <a:solidFill>
                <a:srgbClr val="000000"/>
              </a:solidFill>
            </a:endParaRPr>
          </a:p>
          <a:p>
            <a:pPr eaLnBrk="1" hangingPunct="1">
              <a:spcBef>
                <a:spcPct val="0"/>
              </a:spcBef>
              <a:buFontTx/>
              <a:buNone/>
            </a:pPr>
            <a:r>
              <a:rPr lang="ja-JP" altLang="en-US" sz="1600">
                <a:solidFill>
                  <a:srgbClr val="000000"/>
                </a:solidFill>
              </a:rPr>
              <a:t>　　・高さの基準、・枚数の基準、・面積の基準、・形態意匠の基準</a:t>
            </a:r>
            <a:endParaRPr lang="en-US" altLang="ja-JP" sz="1600">
              <a:solidFill>
                <a:srgbClr val="000000"/>
              </a:solidFill>
            </a:endParaRPr>
          </a:p>
          <a:p>
            <a:pPr eaLnBrk="1" hangingPunct="1">
              <a:spcBef>
                <a:spcPct val="0"/>
              </a:spcBef>
              <a:buFontTx/>
              <a:buNone/>
            </a:pPr>
            <a:endParaRPr lang="en-US" altLang="ja-JP" sz="1800">
              <a:solidFill>
                <a:srgbClr val="000000"/>
              </a:solidFill>
            </a:endParaRPr>
          </a:p>
          <a:p>
            <a:pPr eaLnBrk="1" hangingPunct="1">
              <a:spcBef>
                <a:spcPct val="0"/>
              </a:spcBef>
              <a:buFontTx/>
              <a:buNone/>
            </a:pPr>
            <a:r>
              <a:rPr lang="ja-JP" altLang="en-US" sz="1800" b="1">
                <a:solidFill>
                  <a:srgbClr val="000000"/>
                </a:solidFill>
              </a:rPr>
              <a:t>○屋外広告物の色彩に関する湯の坪街道周辺地区景観協定書</a:t>
            </a:r>
            <a:endParaRPr lang="en-US" altLang="ja-JP" sz="1800" b="1">
              <a:solidFill>
                <a:srgbClr val="000000"/>
              </a:solidFill>
            </a:endParaRPr>
          </a:p>
          <a:p>
            <a:pPr eaLnBrk="1" hangingPunct="1">
              <a:spcBef>
                <a:spcPct val="0"/>
              </a:spcBef>
              <a:buFontTx/>
              <a:buNone/>
            </a:pPr>
            <a:r>
              <a:rPr lang="ja-JP" altLang="en-US" sz="1800" b="1">
                <a:solidFill>
                  <a:srgbClr val="000000"/>
                </a:solidFill>
              </a:rPr>
              <a:t>　</a:t>
            </a:r>
            <a:r>
              <a:rPr lang="ja-JP" altLang="en-US" sz="1800">
                <a:solidFill>
                  <a:srgbClr val="000000"/>
                </a:solidFill>
              </a:rPr>
              <a:t>（看板色彩協定　</a:t>
            </a:r>
            <a:r>
              <a:rPr lang="en-US" altLang="ja-JP" sz="1800">
                <a:solidFill>
                  <a:srgbClr val="000000"/>
                </a:solidFill>
              </a:rPr>
              <a:t>75</a:t>
            </a:r>
            <a:r>
              <a:rPr lang="ja-JP" altLang="en-US" sz="1800">
                <a:solidFill>
                  <a:srgbClr val="000000"/>
                </a:solidFill>
              </a:rPr>
              <a:t>人）</a:t>
            </a:r>
          </a:p>
        </p:txBody>
      </p:sp>
      <p:sp>
        <p:nvSpPr>
          <p:cNvPr id="3011" name="正方形/長方形 9"/>
          <p:cNvSpPr>
            <a:spLocks noChangeArrowheads="1"/>
          </p:cNvSpPr>
          <p:nvPr/>
        </p:nvSpPr>
        <p:spPr>
          <a:xfrm>
            <a:off x="28575" y="573088"/>
            <a:ext cx="9048750" cy="984250"/>
          </a:xfrm>
          <a:prstGeom prst="rect">
            <a:avLst/>
          </a:prstGeom>
          <a:noFill/>
          <a:ln w="9525">
            <a:solidFill>
              <a:schemeClr val="accent2"/>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rPr>
              <a:t>住民主体での景観計画を策定するとともに、景観計画を補完する景観協定を締結。</a:t>
            </a:r>
            <a:endParaRPr lang="en-US" altLang="ja-JP" sz="2000" dirty="0">
              <a:solidFill>
                <a:srgbClr val="000000"/>
              </a:solidFill>
            </a:endParaRPr>
          </a:p>
          <a:p>
            <a:pPr eaLnBrk="1" hangingPunct="1">
              <a:spcBef>
                <a:spcPct val="0"/>
              </a:spcBef>
              <a:buFontTx/>
              <a:buNone/>
            </a:pPr>
            <a:r>
              <a:rPr lang="ja-JP" altLang="en-US" sz="2000" dirty="0">
                <a:solidFill>
                  <a:srgbClr val="000000"/>
                </a:solidFill>
              </a:rPr>
              <a:t>景観計画の届出前に景観協定委員会の理解を必要としている。</a:t>
            </a:r>
          </a:p>
          <a:p>
            <a:pPr eaLnBrk="1" hangingPunct="1">
              <a:spcBef>
                <a:spcPct val="0"/>
              </a:spcBef>
              <a:buFontTx/>
              <a:buNone/>
            </a:pPr>
            <a:r>
              <a:rPr lang="ja-JP" altLang="en-US" sz="1800" b="1" dirty="0">
                <a:solidFill>
                  <a:srgbClr val="2D2D8A"/>
                </a:solidFill>
                <a:latin typeface="HGP創英角ﾎﾟｯﾌﾟ体" panose="040B0A00000000000000" pitchFamily="50" charset="-128"/>
                <a:ea typeface="HGP創英角ﾎﾟｯﾌﾟ体" panose="040B0A00000000000000" pitchFamily="50" charset="-128"/>
              </a:rPr>
              <a:t>～住民主導で景観計画を策定し、景観協定も締結～</a:t>
            </a:r>
            <a:endParaRPr lang="en-US" altLang="ja-JP" sz="1800" b="1" dirty="0">
              <a:solidFill>
                <a:srgbClr val="2D2D8A"/>
              </a:solidFill>
              <a:latin typeface="HGP創英角ﾎﾟｯﾌﾟ体" panose="040B0A00000000000000" pitchFamily="50" charset="-128"/>
              <a:ea typeface="HGP創英角ﾎﾟｯﾌﾟ体" panose="040B0A00000000000000" pitchFamily="50" charset="-128"/>
            </a:endParaRPr>
          </a:p>
        </p:txBody>
      </p:sp>
      <p:sp>
        <p:nvSpPr>
          <p:cNvPr id="3012" name="Text Box 6"/>
          <p:cNvSpPr txBox="1">
            <a:spLocks noChangeArrowheads="1"/>
          </p:cNvSpPr>
          <p:nvPr/>
        </p:nvSpPr>
        <p:spPr>
          <a:xfrm>
            <a:off x="6777038" y="6100763"/>
            <a:ext cx="2054225" cy="338137"/>
          </a:xfrm>
          <a:prstGeom prst="rect">
            <a:avLst/>
          </a:prstGeom>
          <a:solidFill>
            <a:schemeClr val="bg1"/>
          </a:solid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000000"/>
                </a:solidFill>
                <a:latin typeface="Times New Roman" panose="02020603050405020304" pitchFamily="18" charset="0"/>
                <a:ea typeface="HG丸ｺﾞｼｯｸM-PRO" panose="020F0600000000000000" pitchFamily="50" charset="-128"/>
              </a:rPr>
              <a:t>湯の坪街道周辺地区</a:t>
            </a:r>
          </a:p>
        </p:txBody>
      </p:sp>
      <p:grpSp>
        <p:nvGrpSpPr>
          <p:cNvPr id="3013" name="グループ化 2"/>
          <p:cNvGrpSpPr/>
          <p:nvPr/>
        </p:nvGrpSpPr>
        <p:grpSpPr>
          <a:xfrm>
            <a:off x="6259513" y="1954213"/>
            <a:ext cx="2603500" cy="2039937"/>
            <a:chOff x="5765800" y="1757363"/>
            <a:chExt cx="3352800" cy="2559050"/>
          </a:xfrm>
        </p:grpSpPr>
        <p:pic>
          <p:nvPicPr>
            <p:cNvPr id="3014" name="図 87" descr="0.jpg"/>
            <p:cNvPicPr>
              <a:picLocks noChangeAspect="1"/>
            </p:cNvPicPr>
            <p:nvPr/>
          </p:nvPicPr>
          <p:blipFill>
            <a:blip r:embed="rId2"/>
            <a:stretch>
              <a:fillRect/>
            </a:stretch>
          </p:blipFill>
          <p:spPr>
            <a:xfrm>
              <a:off x="5765800" y="1782763"/>
              <a:ext cx="3352800" cy="2533650"/>
            </a:xfrm>
            <a:prstGeom prst="rect">
              <a:avLst/>
            </a:prstGeom>
            <a:noFill/>
            <a:ln>
              <a:noFill/>
            </a:ln>
          </p:spPr>
        </p:pic>
        <p:sp>
          <p:nvSpPr>
            <p:cNvPr id="3015" name="フリーフォーム 7"/>
            <p:cNvSpPr/>
            <p:nvPr/>
          </p:nvSpPr>
          <p:spPr>
            <a:xfrm>
              <a:off x="5941618" y="1757363"/>
              <a:ext cx="3121783" cy="2531169"/>
            </a:xfrm>
            <a:custGeom>
              <a:avLst/>
              <a:gdLst>
                <a:gd name="connsiteX0" fmla="*/ 171450 w 3295650"/>
                <a:gd name="connsiteY0" fmla="*/ 638175 h 2005013"/>
                <a:gd name="connsiteX1" fmla="*/ 257175 w 3295650"/>
                <a:gd name="connsiteY1" fmla="*/ 962025 h 2005013"/>
                <a:gd name="connsiteX2" fmla="*/ 100012 w 3295650"/>
                <a:gd name="connsiteY2" fmla="*/ 1042988 h 2005013"/>
                <a:gd name="connsiteX3" fmla="*/ 157162 w 3295650"/>
                <a:gd name="connsiteY3" fmla="*/ 1181100 h 2005013"/>
                <a:gd name="connsiteX4" fmla="*/ 0 w 3295650"/>
                <a:gd name="connsiteY4" fmla="*/ 1252538 h 2005013"/>
                <a:gd name="connsiteX5" fmla="*/ 242887 w 3295650"/>
                <a:gd name="connsiteY5" fmla="*/ 1933575 h 2005013"/>
                <a:gd name="connsiteX6" fmla="*/ 314325 w 3295650"/>
                <a:gd name="connsiteY6" fmla="*/ 1971675 h 2005013"/>
                <a:gd name="connsiteX7" fmla="*/ 471487 w 3295650"/>
                <a:gd name="connsiteY7" fmla="*/ 1962150 h 2005013"/>
                <a:gd name="connsiteX8" fmla="*/ 471487 w 3295650"/>
                <a:gd name="connsiteY8" fmla="*/ 1890713 h 2005013"/>
                <a:gd name="connsiteX9" fmla="*/ 528637 w 3295650"/>
                <a:gd name="connsiteY9" fmla="*/ 1895475 h 2005013"/>
                <a:gd name="connsiteX10" fmla="*/ 528637 w 3295650"/>
                <a:gd name="connsiteY10" fmla="*/ 1828800 h 2005013"/>
                <a:gd name="connsiteX11" fmla="*/ 638175 w 3295650"/>
                <a:gd name="connsiteY11" fmla="*/ 1795463 h 2005013"/>
                <a:gd name="connsiteX12" fmla="*/ 752475 w 3295650"/>
                <a:gd name="connsiteY12" fmla="*/ 1685925 h 2005013"/>
                <a:gd name="connsiteX13" fmla="*/ 804862 w 3295650"/>
                <a:gd name="connsiteY13" fmla="*/ 1662113 h 2005013"/>
                <a:gd name="connsiteX14" fmla="*/ 795337 w 3295650"/>
                <a:gd name="connsiteY14" fmla="*/ 1633538 h 2005013"/>
                <a:gd name="connsiteX15" fmla="*/ 847725 w 3295650"/>
                <a:gd name="connsiteY15" fmla="*/ 1624013 h 2005013"/>
                <a:gd name="connsiteX16" fmla="*/ 952500 w 3295650"/>
                <a:gd name="connsiteY16" fmla="*/ 1800225 h 2005013"/>
                <a:gd name="connsiteX17" fmla="*/ 833437 w 3295650"/>
                <a:gd name="connsiteY17" fmla="*/ 1962150 h 2005013"/>
                <a:gd name="connsiteX18" fmla="*/ 914400 w 3295650"/>
                <a:gd name="connsiteY18" fmla="*/ 2005013 h 2005013"/>
                <a:gd name="connsiteX19" fmla="*/ 1014412 w 3295650"/>
                <a:gd name="connsiteY19" fmla="*/ 1985963 h 2005013"/>
                <a:gd name="connsiteX20" fmla="*/ 1076325 w 3295650"/>
                <a:gd name="connsiteY20" fmla="*/ 1847850 h 2005013"/>
                <a:gd name="connsiteX21" fmla="*/ 1143000 w 3295650"/>
                <a:gd name="connsiteY21" fmla="*/ 1762125 h 2005013"/>
                <a:gd name="connsiteX22" fmla="*/ 1285875 w 3295650"/>
                <a:gd name="connsiteY22" fmla="*/ 1614488 h 2005013"/>
                <a:gd name="connsiteX23" fmla="*/ 1285875 w 3295650"/>
                <a:gd name="connsiteY23" fmla="*/ 1614488 h 2005013"/>
                <a:gd name="connsiteX24" fmla="*/ 1314450 w 3295650"/>
                <a:gd name="connsiteY24" fmla="*/ 1524000 h 2005013"/>
                <a:gd name="connsiteX25" fmla="*/ 1409700 w 3295650"/>
                <a:gd name="connsiteY25" fmla="*/ 1462088 h 2005013"/>
                <a:gd name="connsiteX26" fmla="*/ 1509712 w 3295650"/>
                <a:gd name="connsiteY26" fmla="*/ 1519238 h 2005013"/>
                <a:gd name="connsiteX27" fmla="*/ 1514475 w 3295650"/>
                <a:gd name="connsiteY27" fmla="*/ 1457325 h 2005013"/>
                <a:gd name="connsiteX28" fmla="*/ 1595437 w 3295650"/>
                <a:gd name="connsiteY28" fmla="*/ 1466850 h 2005013"/>
                <a:gd name="connsiteX29" fmla="*/ 1600200 w 3295650"/>
                <a:gd name="connsiteY29" fmla="*/ 1543050 h 2005013"/>
                <a:gd name="connsiteX30" fmla="*/ 1771650 w 3295650"/>
                <a:gd name="connsiteY30" fmla="*/ 1528763 h 2005013"/>
                <a:gd name="connsiteX31" fmla="*/ 1809750 w 3295650"/>
                <a:gd name="connsiteY31" fmla="*/ 1557338 h 2005013"/>
                <a:gd name="connsiteX32" fmla="*/ 1876425 w 3295650"/>
                <a:gd name="connsiteY32" fmla="*/ 1447800 h 2005013"/>
                <a:gd name="connsiteX33" fmla="*/ 1957387 w 3295650"/>
                <a:gd name="connsiteY33" fmla="*/ 1500188 h 2005013"/>
                <a:gd name="connsiteX34" fmla="*/ 1985962 w 3295650"/>
                <a:gd name="connsiteY34" fmla="*/ 1590675 h 2005013"/>
                <a:gd name="connsiteX35" fmla="*/ 2066925 w 3295650"/>
                <a:gd name="connsiteY35" fmla="*/ 1609725 h 2005013"/>
                <a:gd name="connsiteX36" fmla="*/ 2085975 w 3295650"/>
                <a:gd name="connsiteY36" fmla="*/ 1323975 h 2005013"/>
                <a:gd name="connsiteX37" fmla="*/ 2257425 w 3295650"/>
                <a:gd name="connsiteY37" fmla="*/ 1314450 h 2005013"/>
                <a:gd name="connsiteX38" fmla="*/ 2314575 w 3295650"/>
                <a:gd name="connsiteY38" fmla="*/ 1290638 h 2005013"/>
                <a:gd name="connsiteX39" fmla="*/ 2328862 w 3295650"/>
                <a:gd name="connsiteY39" fmla="*/ 1338263 h 2005013"/>
                <a:gd name="connsiteX40" fmla="*/ 2381250 w 3295650"/>
                <a:gd name="connsiteY40" fmla="*/ 1395413 h 2005013"/>
                <a:gd name="connsiteX41" fmla="*/ 2538412 w 3295650"/>
                <a:gd name="connsiteY41" fmla="*/ 1423988 h 2005013"/>
                <a:gd name="connsiteX42" fmla="*/ 2538412 w 3295650"/>
                <a:gd name="connsiteY42" fmla="*/ 1309688 h 2005013"/>
                <a:gd name="connsiteX43" fmla="*/ 2781300 w 3295650"/>
                <a:gd name="connsiteY43" fmla="*/ 1309688 h 2005013"/>
                <a:gd name="connsiteX44" fmla="*/ 2767012 w 3295650"/>
                <a:gd name="connsiteY44" fmla="*/ 1585913 h 2005013"/>
                <a:gd name="connsiteX45" fmla="*/ 3167062 w 3295650"/>
                <a:gd name="connsiteY45" fmla="*/ 1585913 h 2005013"/>
                <a:gd name="connsiteX46" fmla="*/ 3176587 w 3295650"/>
                <a:gd name="connsiteY46" fmla="*/ 1528763 h 2005013"/>
                <a:gd name="connsiteX47" fmla="*/ 3295650 w 3295650"/>
                <a:gd name="connsiteY47" fmla="*/ 1524000 h 2005013"/>
                <a:gd name="connsiteX48" fmla="*/ 3295650 w 3295650"/>
                <a:gd name="connsiteY48" fmla="*/ 1400175 h 2005013"/>
                <a:gd name="connsiteX49" fmla="*/ 3143250 w 3295650"/>
                <a:gd name="connsiteY49" fmla="*/ 1285875 h 2005013"/>
                <a:gd name="connsiteX50" fmla="*/ 2976562 w 3295650"/>
                <a:gd name="connsiteY50" fmla="*/ 1233488 h 2005013"/>
                <a:gd name="connsiteX51" fmla="*/ 2909887 w 3295650"/>
                <a:gd name="connsiteY51" fmla="*/ 1214438 h 2005013"/>
                <a:gd name="connsiteX52" fmla="*/ 2914650 w 3295650"/>
                <a:gd name="connsiteY52" fmla="*/ 1047750 h 2005013"/>
                <a:gd name="connsiteX53" fmla="*/ 2995612 w 3295650"/>
                <a:gd name="connsiteY53" fmla="*/ 1038225 h 2005013"/>
                <a:gd name="connsiteX54" fmla="*/ 3005137 w 3295650"/>
                <a:gd name="connsiteY54" fmla="*/ 776288 h 2005013"/>
                <a:gd name="connsiteX55" fmla="*/ 3086100 w 3295650"/>
                <a:gd name="connsiteY55" fmla="*/ 766763 h 2005013"/>
                <a:gd name="connsiteX56" fmla="*/ 3071812 w 3295650"/>
                <a:gd name="connsiteY56" fmla="*/ 685800 h 2005013"/>
                <a:gd name="connsiteX57" fmla="*/ 2919412 w 3295650"/>
                <a:gd name="connsiteY57" fmla="*/ 714375 h 2005013"/>
                <a:gd name="connsiteX58" fmla="*/ 2852737 w 3295650"/>
                <a:gd name="connsiteY58" fmla="*/ 533400 h 2005013"/>
                <a:gd name="connsiteX59" fmla="*/ 2852737 w 3295650"/>
                <a:gd name="connsiteY59" fmla="*/ 433388 h 2005013"/>
                <a:gd name="connsiteX60" fmla="*/ 2819400 w 3295650"/>
                <a:gd name="connsiteY60" fmla="*/ 452438 h 2005013"/>
                <a:gd name="connsiteX61" fmla="*/ 2800350 w 3295650"/>
                <a:gd name="connsiteY61" fmla="*/ 400050 h 2005013"/>
                <a:gd name="connsiteX62" fmla="*/ 2843212 w 3295650"/>
                <a:gd name="connsiteY62" fmla="*/ 376238 h 2005013"/>
                <a:gd name="connsiteX63" fmla="*/ 2843212 w 3295650"/>
                <a:gd name="connsiteY63" fmla="*/ 304800 h 2005013"/>
                <a:gd name="connsiteX64" fmla="*/ 2952750 w 3295650"/>
                <a:gd name="connsiteY64" fmla="*/ 271463 h 2005013"/>
                <a:gd name="connsiteX65" fmla="*/ 2947987 w 3295650"/>
                <a:gd name="connsiteY65" fmla="*/ 228600 h 2005013"/>
                <a:gd name="connsiteX66" fmla="*/ 2947987 w 3295650"/>
                <a:gd name="connsiteY66" fmla="*/ 200025 h 2005013"/>
                <a:gd name="connsiteX67" fmla="*/ 2928937 w 3295650"/>
                <a:gd name="connsiteY67" fmla="*/ 100013 h 2005013"/>
                <a:gd name="connsiteX68" fmla="*/ 2862262 w 3295650"/>
                <a:gd name="connsiteY68" fmla="*/ 0 h 2005013"/>
                <a:gd name="connsiteX69" fmla="*/ 1285875 w 3295650"/>
                <a:gd name="connsiteY69" fmla="*/ 61913 h 2005013"/>
                <a:gd name="connsiteX70" fmla="*/ 1138237 w 3295650"/>
                <a:gd name="connsiteY70" fmla="*/ 61913 h 2005013"/>
                <a:gd name="connsiteX71" fmla="*/ 1133475 w 3295650"/>
                <a:gd name="connsiteY71" fmla="*/ 95250 h 2005013"/>
                <a:gd name="connsiteX72" fmla="*/ 1023937 w 3295650"/>
                <a:gd name="connsiteY72" fmla="*/ 71438 h 2005013"/>
                <a:gd name="connsiteX73" fmla="*/ 781050 w 3295650"/>
                <a:gd name="connsiteY73" fmla="*/ 42863 h 2005013"/>
                <a:gd name="connsiteX74" fmla="*/ 757237 w 3295650"/>
                <a:gd name="connsiteY74" fmla="*/ 252413 h 2005013"/>
                <a:gd name="connsiteX75" fmla="*/ 557212 w 3295650"/>
                <a:gd name="connsiteY75" fmla="*/ 238125 h 2005013"/>
                <a:gd name="connsiteX76" fmla="*/ 557212 w 3295650"/>
                <a:gd name="connsiteY76" fmla="*/ 142875 h 2005013"/>
                <a:gd name="connsiteX77" fmla="*/ 538162 w 3295650"/>
                <a:gd name="connsiteY77" fmla="*/ 214313 h 2005013"/>
                <a:gd name="connsiteX78" fmla="*/ 514350 w 3295650"/>
                <a:gd name="connsiteY78" fmla="*/ 395288 h 2005013"/>
                <a:gd name="connsiteX79" fmla="*/ 557212 w 3295650"/>
                <a:gd name="connsiteY79" fmla="*/ 471488 h 2005013"/>
                <a:gd name="connsiteX80" fmla="*/ 171450 w 3295650"/>
                <a:gd name="connsiteY80" fmla="*/ 638175 h 2005013"/>
                <a:gd name="connsiteX0" fmla="*/ 171450 w 3295650"/>
                <a:gd name="connsiteY0" fmla="*/ 733441 h 2100279"/>
                <a:gd name="connsiteX1" fmla="*/ 257175 w 3295650"/>
                <a:gd name="connsiteY1" fmla="*/ 1057291 h 2100279"/>
                <a:gd name="connsiteX2" fmla="*/ 100012 w 3295650"/>
                <a:gd name="connsiteY2" fmla="*/ 1138254 h 2100279"/>
                <a:gd name="connsiteX3" fmla="*/ 157162 w 3295650"/>
                <a:gd name="connsiteY3" fmla="*/ 1276366 h 2100279"/>
                <a:gd name="connsiteX4" fmla="*/ 0 w 3295650"/>
                <a:gd name="connsiteY4" fmla="*/ 1347804 h 2100279"/>
                <a:gd name="connsiteX5" fmla="*/ 242887 w 3295650"/>
                <a:gd name="connsiteY5" fmla="*/ 2028841 h 2100279"/>
                <a:gd name="connsiteX6" fmla="*/ 314325 w 3295650"/>
                <a:gd name="connsiteY6" fmla="*/ 2066941 h 2100279"/>
                <a:gd name="connsiteX7" fmla="*/ 471487 w 3295650"/>
                <a:gd name="connsiteY7" fmla="*/ 2057416 h 2100279"/>
                <a:gd name="connsiteX8" fmla="*/ 471487 w 3295650"/>
                <a:gd name="connsiteY8" fmla="*/ 1985979 h 2100279"/>
                <a:gd name="connsiteX9" fmla="*/ 528637 w 3295650"/>
                <a:gd name="connsiteY9" fmla="*/ 1990741 h 2100279"/>
                <a:gd name="connsiteX10" fmla="*/ 528637 w 3295650"/>
                <a:gd name="connsiteY10" fmla="*/ 1924066 h 2100279"/>
                <a:gd name="connsiteX11" fmla="*/ 638175 w 3295650"/>
                <a:gd name="connsiteY11" fmla="*/ 1890729 h 2100279"/>
                <a:gd name="connsiteX12" fmla="*/ 752475 w 3295650"/>
                <a:gd name="connsiteY12" fmla="*/ 1781191 h 2100279"/>
                <a:gd name="connsiteX13" fmla="*/ 804862 w 3295650"/>
                <a:gd name="connsiteY13" fmla="*/ 1757379 h 2100279"/>
                <a:gd name="connsiteX14" fmla="*/ 795337 w 3295650"/>
                <a:gd name="connsiteY14" fmla="*/ 1728804 h 2100279"/>
                <a:gd name="connsiteX15" fmla="*/ 847725 w 3295650"/>
                <a:gd name="connsiteY15" fmla="*/ 1719279 h 2100279"/>
                <a:gd name="connsiteX16" fmla="*/ 952500 w 3295650"/>
                <a:gd name="connsiteY16" fmla="*/ 1895491 h 2100279"/>
                <a:gd name="connsiteX17" fmla="*/ 833437 w 3295650"/>
                <a:gd name="connsiteY17" fmla="*/ 2057416 h 2100279"/>
                <a:gd name="connsiteX18" fmla="*/ 914400 w 3295650"/>
                <a:gd name="connsiteY18" fmla="*/ 2100279 h 2100279"/>
                <a:gd name="connsiteX19" fmla="*/ 1014412 w 3295650"/>
                <a:gd name="connsiteY19" fmla="*/ 2081229 h 2100279"/>
                <a:gd name="connsiteX20" fmla="*/ 1076325 w 3295650"/>
                <a:gd name="connsiteY20" fmla="*/ 1943116 h 2100279"/>
                <a:gd name="connsiteX21" fmla="*/ 1143000 w 3295650"/>
                <a:gd name="connsiteY21" fmla="*/ 1857391 h 2100279"/>
                <a:gd name="connsiteX22" fmla="*/ 1285875 w 3295650"/>
                <a:gd name="connsiteY22" fmla="*/ 1709754 h 2100279"/>
                <a:gd name="connsiteX23" fmla="*/ 1285875 w 3295650"/>
                <a:gd name="connsiteY23" fmla="*/ 1709754 h 2100279"/>
                <a:gd name="connsiteX24" fmla="*/ 1314450 w 3295650"/>
                <a:gd name="connsiteY24" fmla="*/ 1619266 h 2100279"/>
                <a:gd name="connsiteX25" fmla="*/ 1409700 w 3295650"/>
                <a:gd name="connsiteY25" fmla="*/ 1557354 h 2100279"/>
                <a:gd name="connsiteX26" fmla="*/ 1509712 w 3295650"/>
                <a:gd name="connsiteY26" fmla="*/ 1614504 h 2100279"/>
                <a:gd name="connsiteX27" fmla="*/ 1514475 w 3295650"/>
                <a:gd name="connsiteY27" fmla="*/ 1552591 h 2100279"/>
                <a:gd name="connsiteX28" fmla="*/ 1595437 w 3295650"/>
                <a:gd name="connsiteY28" fmla="*/ 1562116 h 2100279"/>
                <a:gd name="connsiteX29" fmla="*/ 1600200 w 3295650"/>
                <a:gd name="connsiteY29" fmla="*/ 1638316 h 2100279"/>
                <a:gd name="connsiteX30" fmla="*/ 1771650 w 3295650"/>
                <a:gd name="connsiteY30" fmla="*/ 1624029 h 2100279"/>
                <a:gd name="connsiteX31" fmla="*/ 1809750 w 3295650"/>
                <a:gd name="connsiteY31" fmla="*/ 1652604 h 2100279"/>
                <a:gd name="connsiteX32" fmla="*/ 1876425 w 3295650"/>
                <a:gd name="connsiteY32" fmla="*/ 1543066 h 2100279"/>
                <a:gd name="connsiteX33" fmla="*/ 1957387 w 3295650"/>
                <a:gd name="connsiteY33" fmla="*/ 1595454 h 2100279"/>
                <a:gd name="connsiteX34" fmla="*/ 1985962 w 3295650"/>
                <a:gd name="connsiteY34" fmla="*/ 1685941 h 2100279"/>
                <a:gd name="connsiteX35" fmla="*/ 2066925 w 3295650"/>
                <a:gd name="connsiteY35" fmla="*/ 1704991 h 2100279"/>
                <a:gd name="connsiteX36" fmla="*/ 2085975 w 3295650"/>
                <a:gd name="connsiteY36" fmla="*/ 1419241 h 2100279"/>
                <a:gd name="connsiteX37" fmla="*/ 2257425 w 3295650"/>
                <a:gd name="connsiteY37" fmla="*/ 1409716 h 2100279"/>
                <a:gd name="connsiteX38" fmla="*/ 2314575 w 3295650"/>
                <a:gd name="connsiteY38" fmla="*/ 1385904 h 2100279"/>
                <a:gd name="connsiteX39" fmla="*/ 2328862 w 3295650"/>
                <a:gd name="connsiteY39" fmla="*/ 1433529 h 2100279"/>
                <a:gd name="connsiteX40" fmla="*/ 2381250 w 3295650"/>
                <a:gd name="connsiteY40" fmla="*/ 1490679 h 2100279"/>
                <a:gd name="connsiteX41" fmla="*/ 2538412 w 3295650"/>
                <a:gd name="connsiteY41" fmla="*/ 1519254 h 2100279"/>
                <a:gd name="connsiteX42" fmla="*/ 2538412 w 3295650"/>
                <a:gd name="connsiteY42" fmla="*/ 1404954 h 2100279"/>
                <a:gd name="connsiteX43" fmla="*/ 2781300 w 3295650"/>
                <a:gd name="connsiteY43" fmla="*/ 1404954 h 2100279"/>
                <a:gd name="connsiteX44" fmla="*/ 2767012 w 3295650"/>
                <a:gd name="connsiteY44" fmla="*/ 1681179 h 2100279"/>
                <a:gd name="connsiteX45" fmla="*/ 3167062 w 3295650"/>
                <a:gd name="connsiteY45" fmla="*/ 1681179 h 2100279"/>
                <a:gd name="connsiteX46" fmla="*/ 3176587 w 3295650"/>
                <a:gd name="connsiteY46" fmla="*/ 1624029 h 2100279"/>
                <a:gd name="connsiteX47" fmla="*/ 3295650 w 3295650"/>
                <a:gd name="connsiteY47" fmla="*/ 1619266 h 2100279"/>
                <a:gd name="connsiteX48" fmla="*/ 3295650 w 3295650"/>
                <a:gd name="connsiteY48" fmla="*/ 1495441 h 2100279"/>
                <a:gd name="connsiteX49" fmla="*/ 3143250 w 3295650"/>
                <a:gd name="connsiteY49" fmla="*/ 1381141 h 2100279"/>
                <a:gd name="connsiteX50" fmla="*/ 2976562 w 3295650"/>
                <a:gd name="connsiteY50" fmla="*/ 1328754 h 2100279"/>
                <a:gd name="connsiteX51" fmla="*/ 2909887 w 3295650"/>
                <a:gd name="connsiteY51" fmla="*/ 1309704 h 2100279"/>
                <a:gd name="connsiteX52" fmla="*/ 2914650 w 3295650"/>
                <a:gd name="connsiteY52" fmla="*/ 1143016 h 2100279"/>
                <a:gd name="connsiteX53" fmla="*/ 2995612 w 3295650"/>
                <a:gd name="connsiteY53" fmla="*/ 1133491 h 2100279"/>
                <a:gd name="connsiteX54" fmla="*/ 3005137 w 3295650"/>
                <a:gd name="connsiteY54" fmla="*/ 871554 h 2100279"/>
                <a:gd name="connsiteX55" fmla="*/ 3086100 w 3295650"/>
                <a:gd name="connsiteY55" fmla="*/ 862029 h 2100279"/>
                <a:gd name="connsiteX56" fmla="*/ 3071812 w 3295650"/>
                <a:gd name="connsiteY56" fmla="*/ 781066 h 2100279"/>
                <a:gd name="connsiteX57" fmla="*/ 2919412 w 3295650"/>
                <a:gd name="connsiteY57" fmla="*/ 809641 h 2100279"/>
                <a:gd name="connsiteX58" fmla="*/ 2852737 w 3295650"/>
                <a:gd name="connsiteY58" fmla="*/ 628666 h 2100279"/>
                <a:gd name="connsiteX59" fmla="*/ 2852737 w 3295650"/>
                <a:gd name="connsiteY59" fmla="*/ 528654 h 2100279"/>
                <a:gd name="connsiteX60" fmla="*/ 2819400 w 3295650"/>
                <a:gd name="connsiteY60" fmla="*/ 547704 h 2100279"/>
                <a:gd name="connsiteX61" fmla="*/ 2800350 w 3295650"/>
                <a:gd name="connsiteY61" fmla="*/ 495316 h 2100279"/>
                <a:gd name="connsiteX62" fmla="*/ 2843212 w 3295650"/>
                <a:gd name="connsiteY62" fmla="*/ 471504 h 2100279"/>
                <a:gd name="connsiteX63" fmla="*/ 2843212 w 3295650"/>
                <a:gd name="connsiteY63" fmla="*/ 400066 h 2100279"/>
                <a:gd name="connsiteX64" fmla="*/ 2952750 w 3295650"/>
                <a:gd name="connsiteY64" fmla="*/ 366729 h 2100279"/>
                <a:gd name="connsiteX65" fmla="*/ 2947987 w 3295650"/>
                <a:gd name="connsiteY65" fmla="*/ 323866 h 2100279"/>
                <a:gd name="connsiteX66" fmla="*/ 2947987 w 3295650"/>
                <a:gd name="connsiteY66" fmla="*/ 295291 h 2100279"/>
                <a:gd name="connsiteX67" fmla="*/ 2928937 w 3295650"/>
                <a:gd name="connsiteY67" fmla="*/ 195279 h 2100279"/>
                <a:gd name="connsiteX68" fmla="*/ 2862262 w 3295650"/>
                <a:gd name="connsiteY68" fmla="*/ 95266 h 2100279"/>
                <a:gd name="connsiteX69" fmla="*/ 2752752 w 3295650"/>
                <a:gd name="connsiteY69" fmla="*/ 0 h 2100279"/>
                <a:gd name="connsiteX70" fmla="*/ 1285875 w 3295650"/>
                <a:gd name="connsiteY70" fmla="*/ 157179 h 2100279"/>
                <a:gd name="connsiteX71" fmla="*/ 1138237 w 3295650"/>
                <a:gd name="connsiteY71" fmla="*/ 157179 h 2100279"/>
                <a:gd name="connsiteX72" fmla="*/ 1133475 w 3295650"/>
                <a:gd name="connsiteY72" fmla="*/ 190516 h 2100279"/>
                <a:gd name="connsiteX73" fmla="*/ 1023937 w 3295650"/>
                <a:gd name="connsiteY73" fmla="*/ 166704 h 2100279"/>
                <a:gd name="connsiteX74" fmla="*/ 781050 w 3295650"/>
                <a:gd name="connsiteY74" fmla="*/ 138129 h 2100279"/>
                <a:gd name="connsiteX75" fmla="*/ 757237 w 3295650"/>
                <a:gd name="connsiteY75" fmla="*/ 347679 h 2100279"/>
                <a:gd name="connsiteX76" fmla="*/ 557212 w 3295650"/>
                <a:gd name="connsiteY76" fmla="*/ 333391 h 2100279"/>
                <a:gd name="connsiteX77" fmla="*/ 557212 w 3295650"/>
                <a:gd name="connsiteY77" fmla="*/ 238141 h 2100279"/>
                <a:gd name="connsiteX78" fmla="*/ 538162 w 3295650"/>
                <a:gd name="connsiteY78" fmla="*/ 309579 h 2100279"/>
                <a:gd name="connsiteX79" fmla="*/ 514350 w 3295650"/>
                <a:gd name="connsiteY79" fmla="*/ 490554 h 2100279"/>
                <a:gd name="connsiteX80" fmla="*/ 557212 w 3295650"/>
                <a:gd name="connsiteY80" fmla="*/ 566754 h 2100279"/>
                <a:gd name="connsiteX81" fmla="*/ 171450 w 3295650"/>
                <a:gd name="connsiteY81" fmla="*/ 733441 h 2100279"/>
                <a:gd name="connsiteX0" fmla="*/ 171450 w 3295650"/>
                <a:gd name="connsiteY0" fmla="*/ 733441 h 2100279"/>
                <a:gd name="connsiteX1" fmla="*/ 257175 w 3295650"/>
                <a:gd name="connsiteY1" fmla="*/ 1057291 h 2100279"/>
                <a:gd name="connsiteX2" fmla="*/ 100012 w 3295650"/>
                <a:gd name="connsiteY2" fmla="*/ 1138254 h 2100279"/>
                <a:gd name="connsiteX3" fmla="*/ 157162 w 3295650"/>
                <a:gd name="connsiteY3" fmla="*/ 1276366 h 2100279"/>
                <a:gd name="connsiteX4" fmla="*/ 0 w 3295650"/>
                <a:gd name="connsiteY4" fmla="*/ 1347804 h 2100279"/>
                <a:gd name="connsiteX5" fmla="*/ 242887 w 3295650"/>
                <a:gd name="connsiteY5" fmla="*/ 2028841 h 2100279"/>
                <a:gd name="connsiteX6" fmla="*/ 314325 w 3295650"/>
                <a:gd name="connsiteY6" fmla="*/ 2066941 h 2100279"/>
                <a:gd name="connsiteX7" fmla="*/ 471487 w 3295650"/>
                <a:gd name="connsiteY7" fmla="*/ 2057416 h 2100279"/>
                <a:gd name="connsiteX8" fmla="*/ 471487 w 3295650"/>
                <a:gd name="connsiteY8" fmla="*/ 1985979 h 2100279"/>
                <a:gd name="connsiteX9" fmla="*/ 528637 w 3295650"/>
                <a:gd name="connsiteY9" fmla="*/ 1990741 h 2100279"/>
                <a:gd name="connsiteX10" fmla="*/ 528637 w 3295650"/>
                <a:gd name="connsiteY10" fmla="*/ 1924066 h 2100279"/>
                <a:gd name="connsiteX11" fmla="*/ 638175 w 3295650"/>
                <a:gd name="connsiteY11" fmla="*/ 1890729 h 2100279"/>
                <a:gd name="connsiteX12" fmla="*/ 752475 w 3295650"/>
                <a:gd name="connsiteY12" fmla="*/ 1781191 h 2100279"/>
                <a:gd name="connsiteX13" fmla="*/ 804862 w 3295650"/>
                <a:gd name="connsiteY13" fmla="*/ 1757379 h 2100279"/>
                <a:gd name="connsiteX14" fmla="*/ 795337 w 3295650"/>
                <a:gd name="connsiteY14" fmla="*/ 1728804 h 2100279"/>
                <a:gd name="connsiteX15" fmla="*/ 847725 w 3295650"/>
                <a:gd name="connsiteY15" fmla="*/ 1719279 h 2100279"/>
                <a:gd name="connsiteX16" fmla="*/ 952500 w 3295650"/>
                <a:gd name="connsiteY16" fmla="*/ 1895491 h 2100279"/>
                <a:gd name="connsiteX17" fmla="*/ 833437 w 3295650"/>
                <a:gd name="connsiteY17" fmla="*/ 2057416 h 2100279"/>
                <a:gd name="connsiteX18" fmla="*/ 914400 w 3295650"/>
                <a:gd name="connsiteY18" fmla="*/ 2100279 h 2100279"/>
                <a:gd name="connsiteX19" fmla="*/ 1014412 w 3295650"/>
                <a:gd name="connsiteY19" fmla="*/ 2081229 h 2100279"/>
                <a:gd name="connsiteX20" fmla="*/ 1076325 w 3295650"/>
                <a:gd name="connsiteY20" fmla="*/ 1943116 h 2100279"/>
                <a:gd name="connsiteX21" fmla="*/ 1143000 w 3295650"/>
                <a:gd name="connsiteY21" fmla="*/ 1857391 h 2100279"/>
                <a:gd name="connsiteX22" fmla="*/ 1285875 w 3295650"/>
                <a:gd name="connsiteY22" fmla="*/ 1709754 h 2100279"/>
                <a:gd name="connsiteX23" fmla="*/ 1285875 w 3295650"/>
                <a:gd name="connsiteY23" fmla="*/ 1709754 h 2100279"/>
                <a:gd name="connsiteX24" fmla="*/ 1314450 w 3295650"/>
                <a:gd name="connsiteY24" fmla="*/ 1619266 h 2100279"/>
                <a:gd name="connsiteX25" fmla="*/ 1409700 w 3295650"/>
                <a:gd name="connsiteY25" fmla="*/ 1557354 h 2100279"/>
                <a:gd name="connsiteX26" fmla="*/ 1509712 w 3295650"/>
                <a:gd name="connsiteY26" fmla="*/ 1614504 h 2100279"/>
                <a:gd name="connsiteX27" fmla="*/ 1514475 w 3295650"/>
                <a:gd name="connsiteY27" fmla="*/ 1552591 h 2100279"/>
                <a:gd name="connsiteX28" fmla="*/ 1595437 w 3295650"/>
                <a:gd name="connsiteY28" fmla="*/ 1562116 h 2100279"/>
                <a:gd name="connsiteX29" fmla="*/ 1600200 w 3295650"/>
                <a:gd name="connsiteY29" fmla="*/ 1638316 h 2100279"/>
                <a:gd name="connsiteX30" fmla="*/ 1771650 w 3295650"/>
                <a:gd name="connsiteY30" fmla="*/ 1624029 h 2100279"/>
                <a:gd name="connsiteX31" fmla="*/ 1809750 w 3295650"/>
                <a:gd name="connsiteY31" fmla="*/ 1652604 h 2100279"/>
                <a:gd name="connsiteX32" fmla="*/ 1876425 w 3295650"/>
                <a:gd name="connsiteY32" fmla="*/ 1543066 h 2100279"/>
                <a:gd name="connsiteX33" fmla="*/ 1957387 w 3295650"/>
                <a:gd name="connsiteY33" fmla="*/ 1595454 h 2100279"/>
                <a:gd name="connsiteX34" fmla="*/ 1985962 w 3295650"/>
                <a:gd name="connsiteY34" fmla="*/ 1685941 h 2100279"/>
                <a:gd name="connsiteX35" fmla="*/ 2066925 w 3295650"/>
                <a:gd name="connsiteY35" fmla="*/ 1704991 h 2100279"/>
                <a:gd name="connsiteX36" fmla="*/ 2085975 w 3295650"/>
                <a:gd name="connsiteY36" fmla="*/ 1419241 h 2100279"/>
                <a:gd name="connsiteX37" fmla="*/ 2257425 w 3295650"/>
                <a:gd name="connsiteY37" fmla="*/ 1409716 h 2100279"/>
                <a:gd name="connsiteX38" fmla="*/ 2314575 w 3295650"/>
                <a:gd name="connsiteY38" fmla="*/ 1385904 h 2100279"/>
                <a:gd name="connsiteX39" fmla="*/ 2328862 w 3295650"/>
                <a:gd name="connsiteY39" fmla="*/ 1433529 h 2100279"/>
                <a:gd name="connsiteX40" fmla="*/ 2381250 w 3295650"/>
                <a:gd name="connsiteY40" fmla="*/ 1490679 h 2100279"/>
                <a:gd name="connsiteX41" fmla="*/ 2538412 w 3295650"/>
                <a:gd name="connsiteY41" fmla="*/ 1519254 h 2100279"/>
                <a:gd name="connsiteX42" fmla="*/ 2538412 w 3295650"/>
                <a:gd name="connsiteY42" fmla="*/ 1404954 h 2100279"/>
                <a:gd name="connsiteX43" fmla="*/ 2781300 w 3295650"/>
                <a:gd name="connsiteY43" fmla="*/ 1404954 h 2100279"/>
                <a:gd name="connsiteX44" fmla="*/ 2767012 w 3295650"/>
                <a:gd name="connsiteY44" fmla="*/ 1681179 h 2100279"/>
                <a:gd name="connsiteX45" fmla="*/ 3167062 w 3295650"/>
                <a:gd name="connsiteY45" fmla="*/ 1681179 h 2100279"/>
                <a:gd name="connsiteX46" fmla="*/ 3176587 w 3295650"/>
                <a:gd name="connsiteY46" fmla="*/ 1624029 h 2100279"/>
                <a:gd name="connsiteX47" fmla="*/ 3295650 w 3295650"/>
                <a:gd name="connsiteY47" fmla="*/ 1619266 h 2100279"/>
                <a:gd name="connsiteX48" fmla="*/ 3295650 w 3295650"/>
                <a:gd name="connsiteY48" fmla="*/ 1495441 h 2100279"/>
                <a:gd name="connsiteX49" fmla="*/ 3143250 w 3295650"/>
                <a:gd name="connsiteY49" fmla="*/ 1381141 h 2100279"/>
                <a:gd name="connsiteX50" fmla="*/ 2976562 w 3295650"/>
                <a:gd name="connsiteY50" fmla="*/ 1328754 h 2100279"/>
                <a:gd name="connsiteX51" fmla="*/ 2909887 w 3295650"/>
                <a:gd name="connsiteY51" fmla="*/ 1309704 h 2100279"/>
                <a:gd name="connsiteX52" fmla="*/ 2914650 w 3295650"/>
                <a:gd name="connsiteY52" fmla="*/ 1143016 h 2100279"/>
                <a:gd name="connsiteX53" fmla="*/ 2995612 w 3295650"/>
                <a:gd name="connsiteY53" fmla="*/ 1133491 h 2100279"/>
                <a:gd name="connsiteX54" fmla="*/ 3005137 w 3295650"/>
                <a:gd name="connsiteY54" fmla="*/ 871554 h 2100279"/>
                <a:gd name="connsiteX55" fmla="*/ 3086100 w 3295650"/>
                <a:gd name="connsiteY55" fmla="*/ 862029 h 2100279"/>
                <a:gd name="connsiteX56" fmla="*/ 3071812 w 3295650"/>
                <a:gd name="connsiteY56" fmla="*/ 781066 h 2100279"/>
                <a:gd name="connsiteX57" fmla="*/ 2919412 w 3295650"/>
                <a:gd name="connsiteY57" fmla="*/ 809641 h 2100279"/>
                <a:gd name="connsiteX58" fmla="*/ 2852737 w 3295650"/>
                <a:gd name="connsiteY58" fmla="*/ 628666 h 2100279"/>
                <a:gd name="connsiteX59" fmla="*/ 2852737 w 3295650"/>
                <a:gd name="connsiteY59" fmla="*/ 528654 h 2100279"/>
                <a:gd name="connsiteX60" fmla="*/ 2819400 w 3295650"/>
                <a:gd name="connsiteY60" fmla="*/ 547704 h 2100279"/>
                <a:gd name="connsiteX61" fmla="*/ 2800350 w 3295650"/>
                <a:gd name="connsiteY61" fmla="*/ 495316 h 2100279"/>
                <a:gd name="connsiteX62" fmla="*/ 2843212 w 3295650"/>
                <a:gd name="connsiteY62" fmla="*/ 471504 h 2100279"/>
                <a:gd name="connsiteX63" fmla="*/ 2843212 w 3295650"/>
                <a:gd name="connsiteY63" fmla="*/ 400066 h 2100279"/>
                <a:gd name="connsiteX64" fmla="*/ 2952750 w 3295650"/>
                <a:gd name="connsiteY64" fmla="*/ 366729 h 2100279"/>
                <a:gd name="connsiteX65" fmla="*/ 2947987 w 3295650"/>
                <a:gd name="connsiteY65" fmla="*/ 323866 h 2100279"/>
                <a:gd name="connsiteX66" fmla="*/ 2947987 w 3295650"/>
                <a:gd name="connsiteY66" fmla="*/ 295291 h 2100279"/>
                <a:gd name="connsiteX67" fmla="*/ 2928937 w 3295650"/>
                <a:gd name="connsiteY67" fmla="*/ 195279 h 2100279"/>
                <a:gd name="connsiteX68" fmla="*/ 2862262 w 3295650"/>
                <a:gd name="connsiteY68" fmla="*/ 95266 h 2100279"/>
                <a:gd name="connsiteX69" fmla="*/ 2752752 w 3295650"/>
                <a:gd name="connsiteY69" fmla="*/ 0 h 2100279"/>
                <a:gd name="connsiteX70" fmla="*/ 1609744 w 3295650"/>
                <a:gd name="connsiteY70" fmla="*/ 0 h 2100279"/>
                <a:gd name="connsiteX71" fmla="*/ 1285875 w 3295650"/>
                <a:gd name="connsiteY71" fmla="*/ 157179 h 2100279"/>
                <a:gd name="connsiteX72" fmla="*/ 1138237 w 3295650"/>
                <a:gd name="connsiteY72" fmla="*/ 157179 h 2100279"/>
                <a:gd name="connsiteX73" fmla="*/ 1133475 w 3295650"/>
                <a:gd name="connsiteY73" fmla="*/ 190516 h 2100279"/>
                <a:gd name="connsiteX74" fmla="*/ 1023937 w 3295650"/>
                <a:gd name="connsiteY74" fmla="*/ 166704 h 2100279"/>
                <a:gd name="connsiteX75" fmla="*/ 781050 w 3295650"/>
                <a:gd name="connsiteY75" fmla="*/ 138129 h 2100279"/>
                <a:gd name="connsiteX76" fmla="*/ 757237 w 3295650"/>
                <a:gd name="connsiteY76" fmla="*/ 347679 h 2100279"/>
                <a:gd name="connsiteX77" fmla="*/ 557212 w 3295650"/>
                <a:gd name="connsiteY77" fmla="*/ 333391 h 2100279"/>
                <a:gd name="connsiteX78" fmla="*/ 557212 w 3295650"/>
                <a:gd name="connsiteY78" fmla="*/ 238141 h 2100279"/>
                <a:gd name="connsiteX79" fmla="*/ 538162 w 3295650"/>
                <a:gd name="connsiteY79" fmla="*/ 309579 h 2100279"/>
                <a:gd name="connsiteX80" fmla="*/ 514350 w 3295650"/>
                <a:gd name="connsiteY80" fmla="*/ 490554 h 2100279"/>
                <a:gd name="connsiteX81" fmla="*/ 557212 w 3295650"/>
                <a:gd name="connsiteY81" fmla="*/ 566754 h 2100279"/>
                <a:gd name="connsiteX82" fmla="*/ 171450 w 3295650"/>
                <a:gd name="connsiteY82" fmla="*/ 733441 h 2100279"/>
                <a:gd name="connsiteX0" fmla="*/ 171450 w 3295650"/>
                <a:gd name="connsiteY0" fmla="*/ 804879 h 2171717"/>
                <a:gd name="connsiteX1" fmla="*/ 257175 w 3295650"/>
                <a:gd name="connsiteY1" fmla="*/ 1128729 h 2171717"/>
                <a:gd name="connsiteX2" fmla="*/ 100012 w 3295650"/>
                <a:gd name="connsiteY2" fmla="*/ 1209692 h 2171717"/>
                <a:gd name="connsiteX3" fmla="*/ 157162 w 3295650"/>
                <a:gd name="connsiteY3" fmla="*/ 1347804 h 2171717"/>
                <a:gd name="connsiteX4" fmla="*/ 0 w 3295650"/>
                <a:gd name="connsiteY4" fmla="*/ 1419242 h 2171717"/>
                <a:gd name="connsiteX5" fmla="*/ 242887 w 3295650"/>
                <a:gd name="connsiteY5" fmla="*/ 2100279 h 2171717"/>
                <a:gd name="connsiteX6" fmla="*/ 314325 w 3295650"/>
                <a:gd name="connsiteY6" fmla="*/ 2138379 h 2171717"/>
                <a:gd name="connsiteX7" fmla="*/ 471487 w 3295650"/>
                <a:gd name="connsiteY7" fmla="*/ 2128854 h 2171717"/>
                <a:gd name="connsiteX8" fmla="*/ 471487 w 3295650"/>
                <a:gd name="connsiteY8" fmla="*/ 2057417 h 2171717"/>
                <a:gd name="connsiteX9" fmla="*/ 528637 w 3295650"/>
                <a:gd name="connsiteY9" fmla="*/ 2062179 h 2171717"/>
                <a:gd name="connsiteX10" fmla="*/ 528637 w 3295650"/>
                <a:gd name="connsiteY10" fmla="*/ 1995504 h 2171717"/>
                <a:gd name="connsiteX11" fmla="*/ 638175 w 3295650"/>
                <a:gd name="connsiteY11" fmla="*/ 1962167 h 2171717"/>
                <a:gd name="connsiteX12" fmla="*/ 752475 w 3295650"/>
                <a:gd name="connsiteY12" fmla="*/ 1852629 h 2171717"/>
                <a:gd name="connsiteX13" fmla="*/ 804862 w 3295650"/>
                <a:gd name="connsiteY13" fmla="*/ 1828817 h 2171717"/>
                <a:gd name="connsiteX14" fmla="*/ 795337 w 3295650"/>
                <a:gd name="connsiteY14" fmla="*/ 1800242 h 2171717"/>
                <a:gd name="connsiteX15" fmla="*/ 847725 w 3295650"/>
                <a:gd name="connsiteY15" fmla="*/ 1790717 h 2171717"/>
                <a:gd name="connsiteX16" fmla="*/ 952500 w 3295650"/>
                <a:gd name="connsiteY16" fmla="*/ 1966929 h 2171717"/>
                <a:gd name="connsiteX17" fmla="*/ 833437 w 3295650"/>
                <a:gd name="connsiteY17" fmla="*/ 2128854 h 2171717"/>
                <a:gd name="connsiteX18" fmla="*/ 914400 w 3295650"/>
                <a:gd name="connsiteY18" fmla="*/ 2171717 h 2171717"/>
                <a:gd name="connsiteX19" fmla="*/ 1014412 w 3295650"/>
                <a:gd name="connsiteY19" fmla="*/ 2152667 h 2171717"/>
                <a:gd name="connsiteX20" fmla="*/ 1076325 w 3295650"/>
                <a:gd name="connsiteY20" fmla="*/ 2014554 h 2171717"/>
                <a:gd name="connsiteX21" fmla="*/ 1143000 w 3295650"/>
                <a:gd name="connsiteY21" fmla="*/ 1928829 h 2171717"/>
                <a:gd name="connsiteX22" fmla="*/ 1285875 w 3295650"/>
                <a:gd name="connsiteY22" fmla="*/ 1781192 h 2171717"/>
                <a:gd name="connsiteX23" fmla="*/ 1285875 w 3295650"/>
                <a:gd name="connsiteY23" fmla="*/ 1781192 h 2171717"/>
                <a:gd name="connsiteX24" fmla="*/ 1314450 w 3295650"/>
                <a:gd name="connsiteY24" fmla="*/ 1690704 h 2171717"/>
                <a:gd name="connsiteX25" fmla="*/ 1409700 w 3295650"/>
                <a:gd name="connsiteY25" fmla="*/ 1628792 h 2171717"/>
                <a:gd name="connsiteX26" fmla="*/ 1509712 w 3295650"/>
                <a:gd name="connsiteY26" fmla="*/ 1685942 h 2171717"/>
                <a:gd name="connsiteX27" fmla="*/ 1514475 w 3295650"/>
                <a:gd name="connsiteY27" fmla="*/ 1624029 h 2171717"/>
                <a:gd name="connsiteX28" fmla="*/ 1595437 w 3295650"/>
                <a:gd name="connsiteY28" fmla="*/ 1633554 h 2171717"/>
                <a:gd name="connsiteX29" fmla="*/ 1600200 w 3295650"/>
                <a:gd name="connsiteY29" fmla="*/ 1709754 h 2171717"/>
                <a:gd name="connsiteX30" fmla="*/ 1771650 w 3295650"/>
                <a:gd name="connsiteY30" fmla="*/ 1695467 h 2171717"/>
                <a:gd name="connsiteX31" fmla="*/ 1809750 w 3295650"/>
                <a:gd name="connsiteY31" fmla="*/ 1724042 h 2171717"/>
                <a:gd name="connsiteX32" fmla="*/ 1876425 w 3295650"/>
                <a:gd name="connsiteY32" fmla="*/ 1614504 h 2171717"/>
                <a:gd name="connsiteX33" fmla="*/ 1957387 w 3295650"/>
                <a:gd name="connsiteY33" fmla="*/ 1666892 h 2171717"/>
                <a:gd name="connsiteX34" fmla="*/ 1985962 w 3295650"/>
                <a:gd name="connsiteY34" fmla="*/ 1757379 h 2171717"/>
                <a:gd name="connsiteX35" fmla="*/ 2066925 w 3295650"/>
                <a:gd name="connsiteY35" fmla="*/ 1776429 h 2171717"/>
                <a:gd name="connsiteX36" fmla="*/ 2085975 w 3295650"/>
                <a:gd name="connsiteY36" fmla="*/ 1490679 h 2171717"/>
                <a:gd name="connsiteX37" fmla="*/ 2257425 w 3295650"/>
                <a:gd name="connsiteY37" fmla="*/ 1481154 h 2171717"/>
                <a:gd name="connsiteX38" fmla="*/ 2314575 w 3295650"/>
                <a:gd name="connsiteY38" fmla="*/ 1457342 h 2171717"/>
                <a:gd name="connsiteX39" fmla="*/ 2328862 w 3295650"/>
                <a:gd name="connsiteY39" fmla="*/ 1504967 h 2171717"/>
                <a:gd name="connsiteX40" fmla="*/ 2381250 w 3295650"/>
                <a:gd name="connsiteY40" fmla="*/ 1562117 h 2171717"/>
                <a:gd name="connsiteX41" fmla="*/ 2538412 w 3295650"/>
                <a:gd name="connsiteY41" fmla="*/ 1590692 h 2171717"/>
                <a:gd name="connsiteX42" fmla="*/ 2538412 w 3295650"/>
                <a:gd name="connsiteY42" fmla="*/ 1476392 h 2171717"/>
                <a:gd name="connsiteX43" fmla="*/ 2781300 w 3295650"/>
                <a:gd name="connsiteY43" fmla="*/ 1476392 h 2171717"/>
                <a:gd name="connsiteX44" fmla="*/ 2767012 w 3295650"/>
                <a:gd name="connsiteY44" fmla="*/ 1752617 h 2171717"/>
                <a:gd name="connsiteX45" fmla="*/ 3167062 w 3295650"/>
                <a:gd name="connsiteY45" fmla="*/ 1752617 h 2171717"/>
                <a:gd name="connsiteX46" fmla="*/ 3176587 w 3295650"/>
                <a:gd name="connsiteY46" fmla="*/ 1695467 h 2171717"/>
                <a:gd name="connsiteX47" fmla="*/ 3295650 w 3295650"/>
                <a:gd name="connsiteY47" fmla="*/ 1690704 h 2171717"/>
                <a:gd name="connsiteX48" fmla="*/ 3295650 w 3295650"/>
                <a:gd name="connsiteY48" fmla="*/ 1566879 h 2171717"/>
                <a:gd name="connsiteX49" fmla="*/ 3143250 w 3295650"/>
                <a:gd name="connsiteY49" fmla="*/ 1452579 h 2171717"/>
                <a:gd name="connsiteX50" fmla="*/ 2976562 w 3295650"/>
                <a:gd name="connsiteY50" fmla="*/ 1400192 h 2171717"/>
                <a:gd name="connsiteX51" fmla="*/ 2909887 w 3295650"/>
                <a:gd name="connsiteY51" fmla="*/ 1381142 h 2171717"/>
                <a:gd name="connsiteX52" fmla="*/ 2914650 w 3295650"/>
                <a:gd name="connsiteY52" fmla="*/ 1214454 h 2171717"/>
                <a:gd name="connsiteX53" fmla="*/ 2995612 w 3295650"/>
                <a:gd name="connsiteY53" fmla="*/ 1204929 h 2171717"/>
                <a:gd name="connsiteX54" fmla="*/ 3005137 w 3295650"/>
                <a:gd name="connsiteY54" fmla="*/ 942992 h 2171717"/>
                <a:gd name="connsiteX55" fmla="*/ 3086100 w 3295650"/>
                <a:gd name="connsiteY55" fmla="*/ 933467 h 2171717"/>
                <a:gd name="connsiteX56" fmla="*/ 3071812 w 3295650"/>
                <a:gd name="connsiteY56" fmla="*/ 852504 h 2171717"/>
                <a:gd name="connsiteX57" fmla="*/ 2919412 w 3295650"/>
                <a:gd name="connsiteY57" fmla="*/ 881079 h 2171717"/>
                <a:gd name="connsiteX58" fmla="*/ 2852737 w 3295650"/>
                <a:gd name="connsiteY58" fmla="*/ 700104 h 2171717"/>
                <a:gd name="connsiteX59" fmla="*/ 2852737 w 3295650"/>
                <a:gd name="connsiteY59" fmla="*/ 600092 h 2171717"/>
                <a:gd name="connsiteX60" fmla="*/ 2819400 w 3295650"/>
                <a:gd name="connsiteY60" fmla="*/ 619142 h 2171717"/>
                <a:gd name="connsiteX61" fmla="*/ 2800350 w 3295650"/>
                <a:gd name="connsiteY61" fmla="*/ 566754 h 2171717"/>
                <a:gd name="connsiteX62" fmla="*/ 2843212 w 3295650"/>
                <a:gd name="connsiteY62" fmla="*/ 542942 h 2171717"/>
                <a:gd name="connsiteX63" fmla="*/ 2843212 w 3295650"/>
                <a:gd name="connsiteY63" fmla="*/ 471504 h 2171717"/>
                <a:gd name="connsiteX64" fmla="*/ 2952750 w 3295650"/>
                <a:gd name="connsiteY64" fmla="*/ 438167 h 2171717"/>
                <a:gd name="connsiteX65" fmla="*/ 2947987 w 3295650"/>
                <a:gd name="connsiteY65" fmla="*/ 395304 h 2171717"/>
                <a:gd name="connsiteX66" fmla="*/ 2947987 w 3295650"/>
                <a:gd name="connsiteY66" fmla="*/ 366729 h 2171717"/>
                <a:gd name="connsiteX67" fmla="*/ 2928937 w 3295650"/>
                <a:gd name="connsiteY67" fmla="*/ 266717 h 2171717"/>
                <a:gd name="connsiteX68" fmla="*/ 2862262 w 3295650"/>
                <a:gd name="connsiteY68" fmla="*/ 166704 h 2171717"/>
                <a:gd name="connsiteX69" fmla="*/ 2752752 w 3295650"/>
                <a:gd name="connsiteY69" fmla="*/ 71438 h 2171717"/>
                <a:gd name="connsiteX70" fmla="*/ 1752620 w 3295650"/>
                <a:gd name="connsiteY70" fmla="*/ 0 h 2171717"/>
                <a:gd name="connsiteX71" fmla="*/ 1609744 w 3295650"/>
                <a:gd name="connsiteY71" fmla="*/ 71438 h 2171717"/>
                <a:gd name="connsiteX72" fmla="*/ 1285875 w 3295650"/>
                <a:gd name="connsiteY72" fmla="*/ 228617 h 2171717"/>
                <a:gd name="connsiteX73" fmla="*/ 1138237 w 3295650"/>
                <a:gd name="connsiteY73" fmla="*/ 228617 h 2171717"/>
                <a:gd name="connsiteX74" fmla="*/ 1133475 w 3295650"/>
                <a:gd name="connsiteY74" fmla="*/ 261954 h 2171717"/>
                <a:gd name="connsiteX75" fmla="*/ 1023937 w 3295650"/>
                <a:gd name="connsiteY75" fmla="*/ 238142 h 2171717"/>
                <a:gd name="connsiteX76" fmla="*/ 781050 w 3295650"/>
                <a:gd name="connsiteY76" fmla="*/ 209567 h 2171717"/>
                <a:gd name="connsiteX77" fmla="*/ 757237 w 3295650"/>
                <a:gd name="connsiteY77" fmla="*/ 419117 h 2171717"/>
                <a:gd name="connsiteX78" fmla="*/ 557212 w 3295650"/>
                <a:gd name="connsiteY78" fmla="*/ 404829 h 2171717"/>
                <a:gd name="connsiteX79" fmla="*/ 557212 w 3295650"/>
                <a:gd name="connsiteY79" fmla="*/ 309579 h 2171717"/>
                <a:gd name="connsiteX80" fmla="*/ 538162 w 3295650"/>
                <a:gd name="connsiteY80" fmla="*/ 381017 h 2171717"/>
                <a:gd name="connsiteX81" fmla="*/ 514350 w 3295650"/>
                <a:gd name="connsiteY81" fmla="*/ 561992 h 2171717"/>
                <a:gd name="connsiteX82" fmla="*/ 557212 w 3295650"/>
                <a:gd name="connsiteY82" fmla="*/ 638192 h 2171717"/>
                <a:gd name="connsiteX83" fmla="*/ 171450 w 3295650"/>
                <a:gd name="connsiteY83" fmla="*/ 804879 h 2171717"/>
                <a:gd name="connsiteX0" fmla="*/ 171450 w 3295650"/>
                <a:gd name="connsiteY0" fmla="*/ 947755 h 2314593"/>
                <a:gd name="connsiteX1" fmla="*/ 257175 w 3295650"/>
                <a:gd name="connsiteY1" fmla="*/ 1271605 h 2314593"/>
                <a:gd name="connsiteX2" fmla="*/ 100012 w 3295650"/>
                <a:gd name="connsiteY2" fmla="*/ 1352568 h 2314593"/>
                <a:gd name="connsiteX3" fmla="*/ 157162 w 3295650"/>
                <a:gd name="connsiteY3" fmla="*/ 1490680 h 2314593"/>
                <a:gd name="connsiteX4" fmla="*/ 0 w 3295650"/>
                <a:gd name="connsiteY4" fmla="*/ 1562118 h 2314593"/>
                <a:gd name="connsiteX5" fmla="*/ 242887 w 3295650"/>
                <a:gd name="connsiteY5" fmla="*/ 2243155 h 2314593"/>
                <a:gd name="connsiteX6" fmla="*/ 314325 w 3295650"/>
                <a:gd name="connsiteY6" fmla="*/ 2281255 h 2314593"/>
                <a:gd name="connsiteX7" fmla="*/ 471487 w 3295650"/>
                <a:gd name="connsiteY7" fmla="*/ 2271730 h 2314593"/>
                <a:gd name="connsiteX8" fmla="*/ 471487 w 3295650"/>
                <a:gd name="connsiteY8" fmla="*/ 2200293 h 2314593"/>
                <a:gd name="connsiteX9" fmla="*/ 528637 w 3295650"/>
                <a:gd name="connsiteY9" fmla="*/ 2205055 h 2314593"/>
                <a:gd name="connsiteX10" fmla="*/ 528637 w 3295650"/>
                <a:gd name="connsiteY10" fmla="*/ 2138380 h 2314593"/>
                <a:gd name="connsiteX11" fmla="*/ 638175 w 3295650"/>
                <a:gd name="connsiteY11" fmla="*/ 2105043 h 2314593"/>
                <a:gd name="connsiteX12" fmla="*/ 752475 w 3295650"/>
                <a:gd name="connsiteY12" fmla="*/ 1995505 h 2314593"/>
                <a:gd name="connsiteX13" fmla="*/ 804862 w 3295650"/>
                <a:gd name="connsiteY13" fmla="*/ 1971693 h 2314593"/>
                <a:gd name="connsiteX14" fmla="*/ 795337 w 3295650"/>
                <a:gd name="connsiteY14" fmla="*/ 1943118 h 2314593"/>
                <a:gd name="connsiteX15" fmla="*/ 847725 w 3295650"/>
                <a:gd name="connsiteY15" fmla="*/ 1933593 h 2314593"/>
                <a:gd name="connsiteX16" fmla="*/ 952500 w 3295650"/>
                <a:gd name="connsiteY16" fmla="*/ 2109805 h 2314593"/>
                <a:gd name="connsiteX17" fmla="*/ 833437 w 3295650"/>
                <a:gd name="connsiteY17" fmla="*/ 2271730 h 2314593"/>
                <a:gd name="connsiteX18" fmla="*/ 914400 w 3295650"/>
                <a:gd name="connsiteY18" fmla="*/ 2314593 h 2314593"/>
                <a:gd name="connsiteX19" fmla="*/ 1014412 w 3295650"/>
                <a:gd name="connsiteY19" fmla="*/ 2295543 h 2314593"/>
                <a:gd name="connsiteX20" fmla="*/ 1076325 w 3295650"/>
                <a:gd name="connsiteY20" fmla="*/ 2157430 h 2314593"/>
                <a:gd name="connsiteX21" fmla="*/ 1143000 w 3295650"/>
                <a:gd name="connsiteY21" fmla="*/ 2071705 h 2314593"/>
                <a:gd name="connsiteX22" fmla="*/ 1285875 w 3295650"/>
                <a:gd name="connsiteY22" fmla="*/ 1924068 h 2314593"/>
                <a:gd name="connsiteX23" fmla="*/ 1285875 w 3295650"/>
                <a:gd name="connsiteY23" fmla="*/ 1924068 h 2314593"/>
                <a:gd name="connsiteX24" fmla="*/ 1314450 w 3295650"/>
                <a:gd name="connsiteY24" fmla="*/ 1833580 h 2314593"/>
                <a:gd name="connsiteX25" fmla="*/ 1409700 w 3295650"/>
                <a:gd name="connsiteY25" fmla="*/ 1771668 h 2314593"/>
                <a:gd name="connsiteX26" fmla="*/ 1509712 w 3295650"/>
                <a:gd name="connsiteY26" fmla="*/ 1828818 h 2314593"/>
                <a:gd name="connsiteX27" fmla="*/ 1514475 w 3295650"/>
                <a:gd name="connsiteY27" fmla="*/ 1766905 h 2314593"/>
                <a:gd name="connsiteX28" fmla="*/ 1595437 w 3295650"/>
                <a:gd name="connsiteY28" fmla="*/ 1776430 h 2314593"/>
                <a:gd name="connsiteX29" fmla="*/ 1600200 w 3295650"/>
                <a:gd name="connsiteY29" fmla="*/ 1852630 h 2314593"/>
                <a:gd name="connsiteX30" fmla="*/ 1771650 w 3295650"/>
                <a:gd name="connsiteY30" fmla="*/ 1838343 h 2314593"/>
                <a:gd name="connsiteX31" fmla="*/ 1809750 w 3295650"/>
                <a:gd name="connsiteY31" fmla="*/ 1866918 h 2314593"/>
                <a:gd name="connsiteX32" fmla="*/ 1876425 w 3295650"/>
                <a:gd name="connsiteY32" fmla="*/ 1757380 h 2314593"/>
                <a:gd name="connsiteX33" fmla="*/ 1957387 w 3295650"/>
                <a:gd name="connsiteY33" fmla="*/ 1809768 h 2314593"/>
                <a:gd name="connsiteX34" fmla="*/ 1985962 w 3295650"/>
                <a:gd name="connsiteY34" fmla="*/ 1900255 h 2314593"/>
                <a:gd name="connsiteX35" fmla="*/ 2066925 w 3295650"/>
                <a:gd name="connsiteY35" fmla="*/ 1919305 h 2314593"/>
                <a:gd name="connsiteX36" fmla="*/ 2085975 w 3295650"/>
                <a:gd name="connsiteY36" fmla="*/ 1633555 h 2314593"/>
                <a:gd name="connsiteX37" fmla="*/ 2257425 w 3295650"/>
                <a:gd name="connsiteY37" fmla="*/ 1624030 h 2314593"/>
                <a:gd name="connsiteX38" fmla="*/ 2314575 w 3295650"/>
                <a:gd name="connsiteY38" fmla="*/ 1600218 h 2314593"/>
                <a:gd name="connsiteX39" fmla="*/ 2328862 w 3295650"/>
                <a:gd name="connsiteY39" fmla="*/ 1647843 h 2314593"/>
                <a:gd name="connsiteX40" fmla="*/ 2381250 w 3295650"/>
                <a:gd name="connsiteY40" fmla="*/ 1704993 h 2314593"/>
                <a:gd name="connsiteX41" fmla="*/ 2538412 w 3295650"/>
                <a:gd name="connsiteY41" fmla="*/ 1733568 h 2314593"/>
                <a:gd name="connsiteX42" fmla="*/ 2538412 w 3295650"/>
                <a:gd name="connsiteY42" fmla="*/ 1619268 h 2314593"/>
                <a:gd name="connsiteX43" fmla="*/ 2781300 w 3295650"/>
                <a:gd name="connsiteY43" fmla="*/ 1619268 h 2314593"/>
                <a:gd name="connsiteX44" fmla="*/ 2767012 w 3295650"/>
                <a:gd name="connsiteY44" fmla="*/ 1895493 h 2314593"/>
                <a:gd name="connsiteX45" fmla="*/ 3167062 w 3295650"/>
                <a:gd name="connsiteY45" fmla="*/ 1895493 h 2314593"/>
                <a:gd name="connsiteX46" fmla="*/ 3176587 w 3295650"/>
                <a:gd name="connsiteY46" fmla="*/ 1838343 h 2314593"/>
                <a:gd name="connsiteX47" fmla="*/ 3295650 w 3295650"/>
                <a:gd name="connsiteY47" fmla="*/ 1833580 h 2314593"/>
                <a:gd name="connsiteX48" fmla="*/ 3295650 w 3295650"/>
                <a:gd name="connsiteY48" fmla="*/ 1709755 h 2314593"/>
                <a:gd name="connsiteX49" fmla="*/ 3143250 w 3295650"/>
                <a:gd name="connsiteY49" fmla="*/ 1595455 h 2314593"/>
                <a:gd name="connsiteX50" fmla="*/ 2976562 w 3295650"/>
                <a:gd name="connsiteY50" fmla="*/ 1543068 h 2314593"/>
                <a:gd name="connsiteX51" fmla="*/ 2909887 w 3295650"/>
                <a:gd name="connsiteY51" fmla="*/ 1524018 h 2314593"/>
                <a:gd name="connsiteX52" fmla="*/ 2914650 w 3295650"/>
                <a:gd name="connsiteY52" fmla="*/ 1357330 h 2314593"/>
                <a:gd name="connsiteX53" fmla="*/ 2995612 w 3295650"/>
                <a:gd name="connsiteY53" fmla="*/ 1347805 h 2314593"/>
                <a:gd name="connsiteX54" fmla="*/ 3005137 w 3295650"/>
                <a:gd name="connsiteY54" fmla="*/ 1085868 h 2314593"/>
                <a:gd name="connsiteX55" fmla="*/ 3086100 w 3295650"/>
                <a:gd name="connsiteY55" fmla="*/ 1076343 h 2314593"/>
                <a:gd name="connsiteX56" fmla="*/ 3071812 w 3295650"/>
                <a:gd name="connsiteY56" fmla="*/ 995380 h 2314593"/>
                <a:gd name="connsiteX57" fmla="*/ 2919412 w 3295650"/>
                <a:gd name="connsiteY57" fmla="*/ 1023955 h 2314593"/>
                <a:gd name="connsiteX58" fmla="*/ 2852737 w 3295650"/>
                <a:gd name="connsiteY58" fmla="*/ 842980 h 2314593"/>
                <a:gd name="connsiteX59" fmla="*/ 2852737 w 3295650"/>
                <a:gd name="connsiteY59" fmla="*/ 742968 h 2314593"/>
                <a:gd name="connsiteX60" fmla="*/ 2819400 w 3295650"/>
                <a:gd name="connsiteY60" fmla="*/ 762018 h 2314593"/>
                <a:gd name="connsiteX61" fmla="*/ 2800350 w 3295650"/>
                <a:gd name="connsiteY61" fmla="*/ 709630 h 2314593"/>
                <a:gd name="connsiteX62" fmla="*/ 2843212 w 3295650"/>
                <a:gd name="connsiteY62" fmla="*/ 685818 h 2314593"/>
                <a:gd name="connsiteX63" fmla="*/ 2843212 w 3295650"/>
                <a:gd name="connsiteY63" fmla="*/ 614380 h 2314593"/>
                <a:gd name="connsiteX64" fmla="*/ 2952750 w 3295650"/>
                <a:gd name="connsiteY64" fmla="*/ 581043 h 2314593"/>
                <a:gd name="connsiteX65" fmla="*/ 2947987 w 3295650"/>
                <a:gd name="connsiteY65" fmla="*/ 538180 h 2314593"/>
                <a:gd name="connsiteX66" fmla="*/ 2947987 w 3295650"/>
                <a:gd name="connsiteY66" fmla="*/ 509605 h 2314593"/>
                <a:gd name="connsiteX67" fmla="*/ 2928937 w 3295650"/>
                <a:gd name="connsiteY67" fmla="*/ 409593 h 2314593"/>
                <a:gd name="connsiteX68" fmla="*/ 2862262 w 3295650"/>
                <a:gd name="connsiteY68" fmla="*/ 309580 h 2314593"/>
                <a:gd name="connsiteX69" fmla="*/ 2752752 w 3295650"/>
                <a:gd name="connsiteY69" fmla="*/ 214314 h 2314593"/>
                <a:gd name="connsiteX70" fmla="*/ 1752620 w 3295650"/>
                <a:gd name="connsiteY70" fmla="*/ 0 h 2314593"/>
                <a:gd name="connsiteX71" fmla="*/ 1752620 w 3295650"/>
                <a:gd name="connsiteY71" fmla="*/ 142876 h 2314593"/>
                <a:gd name="connsiteX72" fmla="*/ 1609744 w 3295650"/>
                <a:gd name="connsiteY72" fmla="*/ 214314 h 2314593"/>
                <a:gd name="connsiteX73" fmla="*/ 1285875 w 3295650"/>
                <a:gd name="connsiteY73" fmla="*/ 371493 h 2314593"/>
                <a:gd name="connsiteX74" fmla="*/ 1138237 w 3295650"/>
                <a:gd name="connsiteY74" fmla="*/ 371493 h 2314593"/>
                <a:gd name="connsiteX75" fmla="*/ 1133475 w 3295650"/>
                <a:gd name="connsiteY75" fmla="*/ 404830 h 2314593"/>
                <a:gd name="connsiteX76" fmla="*/ 1023937 w 3295650"/>
                <a:gd name="connsiteY76" fmla="*/ 381018 h 2314593"/>
                <a:gd name="connsiteX77" fmla="*/ 781050 w 3295650"/>
                <a:gd name="connsiteY77" fmla="*/ 352443 h 2314593"/>
                <a:gd name="connsiteX78" fmla="*/ 757237 w 3295650"/>
                <a:gd name="connsiteY78" fmla="*/ 561993 h 2314593"/>
                <a:gd name="connsiteX79" fmla="*/ 557212 w 3295650"/>
                <a:gd name="connsiteY79" fmla="*/ 547705 h 2314593"/>
                <a:gd name="connsiteX80" fmla="*/ 557212 w 3295650"/>
                <a:gd name="connsiteY80" fmla="*/ 452455 h 2314593"/>
                <a:gd name="connsiteX81" fmla="*/ 538162 w 3295650"/>
                <a:gd name="connsiteY81" fmla="*/ 523893 h 2314593"/>
                <a:gd name="connsiteX82" fmla="*/ 514350 w 3295650"/>
                <a:gd name="connsiteY82" fmla="*/ 704868 h 2314593"/>
                <a:gd name="connsiteX83" fmla="*/ 557212 w 3295650"/>
                <a:gd name="connsiteY83" fmla="*/ 781068 h 2314593"/>
                <a:gd name="connsiteX84" fmla="*/ 171450 w 3295650"/>
                <a:gd name="connsiteY84" fmla="*/ 947755 h 2314593"/>
                <a:gd name="connsiteX0" fmla="*/ 171450 w 3295650"/>
                <a:gd name="connsiteY0" fmla="*/ 947755 h 2314593"/>
                <a:gd name="connsiteX1" fmla="*/ 257175 w 3295650"/>
                <a:gd name="connsiteY1" fmla="*/ 1271605 h 2314593"/>
                <a:gd name="connsiteX2" fmla="*/ 100012 w 3295650"/>
                <a:gd name="connsiteY2" fmla="*/ 1352568 h 2314593"/>
                <a:gd name="connsiteX3" fmla="*/ 157162 w 3295650"/>
                <a:gd name="connsiteY3" fmla="*/ 1490680 h 2314593"/>
                <a:gd name="connsiteX4" fmla="*/ 0 w 3295650"/>
                <a:gd name="connsiteY4" fmla="*/ 1562118 h 2314593"/>
                <a:gd name="connsiteX5" fmla="*/ 242887 w 3295650"/>
                <a:gd name="connsiteY5" fmla="*/ 2243155 h 2314593"/>
                <a:gd name="connsiteX6" fmla="*/ 314325 w 3295650"/>
                <a:gd name="connsiteY6" fmla="*/ 2281255 h 2314593"/>
                <a:gd name="connsiteX7" fmla="*/ 471487 w 3295650"/>
                <a:gd name="connsiteY7" fmla="*/ 2271730 h 2314593"/>
                <a:gd name="connsiteX8" fmla="*/ 471487 w 3295650"/>
                <a:gd name="connsiteY8" fmla="*/ 2200293 h 2314593"/>
                <a:gd name="connsiteX9" fmla="*/ 528637 w 3295650"/>
                <a:gd name="connsiteY9" fmla="*/ 2205055 h 2314593"/>
                <a:gd name="connsiteX10" fmla="*/ 528637 w 3295650"/>
                <a:gd name="connsiteY10" fmla="*/ 2138380 h 2314593"/>
                <a:gd name="connsiteX11" fmla="*/ 638175 w 3295650"/>
                <a:gd name="connsiteY11" fmla="*/ 2105043 h 2314593"/>
                <a:gd name="connsiteX12" fmla="*/ 752475 w 3295650"/>
                <a:gd name="connsiteY12" fmla="*/ 1995505 h 2314593"/>
                <a:gd name="connsiteX13" fmla="*/ 804862 w 3295650"/>
                <a:gd name="connsiteY13" fmla="*/ 1971693 h 2314593"/>
                <a:gd name="connsiteX14" fmla="*/ 795337 w 3295650"/>
                <a:gd name="connsiteY14" fmla="*/ 1943118 h 2314593"/>
                <a:gd name="connsiteX15" fmla="*/ 847725 w 3295650"/>
                <a:gd name="connsiteY15" fmla="*/ 1933593 h 2314593"/>
                <a:gd name="connsiteX16" fmla="*/ 952500 w 3295650"/>
                <a:gd name="connsiteY16" fmla="*/ 2109805 h 2314593"/>
                <a:gd name="connsiteX17" fmla="*/ 833437 w 3295650"/>
                <a:gd name="connsiteY17" fmla="*/ 2271730 h 2314593"/>
                <a:gd name="connsiteX18" fmla="*/ 914400 w 3295650"/>
                <a:gd name="connsiteY18" fmla="*/ 2314593 h 2314593"/>
                <a:gd name="connsiteX19" fmla="*/ 1014412 w 3295650"/>
                <a:gd name="connsiteY19" fmla="*/ 2295543 h 2314593"/>
                <a:gd name="connsiteX20" fmla="*/ 1076325 w 3295650"/>
                <a:gd name="connsiteY20" fmla="*/ 2157430 h 2314593"/>
                <a:gd name="connsiteX21" fmla="*/ 1143000 w 3295650"/>
                <a:gd name="connsiteY21" fmla="*/ 2071705 h 2314593"/>
                <a:gd name="connsiteX22" fmla="*/ 1285875 w 3295650"/>
                <a:gd name="connsiteY22" fmla="*/ 1924068 h 2314593"/>
                <a:gd name="connsiteX23" fmla="*/ 1285875 w 3295650"/>
                <a:gd name="connsiteY23" fmla="*/ 1924068 h 2314593"/>
                <a:gd name="connsiteX24" fmla="*/ 1314450 w 3295650"/>
                <a:gd name="connsiteY24" fmla="*/ 1833580 h 2314593"/>
                <a:gd name="connsiteX25" fmla="*/ 1409700 w 3295650"/>
                <a:gd name="connsiteY25" fmla="*/ 1771668 h 2314593"/>
                <a:gd name="connsiteX26" fmla="*/ 1509712 w 3295650"/>
                <a:gd name="connsiteY26" fmla="*/ 1828818 h 2314593"/>
                <a:gd name="connsiteX27" fmla="*/ 1514475 w 3295650"/>
                <a:gd name="connsiteY27" fmla="*/ 1766905 h 2314593"/>
                <a:gd name="connsiteX28" fmla="*/ 1595437 w 3295650"/>
                <a:gd name="connsiteY28" fmla="*/ 1776430 h 2314593"/>
                <a:gd name="connsiteX29" fmla="*/ 1600200 w 3295650"/>
                <a:gd name="connsiteY29" fmla="*/ 1852630 h 2314593"/>
                <a:gd name="connsiteX30" fmla="*/ 1771650 w 3295650"/>
                <a:gd name="connsiteY30" fmla="*/ 1838343 h 2314593"/>
                <a:gd name="connsiteX31" fmla="*/ 1809750 w 3295650"/>
                <a:gd name="connsiteY31" fmla="*/ 1866918 h 2314593"/>
                <a:gd name="connsiteX32" fmla="*/ 1876425 w 3295650"/>
                <a:gd name="connsiteY32" fmla="*/ 1757380 h 2314593"/>
                <a:gd name="connsiteX33" fmla="*/ 1957387 w 3295650"/>
                <a:gd name="connsiteY33" fmla="*/ 1809768 h 2314593"/>
                <a:gd name="connsiteX34" fmla="*/ 1985962 w 3295650"/>
                <a:gd name="connsiteY34" fmla="*/ 1900255 h 2314593"/>
                <a:gd name="connsiteX35" fmla="*/ 2066925 w 3295650"/>
                <a:gd name="connsiteY35" fmla="*/ 1919305 h 2314593"/>
                <a:gd name="connsiteX36" fmla="*/ 2085975 w 3295650"/>
                <a:gd name="connsiteY36" fmla="*/ 1633555 h 2314593"/>
                <a:gd name="connsiteX37" fmla="*/ 2257425 w 3295650"/>
                <a:gd name="connsiteY37" fmla="*/ 1624030 h 2314593"/>
                <a:gd name="connsiteX38" fmla="*/ 2314575 w 3295650"/>
                <a:gd name="connsiteY38" fmla="*/ 1600218 h 2314593"/>
                <a:gd name="connsiteX39" fmla="*/ 2328862 w 3295650"/>
                <a:gd name="connsiteY39" fmla="*/ 1647843 h 2314593"/>
                <a:gd name="connsiteX40" fmla="*/ 2381250 w 3295650"/>
                <a:gd name="connsiteY40" fmla="*/ 1704993 h 2314593"/>
                <a:gd name="connsiteX41" fmla="*/ 2538412 w 3295650"/>
                <a:gd name="connsiteY41" fmla="*/ 1733568 h 2314593"/>
                <a:gd name="connsiteX42" fmla="*/ 2538412 w 3295650"/>
                <a:gd name="connsiteY42" fmla="*/ 1619268 h 2314593"/>
                <a:gd name="connsiteX43" fmla="*/ 2781300 w 3295650"/>
                <a:gd name="connsiteY43" fmla="*/ 1619268 h 2314593"/>
                <a:gd name="connsiteX44" fmla="*/ 2767012 w 3295650"/>
                <a:gd name="connsiteY44" fmla="*/ 1895493 h 2314593"/>
                <a:gd name="connsiteX45" fmla="*/ 3167062 w 3295650"/>
                <a:gd name="connsiteY45" fmla="*/ 1895493 h 2314593"/>
                <a:gd name="connsiteX46" fmla="*/ 3176587 w 3295650"/>
                <a:gd name="connsiteY46" fmla="*/ 1838343 h 2314593"/>
                <a:gd name="connsiteX47" fmla="*/ 3295650 w 3295650"/>
                <a:gd name="connsiteY47" fmla="*/ 1833580 h 2314593"/>
                <a:gd name="connsiteX48" fmla="*/ 3295650 w 3295650"/>
                <a:gd name="connsiteY48" fmla="*/ 1709755 h 2314593"/>
                <a:gd name="connsiteX49" fmla="*/ 3143250 w 3295650"/>
                <a:gd name="connsiteY49" fmla="*/ 1595455 h 2314593"/>
                <a:gd name="connsiteX50" fmla="*/ 2976562 w 3295650"/>
                <a:gd name="connsiteY50" fmla="*/ 1543068 h 2314593"/>
                <a:gd name="connsiteX51" fmla="*/ 2909887 w 3295650"/>
                <a:gd name="connsiteY51" fmla="*/ 1524018 h 2314593"/>
                <a:gd name="connsiteX52" fmla="*/ 2914650 w 3295650"/>
                <a:gd name="connsiteY52" fmla="*/ 1357330 h 2314593"/>
                <a:gd name="connsiteX53" fmla="*/ 2995612 w 3295650"/>
                <a:gd name="connsiteY53" fmla="*/ 1347805 h 2314593"/>
                <a:gd name="connsiteX54" fmla="*/ 3005137 w 3295650"/>
                <a:gd name="connsiteY54" fmla="*/ 1085868 h 2314593"/>
                <a:gd name="connsiteX55" fmla="*/ 3086100 w 3295650"/>
                <a:gd name="connsiteY55" fmla="*/ 1076343 h 2314593"/>
                <a:gd name="connsiteX56" fmla="*/ 3071812 w 3295650"/>
                <a:gd name="connsiteY56" fmla="*/ 995380 h 2314593"/>
                <a:gd name="connsiteX57" fmla="*/ 2919412 w 3295650"/>
                <a:gd name="connsiteY57" fmla="*/ 1023955 h 2314593"/>
                <a:gd name="connsiteX58" fmla="*/ 2852737 w 3295650"/>
                <a:gd name="connsiteY58" fmla="*/ 842980 h 2314593"/>
                <a:gd name="connsiteX59" fmla="*/ 2852737 w 3295650"/>
                <a:gd name="connsiteY59" fmla="*/ 742968 h 2314593"/>
                <a:gd name="connsiteX60" fmla="*/ 2819400 w 3295650"/>
                <a:gd name="connsiteY60" fmla="*/ 762018 h 2314593"/>
                <a:gd name="connsiteX61" fmla="*/ 2800350 w 3295650"/>
                <a:gd name="connsiteY61" fmla="*/ 709630 h 2314593"/>
                <a:gd name="connsiteX62" fmla="*/ 2843212 w 3295650"/>
                <a:gd name="connsiteY62" fmla="*/ 685818 h 2314593"/>
                <a:gd name="connsiteX63" fmla="*/ 2843212 w 3295650"/>
                <a:gd name="connsiteY63" fmla="*/ 614380 h 2314593"/>
                <a:gd name="connsiteX64" fmla="*/ 2952750 w 3295650"/>
                <a:gd name="connsiteY64" fmla="*/ 581043 h 2314593"/>
                <a:gd name="connsiteX65" fmla="*/ 2947987 w 3295650"/>
                <a:gd name="connsiteY65" fmla="*/ 538180 h 2314593"/>
                <a:gd name="connsiteX66" fmla="*/ 2947987 w 3295650"/>
                <a:gd name="connsiteY66" fmla="*/ 509605 h 2314593"/>
                <a:gd name="connsiteX67" fmla="*/ 2928937 w 3295650"/>
                <a:gd name="connsiteY67" fmla="*/ 409593 h 2314593"/>
                <a:gd name="connsiteX68" fmla="*/ 2862262 w 3295650"/>
                <a:gd name="connsiteY68" fmla="*/ 309580 h 2314593"/>
                <a:gd name="connsiteX69" fmla="*/ 2752752 w 3295650"/>
                <a:gd name="connsiteY69" fmla="*/ 214314 h 2314593"/>
                <a:gd name="connsiteX70" fmla="*/ 2967066 w 3295650"/>
                <a:gd name="connsiteY70" fmla="*/ 0 h 2314593"/>
                <a:gd name="connsiteX71" fmla="*/ 1752620 w 3295650"/>
                <a:gd name="connsiteY71" fmla="*/ 0 h 2314593"/>
                <a:gd name="connsiteX72" fmla="*/ 1752620 w 3295650"/>
                <a:gd name="connsiteY72" fmla="*/ 142876 h 2314593"/>
                <a:gd name="connsiteX73" fmla="*/ 1609744 w 3295650"/>
                <a:gd name="connsiteY73" fmla="*/ 214314 h 2314593"/>
                <a:gd name="connsiteX74" fmla="*/ 1285875 w 3295650"/>
                <a:gd name="connsiteY74" fmla="*/ 371493 h 2314593"/>
                <a:gd name="connsiteX75" fmla="*/ 1138237 w 3295650"/>
                <a:gd name="connsiteY75" fmla="*/ 371493 h 2314593"/>
                <a:gd name="connsiteX76" fmla="*/ 1133475 w 3295650"/>
                <a:gd name="connsiteY76" fmla="*/ 404830 h 2314593"/>
                <a:gd name="connsiteX77" fmla="*/ 1023937 w 3295650"/>
                <a:gd name="connsiteY77" fmla="*/ 381018 h 2314593"/>
                <a:gd name="connsiteX78" fmla="*/ 781050 w 3295650"/>
                <a:gd name="connsiteY78" fmla="*/ 352443 h 2314593"/>
                <a:gd name="connsiteX79" fmla="*/ 757237 w 3295650"/>
                <a:gd name="connsiteY79" fmla="*/ 561993 h 2314593"/>
                <a:gd name="connsiteX80" fmla="*/ 557212 w 3295650"/>
                <a:gd name="connsiteY80" fmla="*/ 547705 h 2314593"/>
                <a:gd name="connsiteX81" fmla="*/ 557212 w 3295650"/>
                <a:gd name="connsiteY81" fmla="*/ 452455 h 2314593"/>
                <a:gd name="connsiteX82" fmla="*/ 538162 w 3295650"/>
                <a:gd name="connsiteY82" fmla="*/ 523893 h 2314593"/>
                <a:gd name="connsiteX83" fmla="*/ 514350 w 3295650"/>
                <a:gd name="connsiteY83" fmla="*/ 704868 h 2314593"/>
                <a:gd name="connsiteX84" fmla="*/ 557212 w 3295650"/>
                <a:gd name="connsiteY84" fmla="*/ 781068 h 2314593"/>
                <a:gd name="connsiteX85" fmla="*/ 171450 w 3295650"/>
                <a:gd name="connsiteY85" fmla="*/ 947755 h 2314593"/>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752752 w 3295650"/>
                <a:gd name="connsiteY69" fmla="*/ 428628 h 2528907"/>
                <a:gd name="connsiteX70" fmla="*/ 2967066 w 3295650"/>
                <a:gd name="connsiteY70" fmla="*/ 214314 h 2528907"/>
                <a:gd name="connsiteX71" fmla="*/ 2895628 w 3295650"/>
                <a:gd name="connsiteY71" fmla="*/ 0 h 2528907"/>
                <a:gd name="connsiteX72" fmla="*/ 1752620 w 3295650"/>
                <a:gd name="connsiteY72" fmla="*/ 214314 h 2528907"/>
                <a:gd name="connsiteX73" fmla="*/ 1752620 w 3295650"/>
                <a:gd name="connsiteY73" fmla="*/ 357190 h 2528907"/>
                <a:gd name="connsiteX74" fmla="*/ 1609744 w 3295650"/>
                <a:gd name="connsiteY74" fmla="*/ 428628 h 2528907"/>
                <a:gd name="connsiteX75" fmla="*/ 1285875 w 3295650"/>
                <a:gd name="connsiteY75" fmla="*/ 585807 h 2528907"/>
                <a:gd name="connsiteX76" fmla="*/ 1138237 w 3295650"/>
                <a:gd name="connsiteY76" fmla="*/ 585807 h 2528907"/>
                <a:gd name="connsiteX77" fmla="*/ 1133475 w 3295650"/>
                <a:gd name="connsiteY77" fmla="*/ 619144 h 2528907"/>
                <a:gd name="connsiteX78" fmla="*/ 1023937 w 3295650"/>
                <a:gd name="connsiteY78" fmla="*/ 595332 h 2528907"/>
                <a:gd name="connsiteX79" fmla="*/ 781050 w 3295650"/>
                <a:gd name="connsiteY79" fmla="*/ 566757 h 2528907"/>
                <a:gd name="connsiteX80" fmla="*/ 757237 w 3295650"/>
                <a:gd name="connsiteY80" fmla="*/ 776307 h 2528907"/>
                <a:gd name="connsiteX81" fmla="*/ 557212 w 3295650"/>
                <a:gd name="connsiteY81" fmla="*/ 762019 h 2528907"/>
                <a:gd name="connsiteX82" fmla="*/ 557212 w 3295650"/>
                <a:gd name="connsiteY82" fmla="*/ 666769 h 2528907"/>
                <a:gd name="connsiteX83" fmla="*/ 538162 w 3295650"/>
                <a:gd name="connsiteY83" fmla="*/ 738207 h 2528907"/>
                <a:gd name="connsiteX84" fmla="*/ 514350 w 3295650"/>
                <a:gd name="connsiteY84" fmla="*/ 919182 h 2528907"/>
                <a:gd name="connsiteX85" fmla="*/ 557212 w 3295650"/>
                <a:gd name="connsiteY85" fmla="*/ 995382 h 2528907"/>
                <a:gd name="connsiteX86" fmla="*/ 171450 w 3295650"/>
                <a:gd name="connsiteY86"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1752620 w 3295650"/>
                <a:gd name="connsiteY73" fmla="*/ 214314 h 2528907"/>
                <a:gd name="connsiteX74" fmla="*/ 1752620 w 3295650"/>
                <a:gd name="connsiteY74" fmla="*/ 357190 h 2528907"/>
                <a:gd name="connsiteX75" fmla="*/ 1609744 w 3295650"/>
                <a:gd name="connsiteY75" fmla="*/ 428628 h 2528907"/>
                <a:gd name="connsiteX76" fmla="*/ 1285875 w 3295650"/>
                <a:gd name="connsiteY76" fmla="*/ 585807 h 2528907"/>
                <a:gd name="connsiteX77" fmla="*/ 1138237 w 3295650"/>
                <a:gd name="connsiteY77" fmla="*/ 585807 h 2528907"/>
                <a:gd name="connsiteX78" fmla="*/ 1133475 w 3295650"/>
                <a:gd name="connsiteY78" fmla="*/ 619144 h 2528907"/>
                <a:gd name="connsiteX79" fmla="*/ 1023937 w 3295650"/>
                <a:gd name="connsiteY79" fmla="*/ 595332 h 2528907"/>
                <a:gd name="connsiteX80" fmla="*/ 781050 w 3295650"/>
                <a:gd name="connsiteY80" fmla="*/ 566757 h 2528907"/>
                <a:gd name="connsiteX81" fmla="*/ 757237 w 3295650"/>
                <a:gd name="connsiteY81" fmla="*/ 776307 h 2528907"/>
                <a:gd name="connsiteX82" fmla="*/ 557212 w 3295650"/>
                <a:gd name="connsiteY82" fmla="*/ 762019 h 2528907"/>
                <a:gd name="connsiteX83" fmla="*/ 557212 w 3295650"/>
                <a:gd name="connsiteY83" fmla="*/ 666769 h 2528907"/>
                <a:gd name="connsiteX84" fmla="*/ 538162 w 3295650"/>
                <a:gd name="connsiteY84" fmla="*/ 738207 h 2528907"/>
                <a:gd name="connsiteX85" fmla="*/ 514350 w 3295650"/>
                <a:gd name="connsiteY85" fmla="*/ 919182 h 2528907"/>
                <a:gd name="connsiteX86" fmla="*/ 557212 w 3295650"/>
                <a:gd name="connsiteY86" fmla="*/ 995382 h 2528907"/>
                <a:gd name="connsiteX87" fmla="*/ 171450 w 3295650"/>
                <a:gd name="connsiteY87"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1752620 w 3295650"/>
                <a:gd name="connsiteY73" fmla="*/ 214314 h 2528907"/>
                <a:gd name="connsiteX74" fmla="*/ 1752620 w 3295650"/>
                <a:gd name="connsiteY74" fmla="*/ 357190 h 2528907"/>
                <a:gd name="connsiteX75" fmla="*/ 1609744 w 3295650"/>
                <a:gd name="connsiteY75" fmla="*/ 428628 h 2528907"/>
                <a:gd name="connsiteX76" fmla="*/ 1252554 w 3295650"/>
                <a:gd name="connsiteY76" fmla="*/ 642942 h 2528907"/>
                <a:gd name="connsiteX77" fmla="*/ 1285875 w 3295650"/>
                <a:gd name="connsiteY77" fmla="*/ 585807 h 2528907"/>
                <a:gd name="connsiteX78" fmla="*/ 1138237 w 3295650"/>
                <a:gd name="connsiteY78" fmla="*/ 585807 h 2528907"/>
                <a:gd name="connsiteX79" fmla="*/ 1133475 w 3295650"/>
                <a:gd name="connsiteY79" fmla="*/ 619144 h 2528907"/>
                <a:gd name="connsiteX80" fmla="*/ 1023937 w 3295650"/>
                <a:gd name="connsiteY80" fmla="*/ 595332 h 2528907"/>
                <a:gd name="connsiteX81" fmla="*/ 781050 w 3295650"/>
                <a:gd name="connsiteY81" fmla="*/ 566757 h 2528907"/>
                <a:gd name="connsiteX82" fmla="*/ 757237 w 3295650"/>
                <a:gd name="connsiteY82" fmla="*/ 776307 h 2528907"/>
                <a:gd name="connsiteX83" fmla="*/ 557212 w 3295650"/>
                <a:gd name="connsiteY83" fmla="*/ 762019 h 2528907"/>
                <a:gd name="connsiteX84" fmla="*/ 557212 w 3295650"/>
                <a:gd name="connsiteY84" fmla="*/ 666769 h 2528907"/>
                <a:gd name="connsiteX85" fmla="*/ 538162 w 3295650"/>
                <a:gd name="connsiteY85" fmla="*/ 738207 h 2528907"/>
                <a:gd name="connsiteX86" fmla="*/ 514350 w 3295650"/>
                <a:gd name="connsiteY86" fmla="*/ 919182 h 2528907"/>
                <a:gd name="connsiteX87" fmla="*/ 557212 w 3295650"/>
                <a:gd name="connsiteY87" fmla="*/ 995382 h 2528907"/>
                <a:gd name="connsiteX88" fmla="*/ 171450 w 3295650"/>
                <a:gd name="connsiteY88"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1752620 w 3295650"/>
                <a:gd name="connsiteY73" fmla="*/ 214314 h 2528907"/>
                <a:gd name="connsiteX74" fmla="*/ 1752620 w 3295650"/>
                <a:gd name="connsiteY74" fmla="*/ 357190 h 2528907"/>
                <a:gd name="connsiteX75" fmla="*/ 1609744 w 3295650"/>
                <a:gd name="connsiteY75" fmla="*/ 428628 h 2528907"/>
                <a:gd name="connsiteX76" fmla="*/ 1395430 w 3295650"/>
                <a:gd name="connsiteY76" fmla="*/ 571504 h 2528907"/>
                <a:gd name="connsiteX77" fmla="*/ 1252554 w 3295650"/>
                <a:gd name="connsiteY77" fmla="*/ 642942 h 2528907"/>
                <a:gd name="connsiteX78" fmla="*/ 1285875 w 3295650"/>
                <a:gd name="connsiteY78" fmla="*/ 585807 h 2528907"/>
                <a:gd name="connsiteX79" fmla="*/ 1138237 w 3295650"/>
                <a:gd name="connsiteY79" fmla="*/ 585807 h 2528907"/>
                <a:gd name="connsiteX80" fmla="*/ 1133475 w 3295650"/>
                <a:gd name="connsiteY80" fmla="*/ 619144 h 2528907"/>
                <a:gd name="connsiteX81" fmla="*/ 1023937 w 3295650"/>
                <a:gd name="connsiteY81" fmla="*/ 595332 h 2528907"/>
                <a:gd name="connsiteX82" fmla="*/ 781050 w 3295650"/>
                <a:gd name="connsiteY82" fmla="*/ 566757 h 2528907"/>
                <a:gd name="connsiteX83" fmla="*/ 757237 w 3295650"/>
                <a:gd name="connsiteY83" fmla="*/ 776307 h 2528907"/>
                <a:gd name="connsiteX84" fmla="*/ 557212 w 3295650"/>
                <a:gd name="connsiteY84" fmla="*/ 762019 h 2528907"/>
                <a:gd name="connsiteX85" fmla="*/ 557212 w 3295650"/>
                <a:gd name="connsiteY85" fmla="*/ 666769 h 2528907"/>
                <a:gd name="connsiteX86" fmla="*/ 538162 w 3295650"/>
                <a:gd name="connsiteY86" fmla="*/ 738207 h 2528907"/>
                <a:gd name="connsiteX87" fmla="*/ 514350 w 3295650"/>
                <a:gd name="connsiteY87" fmla="*/ 919182 h 2528907"/>
                <a:gd name="connsiteX88" fmla="*/ 557212 w 3295650"/>
                <a:gd name="connsiteY88" fmla="*/ 995382 h 2528907"/>
                <a:gd name="connsiteX89" fmla="*/ 171450 w 3295650"/>
                <a:gd name="connsiteY89"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1752620 w 3295650"/>
                <a:gd name="connsiteY73" fmla="*/ 214314 h 2528907"/>
                <a:gd name="connsiteX74" fmla="*/ 1752620 w 3295650"/>
                <a:gd name="connsiteY74" fmla="*/ 357190 h 2528907"/>
                <a:gd name="connsiteX75" fmla="*/ 1609744 w 3295650"/>
                <a:gd name="connsiteY75" fmla="*/ 428628 h 2528907"/>
                <a:gd name="connsiteX76" fmla="*/ 1395430 w 3295650"/>
                <a:gd name="connsiteY76" fmla="*/ 285752 h 2528907"/>
                <a:gd name="connsiteX77" fmla="*/ 1395430 w 3295650"/>
                <a:gd name="connsiteY77" fmla="*/ 571504 h 2528907"/>
                <a:gd name="connsiteX78" fmla="*/ 1252554 w 3295650"/>
                <a:gd name="connsiteY78" fmla="*/ 642942 h 2528907"/>
                <a:gd name="connsiteX79" fmla="*/ 1285875 w 3295650"/>
                <a:gd name="connsiteY79" fmla="*/ 585807 h 2528907"/>
                <a:gd name="connsiteX80" fmla="*/ 1138237 w 3295650"/>
                <a:gd name="connsiteY80" fmla="*/ 585807 h 2528907"/>
                <a:gd name="connsiteX81" fmla="*/ 1133475 w 3295650"/>
                <a:gd name="connsiteY81" fmla="*/ 619144 h 2528907"/>
                <a:gd name="connsiteX82" fmla="*/ 1023937 w 3295650"/>
                <a:gd name="connsiteY82" fmla="*/ 595332 h 2528907"/>
                <a:gd name="connsiteX83" fmla="*/ 781050 w 3295650"/>
                <a:gd name="connsiteY83" fmla="*/ 566757 h 2528907"/>
                <a:gd name="connsiteX84" fmla="*/ 757237 w 3295650"/>
                <a:gd name="connsiteY84" fmla="*/ 776307 h 2528907"/>
                <a:gd name="connsiteX85" fmla="*/ 557212 w 3295650"/>
                <a:gd name="connsiteY85" fmla="*/ 762019 h 2528907"/>
                <a:gd name="connsiteX86" fmla="*/ 557212 w 3295650"/>
                <a:gd name="connsiteY86" fmla="*/ 666769 h 2528907"/>
                <a:gd name="connsiteX87" fmla="*/ 538162 w 3295650"/>
                <a:gd name="connsiteY87" fmla="*/ 738207 h 2528907"/>
                <a:gd name="connsiteX88" fmla="*/ 514350 w 3295650"/>
                <a:gd name="connsiteY88" fmla="*/ 919182 h 2528907"/>
                <a:gd name="connsiteX89" fmla="*/ 557212 w 3295650"/>
                <a:gd name="connsiteY89" fmla="*/ 995382 h 2528907"/>
                <a:gd name="connsiteX90" fmla="*/ 171450 w 3295650"/>
                <a:gd name="connsiteY90"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1752620 w 3295650"/>
                <a:gd name="connsiteY73" fmla="*/ 214314 h 2528907"/>
                <a:gd name="connsiteX74" fmla="*/ 1752620 w 3295650"/>
                <a:gd name="connsiteY74" fmla="*/ 357190 h 2528907"/>
                <a:gd name="connsiteX75" fmla="*/ 1609744 w 3295650"/>
                <a:gd name="connsiteY75" fmla="*/ 428628 h 2528907"/>
                <a:gd name="connsiteX76" fmla="*/ 1395430 w 3295650"/>
                <a:gd name="connsiteY76" fmla="*/ 285752 h 2528907"/>
                <a:gd name="connsiteX77" fmla="*/ 1395430 w 3295650"/>
                <a:gd name="connsiteY77" fmla="*/ 571504 h 2528907"/>
                <a:gd name="connsiteX78" fmla="*/ 1252554 w 3295650"/>
                <a:gd name="connsiteY78" fmla="*/ 642942 h 2528907"/>
                <a:gd name="connsiteX79" fmla="*/ 1285875 w 3295650"/>
                <a:gd name="connsiteY79" fmla="*/ 585807 h 2528907"/>
                <a:gd name="connsiteX80" fmla="*/ 1138237 w 3295650"/>
                <a:gd name="connsiteY80" fmla="*/ 585807 h 2528907"/>
                <a:gd name="connsiteX81" fmla="*/ 1133475 w 3295650"/>
                <a:gd name="connsiteY81" fmla="*/ 619144 h 2528907"/>
                <a:gd name="connsiteX82" fmla="*/ 1023937 w 3295650"/>
                <a:gd name="connsiteY82" fmla="*/ 595332 h 2528907"/>
                <a:gd name="connsiteX83" fmla="*/ 781050 w 3295650"/>
                <a:gd name="connsiteY83" fmla="*/ 566757 h 2528907"/>
                <a:gd name="connsiteX84" fmla="*/ 757237 w 3295650"/>
                <a:gd name="connsiteY84" fmla="*/ 776307 h 2528907"/>
                <a:gd name="connsiteX85" fmla="*/ 557212 w 3295650"/>
                <a:gd name="connsiteY85" fmla="*/ 762019 h 2528907"/>
                <a:gd name="connsiteX86" fmla="*/ 557212 w 3295650"/>
                <a:gd name="connsiteY86" fmla="*/ 666769 h 2528907"/>
                <a:gd name="connsiteX87" fmla="*/ 538162 w 3295650"/>
                <a:gd name="connsiteY87" fmla="*/ 738207 h 2528907"/>
                <a:gd name="connsiteX88" fmla="*/ 514350 w 3295650"/>
                <a:gd name="connsiteY88" fmla="*/ 919182 h 2528907"/>
                <a:gd name="connsiteX89" fmla="*/ 557212 w 3295650"/>
                <a:gd name="connsiteY89" fmla="*/ 995382 h 2528907"/>
                <a:gd name="connsiteX90" fmla="*/ 171450 w 3295650"/>
                <a:gd name="connsiteY90"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1752620 w 3295650"/>
                <a:gd name="connsiteY73" fmla="*/ 214314 h 2528907"/>
                <a:gd name="connsiteX74" fmla="*/ 1752620 w 3295650"/>
                <a:gd name="connsiteY74" fmla="*/ 357190 h 2528907"/>
                <a:gd name="connsiteX75" fmla="*/ 1609744 w 3295650"/>
                <a:gd name="connsiteY75" fmla="*/ 428628 h 2528907"/>
                <a:gd name="connsiteX76" fmla="*/ 1466868 w 3295650"/>
                <a:gd name="connsiteY76" fmla="*/ 428628 h 2528907"/>
                <a:gd name="connsiteX77" fmla="*/ 1395430 w 3295650"/>
                <a:gd name="connsiteY77" fmla="*/ 285752 h 2528907"/>
                <a:gd name="connsiteX78" fmla="*/ 1395430 w 3295650"/>
                <a:gd name="connsiteY78" fmla="*/ 571504 h 2528907"/>
                <a:gd name="connsiteX79" fmla="*/ 1252554 w 3295650"/>
                <a:gd name="connsiteY79" fmla="*/ 642942 h 2528907"/>
                <a:gd name="connsiteX80" fmla="*/ 1285875 w 3295650"/>
                <a:gd name="connsiteY80" fmla="*/ 585807 h 2528907"/>
                <a:gd name="connsiteX81" fmla="*/ 1138237 w 3295650"/>
                <a:gd name="connsiteY81" fmla="*/ 585807 h 2528907"/>
                <a:gd name="connsiteX82" fmla="*/ 1133475 w 3295650"/>
                <a:gd name="connsiteY82" fmla="*/ 619144 h 2528907"/>
                <a:gd name="connsiteX83" fmla="*/ 1023937 w 3295650"/>
                <a:gd name="connsiteY83" fmla="*/ 595332 h 2528907"/>
                <a:gd name="connsiteX84" fmla="*/ 781050 w 3295650"/>
                <a:gd name="connsiteY84" fmla="*/ 566757 h 2528907"/>
                <a:gd name="connsiteX85" fmla="*/ 757237 w 3295650"/>
                <a:gd name="connsiteY85" fmla="*/ 776307 h 2528907"/>
                <a:gd name="connsiteX86" fmla="*/ 557212 w 3295650"/>
                <a:gd name="connsiteY86" fmla="*/ 762019 h 2528907"/>
                <a:gd name="connsiteX87" fmla="*/ 557212 w 3295650"/>
                <a:gd name="connsiteY87" fmla="*/ 666769 h 2528907"/>
                <a:gd name="connsiteX88" fmla="*/ 538162 w 3295650"/>
                <a:gd name="connsiteY88" fmla="*/ 738207 h 2528907"/>
                <a:gd name="connsiteX89" fmla="*/ 514350 w 3295650"/>
                <a:gd name="connsiteY89" fmla="*/ 919182 h 2528907"/>
                <a:gd name="connsiteX90" fmla="*/ 557212 w 3295650"/>
                <a:gd name="connsiteY90" fmla="*/ 995382 h 2528907"/>
                <a:gd name="connsiteX91" fmla="*/ 171450 w 3295650"/>
                <a:gd name="connsiteY91"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2681314 w 3295650"/>
                <a:gd name="connsiteY73" fmla="*/ 71438 h 2528907"/>
                <a:gd name="connsiteX74" fmla="*/ 1752620 w 3295650"/>
                <a:gd name="connsiteY74" fmla="*/ 214314 h 2528907"/>
                <a:gd name="connsiteX75" fmla="*/ 1752620 w 3295650"/>
                <a:gd name="connsiteY75" fmla="*/ 357190 h 2528907"/>
                <a:gd name="connsiteX76" fmla="*/ 1609744 w 3295650"/>
                <a:gd name="connsiteY76" fmla="*/ 428628 h 2528907"/>
                <a:gd name="connsiteX77" fmla="*/ 1466868 w 3295650"/>
                <a:gd name="connsiteY77" fmla="*/ 428628 h 2528907"/>
                <a:gd name="connsiteX78" fmla="*/ 1395430 w 3295650"/>
                <a:gd name="connsiteY78" fmla="*/ 285752 h 2528907"/>
                <a:gd name="connsiteX79" fmla="*/ 1395430 w 3295650"/>
                <a:gd name="connsiteY79" fmla="*/ 571504 h 2528907"/>
                <a:gd name="connsiteX80" fmla="*/ 1252554 w 3295650"/>
                <a:gd name="connsiteY80" fmla="*/ 642942 h 2528907"/>
                <a:gd name="connsiteX81" fmla="*/ 1285875 w 3295650"/>
                <a:gd name="connsiteY81" fmla="*/ 585807 h 2528907"/>
                <a:gd name="connsiteX82" fmla="*/ 1138237 w 3295650"/>
                <a:gd name="connsiteY82" fmla="*/ 585807 h 2528907"/>
                <a:gd name="connsiteX83" fmla="*/ 1133475 w 3295650"/>
                <a:gd name="connsiteY83" fmla="*/ 619144 h 2528907"/>
                <a:gd name="connsiteX84" fmla="*/ 1023937 w 3295650"/>
                <a:gd name="connsiteY84" fmla="*/ 595332 h 2528907"/>
                <a:gd name="connsiteX85" fmla="*/ 781050 w 3295650"/>
                <a:gd name="connsiteY85" fmla="*/ 566757 h 2528907"/>
                <a:gd name="connsiteX86" fmla="*/ 757237 w 3295650"/>
                <a:gd name="connsiteY86" fmla="*/ 776307 h 2528907"/>
                <a:gd name="connsiteX87" fmla="*/ 557212 w 3295650"/>
                <a:gd name="connsiteY87" fmla="*/ 762019 h 2528907"/>
                <a:gd name="connsiteX88" fmla="*/ 557212 w 3295650"/>
                <a:gd name="connsiteY88" fmla="*/ 666769 h 2528907"/>
                <a:gd name="connsiteX89" fmla="*/ 538162 w 3295650"/>
                <a:gd name="connsiteY89" fmla="*/ 738207 h 2528907"/>
                <a:gd name="connsiteX90" fmla="*/ 514350 w 3295650"/>
                <a:gd name="connsiteY90" fmla="*/ 919182 h 2528907"/>
                <a:gd name="connsiteX91" fmla="*/ 557212 w 3295650"/>
                <a:gd name="connsiteY91" fmla="*/ 995382 h 2528907"/>
                <a:gd name="connsiteX92" fmla="*/ 171450 w 3295650"/>
                <a:gd name="connsiteY92"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2681314 w 3295650"/>
                <a:gd name="connsiteY73" fmla="*/ 71438 h 2528907"/>
                <a:gd name="connsiteX74" fmla="*/ 2681314 w 3295650"/>
                <a:gd name="connsiteY74" fmla="*/ 0 h 2528907"/>
                <a:gd name="connsiteX75" fmla="*/ 1752620 w 3295650"/>
                <a:gd name="connsiteY75" fmla="*/ 214314 h 2528907"/>
                <a:gd name="connsiteX76" fmla="*/ 1752620 w 3295650"/>
                <a:gd name="connsiteY76" fmla="*/ 357190 h 2528907"/>
                <a:gd name="connsiteX77" fmla="*/ 1609744 w 3295650"/>
                <a:gd name="connsiteY77" fmla="*/ 428628 h 2528907"/>
                <a:gd name="connsiteX78" fmla="*/ 1466868 w 3295650"/>
                <a:gd name="connsiteY78" fmla="*/ 428628 h 2528907"/>
                <a:gd name="connsiteX79" fmla="*/ 1395430 w 3295650"/>
                <a:gd name="connsiteY79" fmla="*/ 285752 h 2528907"/>
                <a:gd name="connsiteX80" fmla="*/ 1395430 w 3295650"/>
                <a:gd name="connsiteY80" fmla="*/ 571504 h 2528907"/>
                <a:gd name="connsiteX81" fmla="*/ 1252554 w 3295650"/>
                <a:gd name="connsiteY81" fmla="*/ 642942 h 2528907"/>
                <a:gd name="connsiteX82" fmla="*/ 1285875 w 3295650"/>
                <a:gd name="connsiteY82" fmla="*/ 585807 h 2528907"/>
                <a:gd name="connsiteX83" fmla="*/ 1138237 w 3295650"/>
                <a:gd name="connsiteY83" fmla="*/ 585807 h 2528907"/>
                <a:gd name="connsiteX84" fmla="*/ 1133475 w 3295650"/>
                <a:gd name="connsiteY84" fmla="*/ 619144 h 2528907"/>
                <a:gd name="connsiteX85" fmla="*/ 1023937 w 3295650"/>
                <a:gd name="connsiteY85" fmla="*/ 595332 h 2528907"/>
                <a:gd name="connsiteX86" fmla="*/ 781050 w 3295650"/>
                <a:gd name="connsiteY86" fmla="*/ 566757 h 2528907"/>
                <a:gd name="connsiteX87" fmla="*/ 757237 w 3295650"/>
                <a:gd name="connsiteY87" fmla="*/ 776307 h 2528907"/>
                <a:gd name="connsiteX88" fmla="*/ 557212 w 3295650"/>
                <a:gd name="connsiteY88" fmla="*/ 762019 h 2528907"/>
                <a:gd name="connsiteX89" fmla="*/ 557212 w 3295650"/>
                <a:gd name="connsiteY89" fmla="*/ 666769 h 2528907"/>
                <a:gd name="connsiteX90" fmla="*/ 538162 w 3295650"/>
                <a:gd name="connsiteY90" fmla="*/ 738207 h 2528907"/>
                <a:gd name="connsiteX91" fmla="*/ 514350 w 3295650"/>
                <a:gd name="connsiteY91" fmla="*/ 919182 h 2528907"/>
                <a:gd name="connsiteX92" fmla="*/ 557212 w 3295650"/>
                <a:gd name="connsiteY92" fmla="*/ 995382 h 2528907"/>
                <a:gd name="connsiteX93" fmla="*/ 171450 w 3295650"/>
                <a:gd name="connsiteY93" fmla="*/ 1162069 h 2528907"/>
                <a:gd name="connsiteX0" fmla="*/ 171450 w 3295650"/>
                <a:gd name="connsiteY0" fmla="*/ 1162069 h 2528907"/>
                <a:gd name="connsiteX1" fmla="*/ 257175 w 3295650"/>
                <a:gd name="connsiteY1" fmla="*/ 1485919 h 2528907"/>
                <a:gd name="connsiteX2" fmla="*/ 100012 w 3295650"/>
                <a:gd name="connsiteY2" fmla="*/ 1566882 h 2528907"/>
                <a:gd name="connsiteX3" fmla="*/ 157162 w 3295650"/>
                <a:gd name="connsiteY3" fmla="*/ 1704994 h 2528907"/>
                <a:gd name="connsiteX4" fmla="*/ 0 w 3295650"/>
                <a:gd name="connsiteY4" fmla="*/ 1776432 h 2528907"/>
                <a:gd name="connsiteX5" fmla="*/ 242887 w 3295650"/>
                <a:gd name="connsiteY5" fmla="*/ 2457469 h 2528907"/>
                <a:gd name="connsiteX6" fmla="*/ 314325 w 3295650"/>
                <a:gd name="connsiteY6" fmla="*/ 2495569 h 2528907"/>
                <a:gd name="connsiteX7" fmla="*/ 471487 w 3295650"/>
                <a:gd name="connsiteY7" fmla="*/ 2486044 h 2528907"/>
                <a:gd name="connsiteX8" fmla="*/ 471487 w 3295650"/>
                <a:gd name="connsiteY8" fmla="*/ 2414607 h 2528907"/>
                <a:gd name="connsiteX9" fmla="*/ 528637 w 3295650"/>
                <a:gd name="connsiteY9" fmla="*/ 2419369 h 2528907"/>
                <a:gd name="connsiteX10" fmla="*/ 528637 w 3295650"/>
                <a:gd name="connsiteY10" fmla="*/ 2352694 h 2528907"/>
                <a:gd name="connsiteX11" fmla="*/ 638175 w 3295650"/>
                <a:gd name="connsiteY11" fmla="*/ 2319357 h 2528907"/>
                <a:gd name="connsiteX12" fmla="*/ 752475 w 3295650"/>
                <a:gd name="connsiteY12" fmla="*/ 2209819 h 2528907"/>
                <a:gd name="connsiteX13" fmla="*/ 804862 w 3295650"/>
                <a:gd name="connsiteY13" fmla="*/ 2186007 h 2528907"/>
                <a:gd name="connsiteX14" fmla="*/ 795337 w 3295650"/>
                <a:gd name="connsiteY14" fmla="*/ 2157432 h 2528907"/>
                <a:gd name="connsiteX15" fmla="*/ 847725 w 3295650"/>
                <a:gd name="connsiteY15" fmla="*/ 2147907 h 2528907"/>
                <a:gd name="connsiteX16" fmla="*/ 952500 w 3295650"/>
                <a:gd name="connsiteY16" fmla="*/ 2324119 h 2528907"/>
                <a:gd name="connsiteX17" fmla="*/ 833437 w 3295650"/>
                <a:gd name="connsiteY17" fmla="*/ 2486044 h 2528907"/>
                <a:gd name="connsiteX18" fmla="*/ 914400 w 3295650"/>
                <a:gd name="connsiteY18" fmla="*/ 2528907 h 2528907"/>
                <a:gd name="connsiteX19" fmla="*/ 1014412 w 3295650"/>
                <a:gd name="connsiteY19" fmla="*/ 2509857 h 2528907"/>
                <a:gd name="connsiteX20" fmla="*/ 1076325 w 3295650"/>
                <a:gd name="connsiteY20" fmla="*/ 2371744 h 2528907"/>
                <a:gd name="connsiteX21" fmla="*/ 1143000 w 3295650"/>
                <a:gd name="connsiteY21" fmla="*/ 2286019 h 2528907"/>
                <a:gd name="connsiteX22" fmla="*/ 1285875 w 3295650"/>
                <a:gd name="connsiteY22" fmla="*/ 2138382 h 2528907"/>
                <a:gd name="connsiteX23" fmla="*/ 1285875 w 3295650"/>
                <a:gd name="connsiteY23" fmla="*/ 2138382 h 2528907"/>
                <a:gd name="connsiteX24" fmla="*/ 1314450 w 3295650"/>
                <a:gd name="connsiteY24" fmla="*/ 2047894 h 2528907"/>
                <a:gd name="connsiteX25" fmla="*/ 1409700 w 3295650"/>
                <a:gd name="connsiteY25" fmla="*/ 1985982 h 2528907"/>
                <a:gd name="connsiteX26" fmla="*/ 1509712 w 3295650"/>
                <a:gd name="connsiteY26" fmla="*/ 2043132 h 2528907"/>
                <a:gd name="connsiteX27" fmla="*/ 1514475 w 3295650"/>
                <a:gd name="connsiteY27" fmla="*/ 1981219 h 2528907"/>
                <a:gd name="connsiteX28" fmla="*/ 1595437 w 3295650"/>
                <a:gd name="connsiteY28" fmla="*/ 1990744 h 2528907"/>
                <a:gd name="connsiteX29" fmla="*/ 1600200 w 3295650"/>
                <a:gd name="connsiteY29" fmla="*/ 2066944 h 2528907"/>
                <a:gd name="connsiteX30" fmla="*/ 1771650 w 3295650"/>
                <a:gd name="connsiteY30" fmla="*/ 2052657 h 2528907"/>
                <a:gd name="connsiteX31" fmla="*/ 1809750 w 3295650"/>
                <a:gd name="connsiteY31" fmla="*/ 2081232 h 2528907"/>
                <a:gd name="connsiteX32" fmla="*/ 1876425 w 3295650"/>
                <a:gd name="connsiteY32" fmla="*/ 1971694 h 2528907"/>
                <a:gd name="connsiteX33" fmla="*/ 1957387 w 3295650"/>
                <a:gd name="connsiteY33" fmla="*/ 2024082 h 2528907"/>
                <a:gd name="connsiteX34" fmla="*/ 1985962 w 3295650"/>
                <a:gd name="connsiteY34" fmla="*/ 2114569 h 2528907"/>
                <a:gd name="connsiteX35" fmla="*/ 2066925 w 3295650"/>
                <a:gd name="connsiteY35" fmla="*/ 2133619 h 2528907"/>
                <a:gd name="connsiteX36" fmla="*/ 2085975 w 3295650"/>
                <a:gd name="connsiteY36" fmla="*/ 1847869 h 2528907"/>
                <a:gd name="connsiteX37" fmla="*/ 2257425 w 3295650"/>
                <a:gd name="connsiteY37" fmla="*/ 1838344 h 2528907"/>
                <a:gd name="connsiteX38" fmla="*/ 2314575 w 3295650"/>
                <a:gd name="connsiteY38" fmla="*/ 1814532 h 2528907"/>
                <a:gd name="connsiteX39" fmla="*/ 2328862 w 3295650"/>
                <a:gd name="connsiteY39" fmla="*/ 1862157 h 2528907"/>
                <a:gd name="connsiteX40" fmla="*/ 2381250 w 3295650"/>
                <a:gd name="connsiteY40" fmla="*/ 1919307 h 2528907"/>
                <a:gd name="connsiteX41" fmla="*/ 2538412 w 3295650"/>
                <a:gd name="connsiteY41" fmla="*/ 1947882 h 2528907"/>
                <a:gd name="connsiteX42" fmla="*/ 2538412 w 3295650"/>
                <a:gd name="connsiteY42" fmla="*/ 1833582 h 2528907"/>
                <a:gd name="connsiteX43" fmla="*/ 2781300 w 3295650"/>
                <a:gd name="connsiteY43" fmla="*/ 1833582 h 2528907"/>
                <a:gd name="connsiteX44" fmla="*/ 2767012 w 3295650"/>
                <a:gd name="connsiteY44" fmla="*/ 2109807 h 2528907"/>
                <a:gd name="connsiteX45" fmla="*/ 3167062 w 3295650"/>
                <a:gd name="connsiteY45" fmla="*/ 2109807 h 2528907"/>
                <a:gd name="connsiteX46" fmla="*/ 3176587 w 3295650"/>
                <a:gd name="connsiteY46" fmla="*/ 2052657 h 2528907"/>
                <a:gd name="connsiteX47" fmla="*/ 3295650 w 3295650"/>
                <a:gd name="connsiteY47" fmla="*/ 2047894 h 2528907"/>
                <a:gd name="connsiteX48" fmla="*/ 3295650 w 3295650"/>
                <a:gd name="connsiteY48" fmla="*/ 1924069 h 2528907"/>
                <a:gd name="connsiteX49" fmla="*/ 3143250 w 3295650"/>
                <a:gd name="connsiteY49" fmla="*/ 1809769 h 2528907"/>
                <a:gd name="connsiteX50" fmla="*/ 2976562 w 3295650"/>
                <a:gd name="connsiteY50" fmla="*/ 1757382 h 2528907"/>
                <a:gd name="connsiteX51" fmla="*/ 2909887 w 3295650"/>
                <a:gd name="connsiteY51" fmla="*/ 1738332 h 2528907"/>
                <a:gd name="connsiteX52" fmla="*/ 2914650 w 3295650"/>
                <a:gd name="connsiteY52" fmla="*/ 1571644 h 2528907"/>
                <a:gd name="connsiteX53" fmla="*/ 2995612 w 3295650"/>
                <a:gd name="connsiteY53" fmla="*/ 1562119 h 2528907"/>
                <a:gd name="connsiteX54" fmla="*/ 3005137 w 3295650"/>
                <a:gd name="connsiteY54" fmla="*/ 1300182 h 2528907"/>
                <a:gd name="connsiteX55" fmla="*/ 3086100 w 3295650"/>
                <a:gd name="connsiteY55" fmla="*/ 1290657 h 2528907"/>
                <a:gd name="connsiteX56" fmla="*/ 3071812 w 3295650"/>
                <a:gd name="connsiteY56" fmla="*/ 1209694 h 2528907"/>
                <a:gd name="connsiteX57" fmla="*/ 2919412 w 3295650"/>
                <a:gd name="connsiteY57" fmla="*/ 1238269 h 2528907"/>
                <a:gd name="connsiteX58" fmla="*/ 2852737 w 3295650"/>
                <a:gd name="connsiteY58" fmla="*/ 1057294 h 2528907"/>
                <a:gd name="connsiteX59" fmla="*/ 2852737 w 3295650"/>
                <a:gd name="connsiteY59" fmla="*/ 957282 h 2528907"/>
                <a:gd name="connsiteX60" fmla="*/ 2819400 w 3295650"/>
                <a:gd name="connsiteY60" fmla="*/ 976332 h 2528907"/>
                <a:gd name="connsiteX61" fmla="*/ 2800350 w 3295650"/>
                <a:gd name="connsiteY61" fmla="*/ 923944 h 2528907"/>
                <a:gd name="connsiteX62" fmla="*/ 2843212 w 3295650"/>
                <a:gd name="connsiteY62" fmla="*/ 900132 h 2528907"/>
                <a:gd name="connsiteX63" fmla="*/ 2843212 w 3295650"/>
                <a:gd name="connsiteY63" fmla="*/ 828694 h 2528907"/>
                <a:gd name="connsiteX64" fmla="*/ 2952750 w 3295650"/>
                <a:gd name="connsiteY64" fmla="*/ 795357 h 2528907"/>
                <a:gd name="connsiteX65" fmla="*/ 2947987 w 3295650"/>
                <a:gd name="connsiteY65" fmla="*/ 752494 h 2528907"/>
                <a:gd name="connsiteX66" fmla="*/ 2947987 w 3295650"/>
                <a:gd name="connsiteY66" fmla="*/ 723919 h 2528907"/>
                <a:gd name="connsiteX67" fmla="*/ 2928937 w 3295650"/>
                <a:gd name="connsiteY67" fmla="*/ 623907 h 2528907"/>
                <a:gd name="connsiteX68" fmla="*/ 2862262 w 3295650"/>
                <a:gd name="connsiteY68" fmla="*/ 523894 h 2528907"/>
                <a:gd name="connsiteX69" fmla="*/ 2895628 w 3295650"/>
                <a:gd name="connsiteY69" fmla="*/ 357190 h 2528907"/>
                <a:gd name="connsiteX70" fmla="*/ 2752752 w 3295650"/>
                <a:gd name="connsiteY70" fmla="*/ 428628 h 2528907"/>
                <a:gd name="connsiteX71" fmla="*/ 2967066 w 3295650"/>
                <a:gd name="connsiteY71" fmla="*/ 214314 h 2528907"/>
                <a:gd name="connsiteX72" fmla="*/ 2895628 w 3295650"/>
                <a:gd name="connsiteY72" fmla="*/ 0 h 2528907"/>
                <a:gd name="connsiteX73" fmla="*/ 2681314 w 3295650"/>
                <a:gd name="connsiteY73" fmla="*/ 71438 h 2528907"/>
                <a:gd name="connsiteX74" fmla="*/ 2681314 w 3295650"/>
                <a:gd name="connsiteY74" fmla="*/ 0 h 2528907"/>
                <a:gd name="connsiteX75" fmla="*/ 2752752 w 3295650"/>
                <a:gd name="connsiteY75" fmla="*/ 0 h 2528907"/>
                <a:gd name="connsiteX76" fmla="*/ 1752620 w 3295650"/>
                <a:gd name="connsiteY76" fmla="*/ 214314 h 2528907"/>
                <a:gd name="connsiteX77" fmla="*/ 1752620 w 3295650"/>
                <a:gd name="connsiteY77" fmla="*/ 357190 h 2528907"/>
                <a:gd name="connsiteX78" fmla="*/ 1609744 w 3295650"/>
                <a:gd name="connsiteY78" fmla="*/ 428628 h 2528907"/>
                <a:gd name="connsiteX79" fmla="*/ 1466868 w 3295650"/>
                <a:gd name="connsiteY79" fmla="*/ 428628 h 2528907"/>
                <a:gd name="connsiteX80" fmla="*/ 1395430 w 3295650"/>
                <a:gd name="connsiteY80" fmla="*/ 285752 h 2528907"/>
                <a:gd name="connsiteX81" fmla="*/ 1395430 w 3295650"/>
                <a:gd name="connsiteY81" fmla="*/ 571504 h 2528907"/>
                <a:gd name="connsiteX82" fmla="*/ 1252554 w 3295650"/>
                <a:gd name="connsiteY82" fmla="*/ 642942 h 2528907"/>
                <a:gd name="connsiteX83" fmla="*/ 1285875 w 3295650"/>
                <a:gd name="connsiteY83" fmla="*/ 585807 h 2528907"/>
                <a:gd name="connsiteX84" fmla="*/ 1138237 w 3295650"/>
                <a:gd name="connsiteY84" fmla="*/ 585807 h 2528907"/>
                <a:gd name="connsiteX85" fmla="*/ 1133475 w 3295650"/>
                <a:gd name="connsiteY85" fmla="*/ 619144 h 2528907"/>
                <a:gd name="connsiteX86" fmla="*/ 1023937 w 3295650"/>
                <a:gd name="connsiteY86" fmla="*/ 595332 h 2528907"/>
                <a:gd name="connsiteX87" fmla="*/ 781050 w 3295650"/>
                <a:gd name="connsiteY87" fmla="*/ 566757 h 2528907"/>
                <a:gd name="connsiteX88" fmla="*/ 757237 w 3295650"/>
                <a:gd name="connsiteY88" fmla="*/ 776307 h 2528907"/>
                <a:gd name="connsiteX89" fmla="*/ 557212 w 3295650"/>
                <a:gd name="connsiteY89" fmla="*/ 762019 h 2528907"/>
                <a:gd name="connsiteX90" fmla="*/ 557212 w 3295650"/>
                <a:gd name="connsiteY90" fmla="*/ 666769 h 2528907"/>
                <a:gd name="connsiteX91" fmla="*/ 538162 w 3295650"/>
                <a:gd name="connsiteY91" fmla="*/ 738207 h 2528907"/>
                <a:gd name="connsiteX92" fmla="*/ 514350 w 3295650"/>
                <a:gd name="connsiteY92" fmla="*/ 919182 h 2528907"/>
                <a:gd name="connsiteX93" fmla="*/ 557212 w 3295650"/>
                <a:gd name="connsiteY93" fmla="*/ 995382 h 2528907"/>
                <a:gd name="connsiteX94" fmla="*/ 171450 w 3295650"/>
                <a:gd name="connsiteY94" fmla="*/ 1162069 h 2528907"/>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1752620 w 3295650"/>
                <a:gd name="connsiteY77" fmla="*/ 357190 h 2671783"/>
                <a:gd name="connsiteX78" fmla="*/ 1752620 w 3295650"/>
                <a:gd name="connsiteY78" fmla="*/ 500066 h 2671783"/>
                <a:gd name="connsiteX79" fmla="*/ 1609744 w 3295650"/>
                <a:gd name="connsiteY79" fmla="*/ 571504 h 2671783"/>
                <a:gd name="connsiteX80" fmla="*/ 1466868 w 3295650"/>
                <a:gd name="connsiteY80" fmla="*/ 571504 h 2671783"/>
                <a:gd name="connsiteX81" fmla="*/ 1395430 w 3295650"/>
                <a:gd name="connsiteY81" fmla="*/ 428628 h 2671783"/>
                <a:gd name="connsiteX82" fmla="*/ 1395430 w 3295650"/>
                <a:gd name="connsiteY82" fmla="*/ 714380 h 2671783"/>
                <a:gd name="connsiteX83" fmla="*/ 1252554 w 3295650"/>
                <a:gd name="connsiteY83" fmla="*/ 785818 h 2671783"/>
                <a:gd name="connsiteX84" fmla="*/ 1285875 w 3295650"/>
                <a:gd name="connsiteY84" fmla="*/ 728683 h 2671783"/>
                <a:gd name="connsiteX85" fmla="*/ 1138237 w 3295650"/>
                <a:gd name="connsiteY85" fmla="*/ 728683 h 2671783"/>
                <a:gd name="connsiteX86" fmla="*/ 1133475 w 3295650"/>
                <a:gd name="connsiteY86" fmla="*/ 762020 h 2671783"/>
                <a:gd name="connsiteX87" fmla="*/ 1023937 w 3295650"/>
                <a:gd name="connsiteY87" fmla="*/ 738208 h 2671783"/>
                <a:gd name="connsiteX88" fmla="*/ 781050 w 3295650"/>
                <a:gd name="connsiteY88" fmla="*/ 709633 h 2671783"/>
                <a:gd name="connsiteX89" fmla="*/ 757237 w 3295650"/>
                <a:gd name="connsiteY89" fmla="*/ 919183 h 2671783"/>
                <a:gd name="connsiteX90" fmla="*/ 557212 w 3295650"/>
                <a:gd name="connsiteY90" fmla="*/ 904895 h 2671783"/>
                <a:gd name="connsiteX91" fmla="*/ 557212 w 3295650"/>
                <a:gd name="connsiteY91" fmla="*/ 809645 h 2671783"/>
                <a:gd name="connsiteX92" fmla="*/ 538162 w 3295650"/>
                <a:gd name="connsiteY92" fmla="*/ 881083 h 2671783"/>
                <a:gd name="connsiteX93" fmla="*/ 514350 w 3295650"/>
                <a:gd name="connsiteY93" fmla="*/ 1062058 h 2671783"/>
                <a:gd name="connsiteX94" fmla="*/ 557212 w 3295650"/>
                <a:gd name="connsiteY94" fmla="*/ 1138258 h 2671783"/>
                <a:gd name="connsiteX95" fmla="*/ 171450 w 3295650"/>
                <a:gd name="connsiteY95"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1752620 w 3295650"/>
                <a:gd name="connsiteY77" fmla="*/ 285752 h 2671783"/>
                <a:gd name="connsiteX78" fmla="*/ 1752620 w 3295650"/>
                <a:gd name="connsiteY78" fmla="*/ 357190 h 2671783"/>
                <a:gd name="connsiteX79" fmla="*/ 1752620 w 3295650"/>
                <a:gd name="connsiteY79" fmla="*/ 500066 h 2671783"/>
                <a:gd name="connsiteX80" fmla="*/ 1609744 w 3295650"/>
                <a:gd name="connsiteY80" fmla="*/ 571504 h 2671783"/>
                <a:gd name="connsiteX81" fmla="*/ 1466868 w 3295650"/>
                <a:gd name="connsiteY81" fmla="*/ 571504 h 2671783"/>
                <a:gd name="connsiteX82" fmla="*/ 1395430 w 3295650"/>
                <a:gd name="connsiteY82" fmla="*/ 428628 h 2671783"/>
                <a:gd name="connsiteX83" fmla="*/ 1395430 w 3295650"/>
                <a:gd name="connsiteY83" fmla="*/ 714380 h 2671783"/>
                <a:gd name="connsiteX84" fmla="*/ 1252554 w 3295650"/>
                <a:gd name="connsiteY84" fmla="*/ 785818 h 2671783"/>
                <a:gd name="connsiteX85" fmla="*/ 1285875 w 3295650"/>
                <a:gd name="connsiteY85" fmla="*/ 728683 h 2671783"/>
                <a:gd name="connsiteX86" fmla="*/ 1138237 w 3295650"/>
                <a:gd name="connsiteY86" fmla="*/ 728683 h 2671783"/>
                <a:gd name="connsiteX87" fmla="*/ 1133475 w 3295650"/>
                <a:gd name="connsiteY87" fmla="*/ 762020 h 2671783"/>
                <a:gd name="connsiteX88" fmla="*/ 1023937 w 3295650"/>
                <a:gd name="connsiteY88" fmla="*/ 738208 h 2671783"/>
                <a:gd name="connsiteX89" fmla="*/ 781050 w 3295650"/>
                <a:gd name="connsiteY89" fmla="*/ 709633 h 2671783"/>
                <a:gd name="connsiteX90" fmla="*/ 757237 w 3295650"/>
                <a:gd name="connsiteY90" fmla="*/ 919183 h 2671783"/>
                <a:gd name="connsiteX91" fmla="*/ 557212 w 3295650"/>
                <a:gd name="connsiteY91" fmla="*/ 904895 h 2671783"/>
                <a:gd name="connsiteX92" fmla="*/ 557212 w 3295650"/>
                <a:gd name="connsiteY92" fmla="*/ 809645 h 2671783"/>
                <a:gd name="connsiteX93" fmla="*/ 538162 w 3295650"/>
                <a:gd name="connsiteY93" fmla="*/ 881083 h 2671783"/>
                <a:gd name="connsiteX94" fmla="*/ 514350 w 3295650"/>
                <a:gd name="connsiteY94" fmla="*/ 1062058 h 2671783"/>
                <a:gd name="connsiteX95" fmla="*/ 557212 w 3295650"/>
                <a:gd name="connsiteY95" fmla="*/ 1138258 h 2671783"/>
                <a:gd name="connsiteX96" fmla="*/ 171450 w 3295650"/>
                <a:gd name="connsiteY96"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1824058 w 3295650"/>
                <a:gd name="connsiteY77" fmla="*/ 285752 h 2671783"/>
                <a:gd name="connsiteX78" fmla="*/ 1752620 w 3295650"/>
                <a:gd name="connsiteY78" fmla="*/ 285752 h 2671783"/>
                <a:gd name="connsiteX79" fmla="*/ 1752620 w 3295650"/>
                <a:gd name="connsiteY79" fmla="*/ 357190 h 2671783"/>
                <a:gd name="connsiteX80" fmla="*/ 1752620 w 3295650"/>
                <a:gd name="connsiteY80" fmla="*/ 500066 h 2671783"/>
                <a:gd name="connsiteX81" fmla="*/ 1609744 w 3295650"/>
                <a:gd name="connsiteY81" fmla="*/ 571504 h 2671783"/>
                <a:gd name="connsiteX82" fmla="*/ 1466868 w 3295650"/>
                <a:gd name="connsiteY82" fmla="*/ 571504 h 2671783"/>
                <a:gd name="connsiteX83" fmla="*/ 1395430 w 3295650"/>
                <a:gd name="connsiteY83" fmla="*/ 428628 h 2671783"/>
                <a:gd name="connsiteX84" fmla="*/ 1395430 w 3295650"/>
                <a:gd name="connsiteY84" fmla="*/ 714380 h 2671783"/>
                <a:gd name="connsiteX85" fmla="*/ 1252554 w 3295650"/>
                <a:gd name="connsiteY85" fmla="*/ 785818 h 2671783"/>
                <a:gd name="connsiteX86" fmla="*/ 1285875 w 3295650"/>
                <a:gd name="connsiteY86" fmla="*/ 728683 h 2671783"/>
                <a:gd name="connsiteX87" fmla="*/ 1138237 w 3295650"/>
                <a:gd name="connsiteY87" fmla="*/ 728683 h 2671783"/>
                <a:gd name="connsiteX88" fmla="*/ 1133475 w 3295650"/>
                <a:gd name="connsiteY88" fmla="*/ 762020 h 2671783"/>
                <a:gd name="connsiteX89" fmla="*/ 1023937 w 3295650"/>
                <a:gd name="connsiteY89" fmla="*/ 738208 h 2671783"/>
                <a:gd name="connsiteX90" fmla="*/ 781050 w 3295650"/>
                <a:gd name="connsiteY90" fmla="*/ 709633 h 2671783"/>
                <a:gd name="connsiteX91" fmla="*/ 757237 w 3295650"/>
                <a:gd name="connsiteY91" fmla="*/ 919183 h 2671783"/>
                <a:gd name="connsiteX92" fmla="*/ 557212 w 3295650"/>
                <a:gd name="connsiteY92" fmla="*/ 904895 h 2671783"/>
                <a:gd name="connsiteX93" fmla="*/ 557212 w 3295650"/>
                <a:gd name="connsiteY93" fmla="*/ 809645 h 2671783"/>
                <a:gd name="connsiteX94" fmla="*/ 538162 w 3295650"/>
                <a:gd name="connsiteY94" fmla="*/ 881083 h 2671783"/>
                <a:gd name="connsiteX95" fmla="*/ 514350 w 3295650"/>
                <a:gd name="connsiteY95" fmla="*/ 1062058 h 2671783"/>
                <a:gd name="connsiteX96" fmla="*/ 557212 w 3295650"/>
                <a:gd name="connsiteY96" fmla="*/ 1138258 h 2671783"/>
                <a:gd name="connsiteX97" fmla="*/ 171450 w 3295650"/>
                <a:gd name="connsiteY97"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1895496 w 3295650"/>
                <a:gd name="connsiteY77" fmla="*/ 428628 h 2671783"/>
                <a:gd name="connsiteX78" fmla="*/ 1824058 w 3295650"/>
                <a:gd name="connsiteY78" fmla="*/ 285752 h 2671783"/>
                <a:gd name="connsiteX79" fmla="*/ 1752620 w 3295650"/>
                <a:gd name="connsiteY79" fmla="*/ 285752 h 2671783"/>
                <a:gd name="connsiteX80" fmla="*/ 1752620 w 3295650"/>
                <a:gd name="connsiteY80" fmla="*/ 357190 h 2671783"/>
                <a:gd name="connsiteX81" fmla="*/ 1752620 w 3295650"/>
                <a:gd name="connsiteY81" fmla="*/ 500066 h 2671783"/>
                <a:gd name="connsiteX82" fmla="*/ 1609744 w 3295650"/>
                <a:gd name="connsiteY82" fmla="*/ 571504 h 2671783"/>
                <a:gd name="connsiteX83" fmla="*/ 1466868 w 3295650"/>
                <a:gd name="connsiteY83" fmla="*/ 571504 h 2671783"/>
                <a:gd name="connsiteX84" fmla="*/ 1395430 w 3295650"/>
                <a:gd name="connsiteY84" fmla="*/ 428628 h 2671783"/>
                <a:gd name="connsiteX85" fmla="*/ 1395430 w 3295650"/>
                <a:gd name="connsiteY85" fmla="*/ 714380 h 2671783"/>
                <a:gd name="connsiteX86" fmla="*/ 1252554 w 3295650"/>
                <a:gd name="connsiteY86" fmla="*/ 785818 h 2671783"/>
                <a:gd name="connsiteX87" fmla="*/ 1285875 w 3295650"/>
                <a:gd name="connsiteY87" fmla="*/ 728683 h 2671783"/>
                <a:gd name="connsiteX88" fmla="*/ 1138237 w 3295650"/>
                <a:gd name="connsiteY88" fmla="*/ 728683 h 2671783"/>
                <a:gd name="connsiteX89" fmla="*/ 1133475 w 3295650"/>
                <a:gd name="connsiteY89" fmla="*/ 762020 h 2671783"/>
                <a:gd name="connsiteX90" fmla="*/ 1023937 w 3295650"/>
                <a:gd name="connsiteY90" fmla="*/ 738208 h 2671783"/>
                <a:gd name="connsiteX91" fmla="*/ 781050 w 3295650"/>
                <a:gd name="connsiteY91" fmla="*/ 709633 h 2671783"/>
                <a:gd name="connsiteX92" fmla="*/ 757237 w 3295650"/>
                <a:gd name="connsiteY92" fmla="*/ 919183 h 2671783"/>
                <a:gd name="connsiteX93" fmla="*/ 557212 w 3295650"/>
                <a:gd name="connsiteY93" fmla="*/ 904895 h 2671783"/>
                <a:gd name="connsiteX94" fmla="*/ 557212 w 3295650"/>
                <a:gd name="connsiteY94" fmla="*/ 809645 h 2671783"/>
                <a:gd name="connsiteX95" fmla="*/ 538162 w 3295650"/>
                <a:gd name="connsiteY95" fmla="*/ 881083 h 2671783"/>
                <a:gd name="connsiteX96" fmla="*/ 514350 w 3295650"/>
                <a:gd name="connsiteY96" fmla="*/ 1062058 h 2671783"/>
                <a:gd name="connsiteX97" fmla="*/ 557212 w 3295650"/>
                <a:gd name="connsiteY97" fmla="*/ 1138258 h 2671783"/>
                <a:gd name="connsiteX98" fmla="*/ 171450 w 3295650"/>
                <a:gd name="connsiteY98"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1966934 w 3295650"/>
                <a:gd name="connsiteY77" fmla="*/ 428628 h 2671783"/>
                <a:gd name="connsiteX78" fmla="*/ 1895496 w 3295650"/>
                <a:gd name="connsiteY78" fmla="*/ 428628 h 2671783"/>
                <a:gd name="connsiteX79" fmla="*/ 1824058 w 3295650"/>
                <a:gd name="connsiteY79" fmla="*/ 285752 h 2671783"/>
                <a:gd name="connsiteX80" fmla="*/ 1752620 w 3295650"/>
                <a:gd name="connsiteY80" fmla="*/ 285752 h 2671783"/>
                <a:gd name="connsiteX81" fmla="*/ 1752620 w 3295650"/>
                <a:gd name="connsiteY81" fmla="*/ 357190 h 2671783"/>
                <a:gd name="connsiteX82" fmla="*/ 1752620 w 3295650"/>
                <a:gd name="connsiteY82" fmla="*/ 500066 h 2671783"/>
                <a:gd name="connsiteX83" fmla="*/ 1609744 w 3295650"/>
                <a:gd name="connsiteY83" fmla="*/ 571504 h 2671783"/>
                <a:gd name="connsiteX84" fmla="*/ 1466868 w 3295650"/>
                <a:gd name="connsiteY84" fmla="*/ 571504 h 2671783"/>
                <a:gd name="connsiteX85" fmla="*/ 1395430 w 3295650"/>
                <a:gd name="connsiteY85" fmla="*/ 428628 h 2671783"/>
                <a:gd name="connsiteX86" fmla="*/ 1395430 w 3295650"/>
                <a:gd name="connsiteY86" fmla="*/ 714380 h 2671783"/>
                <a:gd name="connsiteX87" fmla="*/ 1252554 w 3295650"/>
                <a:gd name="connsiteY87" fmla="*/ 785818 h 2671783"/>
                <a:gd name="connsiteX88" fmla="*/ 1285875 w 3295650"/>
                <a:gd name="connsiteY88" fmla="*/ 728683 h 2671783"/>
                <a:gd name="connsiteX89" fmla="*/ 1138237 w 3295650"/>
                <a:gd name="connsiteY89" fmla="*/ 728683 h 2671783"/>
                <a:gd name="connsiteX90" fmla="*/ 1133475 w 3295650"/>
                <a:gd name="connsiteY90" fmla="*/ 762020 h 2671783"/>
                <a:gd name="connsiteX91" fmla="*/ 1023937 w 3295650"/>
                <a:gd name="connsiteY91" fmla="*/ 738208 h 2671783"/>
                <a:gd name="connsiteX92" fmla="*/ 781050 w 3295650"/>
                <a:gd name="connsiteY92" fmla="*/ 709633 h 2671783"/>
                <a:gd name="connsiteX93" fmla="*/ 757237 w 3295650"/>
                <a:gd name="connsiteY93" fmla="*/ 919183 h 2671783"/>
                <a:gd name="connsiteX94" fmla="*/ 557212 w 3295650"/>
                <a:gd name="connsiteY94" fmla="*/ 904895 h 2671783"/>
                <a:gd name="connsiteX95" fmla="*/ 557212 w 3295650"/>
                <a:gd name="connsiteY95" fmla="*/ 809645 h 2671783"/>
                <a:gd name="connsiteX96" fmla="*/ 538162 w 3295650"/>
                <a:gd name="connsiteY96" fmla="*/ 881083 h 2671783"/>
                <a:gd name="connsiteX97" fmla="*/ 514350 w 3295650"/>
                <a:gd name="connsiteY97" fmla="*/ 1062058 h 2671783"/>
                <a:gd name="connsiteX98" fmla="*/ 557212 w 3295650"/>
                <a:gd name="connsiteY98" fmla="*/ 1138258 h 2671783"/>
                <a:gd name="connsiteX99" fmla="*/ 171450 w 3295650"/>
                <a:gd name="connsiteY99"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1966934 w 3295650"/>
                <a:gd name="connsiteY77" fmla="*/ 285752 h 2671783"/>
                <a:gd name="connsiteX78" fmla="*/ 1966934 w 3295650"/>
                <a:gd name="connsiteY78" fmla="*/ 428628 h 2671783"/>
                <a:gd name="connsiteX79" fmla="*/ 1895496 w 3295650"/>
                <a:gd name="connsiteY79" fmla="*/ 428628 h 2671783"/>
                <a:gd name="connsiteX80" fmla="*/ 1824058 w 3295650"/>
                <a:gd name="connsiteY80" fmla="*/ 285752 h 2671783"/>
                <a:gd name="connsiteX81" fmla="*/ 1752620 w 3295650"/>
                <a:gd name="connsiteY81" fmla="*/ 285752 h 2671783"/>
                <a:gd name="connsiteX82" fmla="*/ 1752620 w 3295650"/>
                <a:gd name="connsiteY82" fmla="*/ 357190 h 2671783"/>
                <a:gd name="connsiteX83" fmla="*/ 1752620 w 3295650"/>
                <a:gd name="connsiteY83" fmla="*/ 500066 h 2671783"/>
                <a:gd name="connsiteX84" fmla="*/ 1609744 w 3295650"/>
                <a:gd name="connsiteY84" fmla="*/ 571504 h 2671783"/>
                <a:gd name="connsiteX85" fmla="*/ 1466868 w 3295650"/>
                <a:gd name="connsiteY85" fmla="*/ 571504 h 2671783"/>
                <a:gd name="connsiteX86" fmla="*/ 1395430 w 3295650"/>
                <a:gd name="connsiteY86" fmla="*/ 428628 h 2671783"/>
                <a:gd name="connsiteX87" fmla="*/ 1395430 w 3295650"/>
                <a:gd name="connsiteY87" fmla="*/ 714380 h 2671783"/>
                <a:gd name="connsiteX88" fmla="*/ 1252554 w 3295650"/>
                <a:gd name="connsiteY88" fmla="*/ 785818 h 2671783"/>
                <a:gd name="connsiteX89" fmla="*/ 1285875 w 3295650"/>
                <a:gd name="connsiteY89" fmla="*/ 728683 h 2671783"/>
                <a:gd name="connsiteX90" fmla="*/ 1138237 w 3295650"/>
                <a:gd name="connsiteY90" fmla="*/ 728683 h 2671783"/>
                <a:gd name="connsiteX91" fmla="*/ 1133475 w 3295650"/>
                <a:gd name="connsiteY91" fmla="*/ 762020 h 2671783"/>
                <a:gd name="connsiteX92" fmla="*/ 1023937 w 3295650"/>
                <a:gd name="connsiteY92" fmla="*/ 738208 h 2671783"/>
                <a:gd name="connsiteX93" fmla="*/ 781050 w 3295650"/>
                <a:gd name="connsiteY93" fmla="*/ 709633 h 2671783"/>
                <a:gd name="connsiteX94" fmla="*/ 757237 w 3295650"/>
                <a:gd name="connsiteY94" fmla="*/ 919183 h 2671783"/>
                <a:gd name="connsiteX95" fmla="*/ 557212 w 3295650"/>
                <a:gd name="connsiteY95" fmla="*/ 904895 h 2671783"/>
                <a:gd name="connsiteX96" fmla="*/ 557212 w 3295650"/>
                <a:gd name="connsiteY96" fmla="*/ 809645 h 2671783"/>
                <a:gd name="connsiteX97" fmla="*/ 538162 w 3295650"/>
                <a:gd name="connsiteY97" fmla="*/ 881083 h 2671783"/>
                <a:gd name="connsiteX98" fmla="*/ 514350 w 3295650"/>
                <a:gd name="connsiteY98" fmla="*/ 1062058 h 2671783"/>
                <a:gd name="connsiteX99" fmla="*/ 557212 w 3295650"/>
                <a:gd name="connsiteY99" fmla="*/ 1138258 h 2671783"/>
                <a:gd name="connsiteX100" fmla="*/ 171450 w 3295650"/>
                <a:gd name="connsiteY100"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1966934 w 3295650"/>
                <a:gd name="connsiteY77" fmla="*/ 285752 h 2671783"/>
                <a:gd name="connsiteX78" fmla="*/ 1966934 w 3295650"/>
                <a:gd name="connsiteY78" fmla="*/ 285752 h 2671783"/>
                <a:gd name="connsiteX79" fmla="*/ 1966934 w 3295650"/>
                <a:gd name="connsiteY79" fmla="*/ 428628 h 2671783"/>
                <a:gd name="connsiteX80" fmla="*/ 1895496 w 3295650"/>
                <a:gd name="connsiteY80" fmla="*/ 428628 h 2671783"/>
                <a:gd name="connsiteX81" fmla="*/ 1824058 w 3295650"/>
                <a:gd name="connsiteY81" fmla="*/ 285752 h 2671783"/>
                <a:gd name="connsiteX82" fmla="*/ 1752620 w 3295650"/>
                <a:gd name="connsiteY82" fmla="*/ 285752 h 2671783"/>
                <a:gd name="connsiteX83" fmla="*/ 1752620 w 3295650"/>
                <a:gd name="connsiteY83" fmla="*/ 357190 h 2671783"/>
                <a:gd name="connsiteX84" fmla="*/ 1752620 w 3295650"/>
                <a:gd name="connsiteY84" fmla="*/ 500066 h 2671783"/>
                <a:gd name="connsiteX85" fmla="*/ 1609744 w 3295650"/>
                <a:gd name="connsiteY85" fmla="*/ 571504 h 2671783"/>
                <a:gd name="connsiteX86" fmla="*/ 1466868 w 3295650"/>
                <a:gd name="connsiteY86" fmla="*/ 571504 h 2671783"/>
                <a:gd name="connsiteX87" fmla="*/ 1395430 w 3295650"/>
                <a:gd name="connsiteY87" fmla="*/ 428628 h 2671783"/>
                <a:gd name="connsiteX88" fmla="*/ 1395430 w 3295650"/>
                <a:gd name="connsiteY88" fmla="*/ 714380 h 2671783"/>
                <a:gd name="connsiteX89" fmla="*/ 1252554 w 3295650"/>
                <a:gd name="connsiteY89" fmla="*/ 785818 h 2671783"/>
                <a:gd name="connsiteX90" fmla="*/ 1285875 w 3295650"/>
                <a:gd name="connsiteY90" fmla="*/ 728683 h 2671783"/>
                <a:gd name="connsiteX91" fmla="*/ 1138237 w 3295650"/>
                <a:gd name="connsiteY91" fmla="*/ 728683 h 2671783"/>
                <a:gd name="connsiteX92" fmla="*/ 1133475 w 3295650"/>
                <a:gd name="connsiteY92" fmla="*/ 762020 h 2671783"/>
                <a:gd name="connsiteX93" fmla="*/ 1023937 w 3295650"/>
                <a:gd name="connsiteY93" fmla="*/ 738208 h 2671783"/>
                <a:gd name="connsiteX94" fmla="*/ 781050 w 3295650"/>
                <a:gd name="connsiteY94" fmla="*/ 709633 h 2671783"/>
                <a:gd name="connsiteX95" fmla="*/ 757237 w 3295650"/>
                <a:gd name="connsiteY95" fmla="*/ 919183 h 2671783"/>
                <a:gd name="connsiteX96" fmla="*/ 557212 w 3295650"/>
                <a:gd name="connsiteY96" fmla="*/ 904895 h 2671783"/>
                <a:gd name="connsiteX97" fmla="*/ 557212 w 3295650"/>
                <a:gd name="connsiteY97" fmla="*/ 809645 h 2671783"/>
                <a:gd name="connsiteX98" fmla="*/ 538162 w 3295650"/>
                <a:gd name="connsiteY98" fmla="*/ 881083 h 2671783"/>
                <a:gd name="connsiteX99" fmla="*/ 514350 w 3295650"/>
                <a:gd name="connsiteY99" fmla="*/ 1062058 h 2671783"/>
                <a:gd name="connsiteX100" fmla="*/ 557212 w 3295650"/>
                <a:gd name="connsiteY100" fmla="*/ 1138258 h 2671783"/>
                <a:gd name="connsiteX101" fmla="*/ 171450 w 3295650"/>
                <a:gd name="connsiteY101"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038372 w 3295650"/>
                <a:gd name="connsiteY77" fmla="*/ 214314 h 2671783"/>
                <a:gd name="connsiteX78" fmla="*/ 1966934 w 3295650"/>
                <a:gd name="connsiteY78" fmla="*/ 285752 h 2671783"/>
                <a:gd name="connsiteX79" fmla="*/ 1966934 w 3295650"/>
                <a:gd name="connsiteY79" fmla="*/ 285752 h 2671783"/>
                <a:gd name="connsiteX80" fmla="*/ 1966934 w 3295650"/>
                <a:gd name="connsiteY80" fmla="*/ 428628 h 2671783"/>
                <a:gd name="connsiteX81" fmla="*/ 1895496 w 3295650"/>
                <a:gd name="connsiteY81" fmla="*/ 428628 h 2671783"/>
                <a:gd name="connsiteX82" fmla="*/ 1824058 w 3295650"/>
                <a:gd name="connsiteY82" fmla="*/ 285752 h 2671783"/>
                <a:gd name="connsiteX83" fmla="*/ 1752620 w 3295650"/>
                <a:gd name="connsiteY83" fmla="*/ 285752 h 2671783"/>
                <a:gd name="connsiteX84" fmla="*/ 1752620 w 3295650"/>
                <a:gd name="connsiteY84" fmla="*/ 357190 h 2671783"/>
                <a:gd name="connsiteX85" fmla="*/ 1752620 w 3295650"/>
                <a:gd name="connsiteY85" fmla="*/ 500066 h 2671783"/>
                <a:gd name="connsiteX86" fmla="*/ 1609744 w 3295650"/>
                <a:gd name="connsiteY86" fmla="*/ 571504 h 2671783"/>
                <a:gd name="connsiteX87" fmla="*/ 1466868 w 3295650"/>
                <a:gd name="connsiteY87" fmla="*/ 571504 h 2671783"/>
                <a:gd name="connsiteX88" fmla="*/ 1395430 w 3295650"/>
                <a:gd name="connsiteY88" fmla="*/ 428628 h 2671783"/>
                <a:gd name="connsiteX89" fmla="*/ 1395430 w 3295650"/>
                <a:gd name="connsiteY89" fmla="*/ 714380 h 2671783"/>
                <a:gd name="connsiteX90" fmla="*/ 1252554 w 3295650"/>
                <a:gd name="connsiteY90" fmla="*/ 785818 h 2671783"/>
                <a:gd name="connsiteX91" fmla="*/ 1285875 w 3295650"/>
                <a:gd name="connsiteY91" fmla="*/ 728683 h 2671783"/>
                <a:gd name="connsiteX92" fmla="*/ 1138237 w 3295650"/>
                <a:gd name="connsiteY92" fmla="*/ 728683 h 2671783"/>
                <a:gd name="connsiteX93" fmla="*/ 1133475 w 3295650"/>
                <a:gd name="connsiteY93" fmla="*/ 762020 h 2671783"/>
                <a:gd name="connsiteX94" fmla="*/ 1023937 w 3295650"/>
                <a:gd name="connsiteY94" fmla="*/ 738208 h 2671783"/>
                <a:gd name="connsiteX95" fmla="*/ 781050 w 3295650"/>
                <a:gd name="connsiteY95" fmla="*/ 709633 h 2671783"/>
                <a:gd name="connsiteX96" fmla="*/ 757237 w 3295650"/>
                <a:gd name="connsiteY96" fmla="*/ 919183 h 2671783"/>
                <a:gd name="connsiteX97" fmla="*/ 557212 w 3295650"/>
                <a:gd name="connsiteY97" fmla="*/ 904895 h 2671783"/>
                <a:gd name="connsiteX98" fmla="*/ 557212 w 3295650"/>
                <a:gd name="connsiteY98" fmla="*/ 809645 h 2671783"/>
                <a:gd name="connsiteX99" fmla="*/ 538162 w 3295650"/>
                <a:gd name="connsiteY99" fmla="*/ 881083 h 2671783"/>
                <a:gd name="connsiteX100" fmla="*/ 514350 w 3295650"/>
                <a:gd name="connsiteY100" fmla="*/ 1062058 h 2671783"/>
                <a:gd name="connsiteX101" fmla="*/ 557212 w 3295650"/>
                <a:gd name="connsiteY101" fmla="*/ 1138258 h 2671783"/>
                <a:gd name="connsiteX102" fmla="*/ 171450 w 3295650"/>
                <a:gd name="connsiteY102"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109810 w 3295650"/>
                <a:gd name="connsiteY77" fmla="*/ 214314 h 2671783"/>
                <a:gd name="connsiteX78" fmla="*/ 2038372 w 3295650"/>
                <a:gd name="connsiteY78" fmla="*/ 214314 h 2671783"/>
                <a:gd name="connsiteX79" fmla="*/ 1966934 w 3295650"/>
                <a:gd name="connsiteY79" fmla="*/ 285752 h 2671783"/>
                <a:gd name="connsiteX80" fmla="*/ 1966934 w 3295650"/>
                <a:gd name="connsiteY80" fmla="*/ 285752 h 2671783"/>
                <a:gd name="connsiteX81" fmla="*/ 1966934 w 3295650"/>
                <a:gd name="connsiteY81" fmla="*/ 428628 h 2671783"/>
                <a:gd name="connsiteX82" fmla="*/ 1895496 w 3295650"/>
                <a:gd name="connsiteY82" fmla="*/ 428628 h 2671783"/>
                <a:gd name="connsiteX83" fmla="*/ 1824058 w 3295650"/>
                <a:gd name="connsiteY83" fmla="*/ 285752 h 2671783"/>
                <a:gd name="connsiteX84" fmla="*/ 1752620 w 3295650"/>
                <a:gd name="connsiteY84" fmla="*/ 285752 h 2671783"/>
                <a:gd name="connsiteX85" fmla="*/ 1752620 w 3295650"/>
                <a:gd name="connsiteY85" fmla="*/ 357190 h 2671783"/>
                <a:gd name="connsiteX86" fmla="*/ 1752620 w 3295650"/>
                <a:gd name="connsiteY86" fmla="*/ 500066 h 2671783"/>
                <a:gd name="connsiteX87" fmla="*/ 1609744 w 3295650"/>
                <a:gd name="connsiteY87" fmla="*/ 571504 h 2671783"/>
                <a:gd name="connsiteX88" fmla="*/ 1466868 w 3295650"/>
                <a:gd name="connsiteY88" fmla="*/ 571504 h 2671783"/>
                <a:gd name="connsiteX89" fmla="*/ 1395430 w 3295650"/>
                <a:gd name="connsiteY89" fmla="*/ 428628 h 2671783"/>
                <a:gd name="connsiteX90" fmla="*/ 1395430 w 3295650"/>
                <a:gd name="connsiteY90" fmla="*/ 714380 h 2671783"/>
                <a:gd name="connsiteX91" fmla="*/ 1252554 w 3295650"/>
                <a:gd name="connsiteY91" fmla="*/ 785818 h 2671783"/>
                <a:gd name="connsiteX92" fmla="*/ 1285875 w 3295650"/>
                <a:gd name="connsiteY92" fmla="*/ 728683 h 2671783"/>
                <a:gd name="connsiteX93" fmla="*/ 1138237 w 3295650"/>
                <a:gd name="connsiteY93" fmla="*/ 728683 h 2671783"/>
                <a:gd name="connsiteX94" fmla="*/ 1133475 w 3295650"/>
                <a:gd name="connsiteY94" fmla="*/ 762020 h 2671783"/>
                <a:gd name="connsiteX95" fmla="*/ 1023937 w 3295650"/>
                <a:gd name="connsiteY95" fmla="*/ 738208 h 2671783"/>
                <a:gd name="connsiteX96" fmla="*/ 781050 w 3295650"/>
                <a:gd name="connsiteY96" fmla="*/ 709633 h 2671783"/>
                <a:gd name="connsiteX97" fmla="*/ 757237 w 3295650"/>
                <a:gd name="connsiteY97" fmla="*/ 919183 h 2671783"/>
                <a:gd name="connsiteX98" fmla="*/ 557212 w 3295650"/>
                <a:gd name="connsiteY98" fmla="*/ 904895 h 2671783"/>
                <a:gd name="connsiteX99" fmla="*/ 557212 w 3295650"/>
                <a:gd name="connsiteY99" fmla="*/ 809645 h 2671783"/>
                <a:gd name="connsiteX100" fmla="*/ 538162 w 3295650"/>
                <a:gd name="connsiteY100" fmla="*/ 881083 h 2671783"/>
                <a:gd name="connsiteX101" fmla="*/ 514350 w 3295650"/>
                <a:gd name="connsiteY101" fmla="*/ 1062058 h 2671783"/>
                <a:gd name="connsiteX102" fmla="*/ 557212 w 3295650"/>
                <a:gd name="connsiteY102" fmla="*/ 1138258 h 2671783"/>
                <a:gd name="connsiteX103" fmla="*/ 171450 w 3295650"/>
                <a:gd name="connsiteY103"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109810 w 3295650"/>
                <a:gd name="connsiteY77" fmla="*/ 357190 h 2671783"/>
                <a:gd name="connsiteX78" fmla="*/ 2109810 w 3295650"/>
                <a:gd name="connsiteY78" fmla="*/ 214314 h 2671783"/>
                <a:gd name="connsiteX79" fmla="*/ 2038372 w 3295650"/>
                <a:gd name="connsiteY79" fmla="*/ 214314 h 2671783"/>
                <a:gd name="connsiteX80" fmla="*/ 1966934 w 3295650"/>
                <a:gd name="connsiteY80" fmla="*/ 285752 h 2671783"/>
                <a:gd name="connsiteX81" fmla="*/ 1966934 w 3295650"/>
                <a:gd name="connsiteY81" fmla="*/ 285752 h 2671783"/>
                <a:gd name="connsiteX82" fmla="*/ 1966934 w 3295650"/>
                <a:gd name="connsiteY82" fmla="*/ 428628 h 2671783"/>
                <a:gd name="connsiteX83" fmla="*/ 1895496 w 3295650"/>
                <a:gd name="connsiteY83" fmla="*/ 428628 h 2671783"/>
                <a:gd name="connsiteX84" fmla="*/ 1824058 w 3295650"/>
                <a:gd name="connsiteY84" fmla="*/ 285752 h 2671783"/>
                <a:gd name="connsiteX85" fmla="*/ 1752620 w 3295650"/>
                <a:gd name="connsiteY85" fmla="*/ 285752 h 2671783"/>
                <a:gd name="connsiteX86" fmla="*/ 1752620 w 3295650"/>
                <a:gd name="connsiteY86" fmla="*/ 357190 h 2671783"/>
                <a:gd name="connsiteX87" fmla="*/ 1752620 w 3295650"/>
                <a:gd name="connsiteY87" fmla="*/ 500066 h 2671783"/>
                <a:gd name="connsiteX88" fmla="*/ 1609744 w 3295650"/>
                <a:gd name="connsiteY88" fmla="*/ 571504 h 2671783"/>
                <a:gd name="connsiteX89" fmla="*/ 1466868 w 3295650"/>
                <a:gd name="connsiteY89" fmla="*/ 571504 h 2671783"/>
                <a:gd name="connsiteX90" fmla="*/ 1395430 w 3295650"/>
                <a:gd name="connsiteY90" fmla="*/ 428628 h 2671783"/>
                <a:gd name="connsiteX91" fmla="*/ 1395430 w 3295650"/>
                <a:gd name="connsiteY91" fmla="*/ 714380 h 2671783"/>
                <a:gd name="connsiteX92" fmla="*/ 1252554 w 3295650"/>
                <a:gd name="connsiteY92" fmla="*/ 785818 h 2671783"/>
                <a:gd name="connsiteX93" fmla="*/ 1285875 w 3295650"/>
                <a:gd name="connsiteY93" fmla="*/ 728683 h 2671783"/>
                <a:gd name="connsiteX94" fmla="*/ 1138237 w 3295650"/>
                <a:gd name="connsiteY94" fmla="*/ 728683 h 2671783"/>
                <a:gd name="connsiteX95" fmla="*/ 1133475 w 3295650"/>
                <a:gd name="connsiteY95" fmla="*/ 762020 h 2671783"/>
                <a:gd name="connsiteX96" fmla="*/ 1023937 w 3295650"/>
                <a:gd name="connsiteY96" fmla="*/ 738208 h 2671783"/>
                <a:gd name="connsiteX97" fmla="*/ 781050 w 3295650"/>
                <a:gd name="connsiteY97" fmla="*/ 709633 h 2671783"/>
                <a:gd name="connsiteX98" fmla="*/ 757237 w 3295650"/>
                <a:gd name="connsiteY98" fmla="*/ 919183 h 2671783"/>
                <a:gd name="connsiteX99" fmla="*/ 557212 w 3295650"/>
                <a:gd name="connsiteY99" fmla="*/ 904895 h 2671783"/>
                <a:gd name="connsiteX100" fmla="*/ 557212 w 3295650"/>
                <a:gd name="connsiteY100" fmla="*/ 809645 h 2671783"/>
                <a:gd name="connsiteX101" fmla="*/ 538162 w 3295650"/>
                <a:gd name="connsiteY101" fmla="*/ 881083 h 2671783"/>
                <a:gd name="connsiteX102" fmla="*/ 514350 w 3295650"/>
                <a:gd name="connsiteY102" fmla="*/ 1062058 h 2671783"/>
                <a:gd name="connsiteX103" fmla="*/ 557212 w 3295650"/>
                <a:gd name="connsiteY103" fmla="*/ 1138258 h 2671783"/>
                <a:gd name="connsiteX104" fmla="*/ 171450 w 3295650"/>
                <a:gd name="connsiteY104"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181248 w 3295650"/>
                <a:gd name="connsiteY77" fmla="*/ 357190 h 2671783"/>
                <a:gd name="connsiteX78" fmla="*/ 2109810 w 3295650"/>
                <a:gd name="connsiteY78" fmla="*/ 357190 h 2671783"/>
                <a:gd name="connsiteX79" fmla="*/ 2109810 w 3295650"/>
                <a:gd name="connsiteY79" fmla="*/ 214314 h 2671783"/>
                <a:gd name="connsiteX80" fmla="*/ 2038372 w 3295650"/>
                <a:gd name="connsiteY80" fmla="*/ 214314 h 2671783"/>
                <a:gd name="connsiteX81" fmla="*/ 1966934 w 3295650"/>
                <a:gd name="connsiteY81" fmla="*/ 285752 h 2671783"/>
                <a:gd name="connsiteX82" fmla="*/ 1966934 w 3295650"/>
                <a:gd name="connsiteY82" fmla="*/ 285752 h 2671783"/>
                <a:gd name="connsiteX83" fmla="*/ 1966934 w 3295650"/>
                <a:gd name="connsiteY83" fmla="*/ 428628 h 2671783"/>
                <a:gd name="connsiteX84" fmla="*/ 1895496 w 3295650"/>
                <a:gd name="connsiteY84" fmla="*/ 428628 h 2671783"/>
                <a:gd name="connsiteX85" fmla="*/ 1824058 w 3295650"/>
                <a:gd name="connsiteY85" fmla="*/ 285752 h 2671783"/>
                <a:gd name="connsiteX86" fmla="*/ 1752620 w 3295650"/>
                <a:gd name="connsiteY86" fmla="*/ 285752 h 2671783"/>
                <a:gd name="connsiteX87" fmla="*/ 1752620 w 3295650"/>
                <a:gd name="connsiteY87" fmla="*/ 357190 h 2671783"/>
                <a:gd name="connsiteX88" fmla="*/ 1752620 w 3295650"/>
                <a:gd name="connsiteY88" fmla="*/ 500066 h 2671783"/>
                <a:gd name="connsiteX89" fmla="*/ 1609744 w 3295650"/>
                <a:gd name="connsiteY89" fmla="*/ 571504 h 2671783"/>
                <a:gd name="connsiteX90" fmla="*/ 1466868 w 3295650"/>
                <a:gd name="connsiteY90" fmla="*/ 571504 h 2671783"/>
                <a:gd name="connsiteX91" fmla="*/ 1395430 w 3295650"/>
                <a:gd name="connsiteY91" fmla="*/ 428628 h 2671783"/>
                <a:gd name="connsiteX92" fmla="*/ 1395430 w 3295650"/>
                <a:gd name="connsiteY92" fmla="*/ 714380 h 2671783"/>
                <a:gd name="connsiteX93" fmla="*/ 1252554 w 3295650"/>
                <a:gd name="connsiteY93" fmla="*/ 785818 h 2671783"/>
                <a:gd name="connsiteX94" fmla="*/ 1285875 w 3295650"/>
                <a:gd name="connsiteY94" fmla="*/ 728683 h 2671783"/>
                <a:gd name="connsiteX95" fmla="*/ 1138237 w 3295650"/>
                <a:gd name="connsiteY95" fmla="*/ 728683 h 2671783"/>
                <a:gd name="connsiteX96" fmla="*/ 1133475 w 3295650"/>
                <a:gd name="connsiteY96" fmla="*/ 762020 h 2671783"/>
                <a:gd name="connsiteX97" fmla="*/ 1023937 w 3295650"/>
                <a:gd name="connsiteY97" fmla="*/ 738208 h 2671783"/>
                <a:gd name="connsiteX98" fmla="*/ 781050 w 3295650"/>
                <a:gd name="connsiteY98" fmla="*/ 709633 h 2671783"/>
                <a:gd name="connsiteX99" fmla="*/ 757237 w 3295650"/>
                <a:gd name="connsiteY99" fmla="*/ 919183 h 2671783"/>
                <a:gd name="connsiteX100" fmla="*/ 557212 w 3295650"/>
                <a:gd name="connsiteY100" fmla="*/ 904895 h 2671783"/>
                <a:gd name="connsiteX101" fmla="*/ 557212 w 3295650"/>
                <a:gd name="connsiteY101" fmla="*/ 809645 h 2671783"/>
                <a:gd name="connsiteX102" fmla="*/ 538162 w 3295650"/>
                <a:gd name="connsiteY102" fmla="*/ 881083 h 2671783"/>
                <a:gd name="connsiteX103" fmla="*/ 514350 w 3295650"/>
                <a:gd name="connsiteY103" fmla="*/ 1062058 h 2671783"/>
                <a:gd name="connsiteX104" fmla="*/ 557212 w 3295650"/>
                <a:gd name="connsiteY104" fmla="*/ 1138258 h 2671783"/>
                <a:gd name="connsiteX105" fmla="*/ 171450 w 3295650"/>
                <a:gd name="connsiteY105"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181248 w 3295650"/>
                <a:gd name="connsiteY77" fmla="*/ 285752 h 2671783"/>
                <a:gd name="connsiteX78" fmla="*/ 2181248 w 3295650"/>
                <a:gd name="connsiteY78" fmla="*/ 357190 h 2671783"/>
                <a:gd name="connsiteX79" fmla="*/ 2109810 w 3295650"/>
                <a:gd name="connsiteY79" fmla="*/ 357190 h 2671783"/>
                <a:gd name="connsiteX80" fmla="*/ 2109810 w 3295650"/>
                <a:gd name="connsiteY80" fmla="*/ 214314 h 2671783"/>
                <a:gd name="connsiteX81" fmla="*/ 2038372 w 3295650"/>
                <a:gd name="connsiteY81" fmla="*/ 214314 h 2671783"/>
                <a:gd name="connsiteX82" fmla="*/ 1966934 w 3295650"/>
                <a:gd name="connsiteY82" fmla="*/ 285752 h 2671783"/>
                <a:gd name="connsiteX83" fmla="*/ 1966934 w 3295650"/>
                <a:gd name="connsiteY83" fmla="*/ 285752 h 2671783"/>
                <a:gd name="connsiteX84" fmla="*/ 1966934 w 3295650"/>
                <a:gd name="connsiteY84" fmla="*/ 428628 h 2671783"/>
                <a:gd name="connsiteX85" fmla="*/ 1895496 w 3295650"/>
                <a:gd name="connsiteY85" fmla="*/ 428628 h 2671783"/>
                <a:gd name="connsiteX86" fmla="*/ 1824058 w 3295650"/>
                <a:gd name="connsiteY86" fmla="*/ 285752 h 2671783"/>
                <a:gd name="connsiteX87" fmla="*/ 1752620 w 3295650"/>
                <a:gd name="connsiteY87" fmla="*/ 285752 h 2671783"/>
                <a:gd name="connsiteX88" fmla="*/ 1752620 w 3295650"/>
                <a:gd name="connsiteY88" fmla="*/ 357190 h 2671783"/>
                <a:gd name="connsiteX89" fmla="*/ 1752620 w 3295650"/>
                <a:gd name="connsiteY89" fmla="*/ 500066 h 2671783"/>
                <a:gd name="connsiteX90" fmla="*/ 1609744 w 3295650"/>
                <a:gd name="connsiteY90" fmla="*/ 571504 h 2671783"/>
                <a:gd name="connsiteX91" fmla="*/ 1466868 w 3295650"/>
                <a:gd name="connsiteY91" fmla="*/ 571504 h 2671783"/>
                <a:gd name="connsiteX92" fmla="*/ 1395430 w 3295650"/>
                <a:gd name="connsiteY92" fmla="*/ 428628 h 2671783"/>
                <a:gd name="connsiteX93" fmla="*/ 1395430 w 3295650"/>
                <a:gd name="connsiteY93" fmla="*/ 714380 h 2671783"/>
                <a:gd name="connsiteX94" fmla="*/ 1252554 w 3295650"/>
                <a:gd name="connsiteY94" fmla="*/ 785818 h 2671783"/>
                <a:gd name="connsiteX95" fmla="*/ 1285875 w 3295650"/>
                <a:gd name="connsiteY95" fmla="*/ 728683 h 2671783"/>
                <a:gd name="connsiteX96" fmla="*/ 1138237 w 3295650"/>
                <a:gd name="connsiteY96" fmla="*/ 728683 h 2671783"/>
                <a:gd name="connsiteX97" fmla="*/ 1133475 w 3295650"/>
                <a:gd name="connsiteY97" fmla="*/ 762020 h 2671783"/>
                <a:gd name="connsiteX98" fmla="*/ 1023937 w 3295650"/>
                <a:gd name="connsiteY98" fmla="*/ 738208 h 2671783"/>
                <a:gd name="connsiteX99" fmla="*/ 781050 w 3295650"/>
                <a:gd name="connsiteY99" fmla="*/ 709633 h 2671783"/>
                <a:gd name="connsiteX100" fmla="*/ 757237 w 3295650"/>
                <a:gd name="connsiteY100" fmla="*/ 919183 h 2671783"/>
                <a:gd name="connsiteX101" fmla="*/ 557212 w 3295650"/>
                <a:gd name="connsiteY101" fmla="*/ 904895 h 2671783"/>
                <a:gd name="connsiteX102" fmla="*/ 557212 w 3295650"/>
                <a:gd name="connsiteY102" fmla="*/ 809645 h 2671783"/>
                <a:gd name="connsiteX103" fmla="*/ 538162 w 3295650"/>
                <a:gd name="connsiteY103" fmla="*/ 881083 h 2671783"/>
                <a:gd name="connsiteX104" fmla="*/ 514350 w 3295650"/>
                <a:gd name="connsiteY104" fmla="*/ 1062058 h 2671783"/>
                <a:gd name="connsiteX105" fmla="*/ 557212 w 3295650"/>
                <a:gd name="connsiteY105" fmla="*/ 1138258 h 2671783"/>
                <a:gd name="connsiteX106" fmla="*/ 171450 w 3295650"/>
                <a:gd name="connsiteY106"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252686 w 3295650"/>
                <a:gd name="connsiteY77" fmla="*/ 285752 h 2671783"/>
                <a:gd name="connsiteX78" fmla="*/ 2181248 w 3295650"/>
                <a:gd name="connsiteY78" fmla="*/ 285752 h 2671783"/>
                <a:gd name="connsiteX79" fmla="*/ 2181248 w 3295650"/>
                <a:gd name="connsiteY79" fmla="*/ 357190 h 2671783"/>
                <a:gd name="connsiteX80" fmla="*/ 2109810 w 3295650"/>
                <a:gd name="connsiteY80" fmla="*/ 357190 h 2671783"/>
                <a:gd name="connsiteX81" fmla="*/ 2109810 w 3295650"/>
                <a:gd name="connsiteY81" fmla="*/ 214314 h 2671783"/>
                <a:gd name="connsiteX82" fmla="*/ 2038372 w 3295650"/>
                <a:gd name="connsiteY82" fmla="*/ 214314 h 2671783"/>
                <a:gd name="connsiteX83" fmla="*/ 1966934 w 3295650"/>
                <a:gd name="connsiteY83" fmla="*/ 285752 h 2671783"/>
                <a:gd name="connsiteX84" fmla="*/ 1966934 w 3295650"/>
                <a:gd name="connsiteY84" fmla="*/ 285752 h 2671783"/>
                <a:gd name="connsiteX85" fmla="*/ 1966934 w 3295650"/>
                <a:gd name="connsiteY85" fmla="*/ 428628 h 2671783"/>
                <a:gd name="connsiteX86" fmla="*/ 1895496 w 3295650"/>
                <a:gd name="connsiteY86" fmla="*/ 428628 h 2671783"/>
                <a:gd name="connsiteX87" fmla="*/ 1824058 w 3295650"/>
                <a:gd name="connsiteY87" fmla="*/ 285752 h 2671783"/>
                <a:gd name="connsiteX88" fmla="*/ 1752620 w 3295650"/>
                <a:gd name="connsiteY88" fmla="*/ 285752 h 2671783"/>
                <a:gd name="connsiteX89" fmla="*/ 1752620 w 3295650"/>
                <a:gd name="connsiteY89" fmla="*/ 357190 h 2671783"/>
                <a:gd name="connsiteX90" fmla="*/ 1752620 w 3295650"/>
                <a:gd name="connsiteY90" fmla="*/ 500066 h 2671783"/>
                <a:gd name="connsiteX91" fmla="*/ 1609744 w 3295650"/>
                <a:gd name="connsiteY91" fmla="*/ 571504 h 2671783"/>
                <a:gd name="connsiteX92" fmla="*/ 1466868 w 3295650"/>
                <a:gd name="connsiteY92" fmla="*/ 571504 h 2671783"/>
                <a:gd name="connsiteX93" fmla="*/ 1395430 w 3295650"/>
                <a:gd name="connsiteY93" fmla="*/ 428628 h 2671783"/>
                <a:gd name="connsiteX94" fmla="*/ 1395430 w 3295650"/>
                <a:gd name="connsiteY94" fmla="*/ 714380 h 2671783"/>
                <a:gd name="connsiteX95" fmla="*/ 1252554 w 3295650"/>
                <a:gd name="connsiteY95" fmla="*/ 785818 h 2671783"/>
                <a:gd name="connsiteX96" fmla="*/ 1285875 w 3295650"/>
                <a:gd name="connsiteY96" fmla="*/ 728683 h 2671783"/>
                <a:gd name="connsiteX97" fmla="*/ 1138237 w 3295650"/>
                <a:gd name="connsiteY97" fmla="*/ 728683 h 2671783"/>
                <a:gd name="connsiteX98" fmla="*/ 1133475 w 3295650"/>
                <a:gd name="connsiteY98" fmla="*/ 762020 h 2671783"/>
                <a:gd name="connsiteX99" fmla="*/ 1023937 w 3295650"/>
                <a:gd name="connsiteY99" fmla="*/ 738208 h 2671783"/>
                <a:gd name="connsiteX100" fmla="*/ 781050 w 3295650"/>
                <a:gd name="connsiteY100" fmla="*/ 709633 h 2671783"/>
                <a:gd name="connsiteX101" fmla="*/ 757237 w 3295650"/>
                <a:gd name="connsiteY101" fmla="*/ 919183 h 2671783"/>
                <a:gd name="connsiteX102" fmla="*/ 557212 w 3295650"/>
                <a:gd name="connsiteY102" fmla="*/ 904895 h 2671783"/>
                <a:gd name="connsiteX103" fmla="*/ 557212 w 3295650"/>
                <a:gd name="connsiteY103" fmla="*/ 809645 h 2671783"/>
                <a:gd name="connsiteX104" fmla="*/ 538162 w 3295650"/>
                <a:gd name="connsiteY104" fmla="*/ 881083 h 2671783"/>
                <a:gd name="connsiteX105" fmla="*/ 514350 w 3295650"/>
                <a:gd name="connsiteY105" fmla="*/ 1062058 h 2671783"/>
                <a:gd name="connsiteX106" fmla="*/ 557212 w 3295650"/>
                <a:gd name="connsiteY106" fmla="*/ 1138258 h 2671783"/>
                <a:gd name="connsiteX107" fmla="*/ 171450 w 3295650"/>
                <a:gd name="connsiteY107"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324124 w 3295650"/>
                <a:gd name="connsiteY77" fmla="*/ 214314 h 2671783"/>
                <a:gd name="connsiteX78" fmla="*/ 2252686 w 3295650"/>
                <a:gd name="connsiteY78" fmla="*/ 285752 h 2671783"/>
                <a:gd name="connsiteX79" fmla="*/ 2181248 w 3295650"/>
                <a:gd name="connsiteY79" fmla="*/ 285752 h 2671783"/>
                <a:gd name="connsiteX80" fmla="*/ 2181248 w 3295650"/>
                <a:gd name="connsiteY80" fmla="*/ 357190 h 2671783"/>
                <a:gd name="connsiteX81" fmla="*/ 2109810 w 3295650"/>
                <a:gd name="connsiteY81" fmla="*/ 357190 h 2671783"/>
                <a:gd name="connsiteX82" fmla="*/ 2109810 w 3295650"/>
                <a:gd name="connsiteY82" fmla="*/ 214314 h 2671783"/>
                <a:gd name="connsiteX83" fmla="*/ 2038372 w 3295650"/>
                <a:gd name="connsiteY83" fmla="*/ 214314 h 2671783"/>
                <a:gd name="connsiteX84" fmla="*/ 1966934 w 3295650"/>
                <a:gd name="connsiteY84" fmla="*/ 285752 h 2671783"/>
                <a:gd name="connsiteX85" fmla="*/ 1966934 w 3295650"/>
                <a:gd name="connsiteY85" fmla="*/ 285752 h 2671783"/>
                <a:gd name="connsiteX86" fmla="*/ 1966934 w 3295650"/>
                <a:gd name="connsiteY86" fmla="*/ 428628 h 2671783"/>
                <a:gd name="connsiteX87" fmla="*/ 1895496 w 3295650"/>
                <a:gd name="connsiteY87" fmla="*/ 428628 h 2671783"/>
                <a:gd name="connsiteX88" fmla="*/ 1824058 w 3295650"/>
                <a:gd name="connsiteY88" fmla="*/ 285752 h 2671783"/>
                <a:gd name="connsiteX89" fmla="*/ 1752620 w 3295650"/>
                <a:gd name="connsiteY89" fmla="*/ 285752 h 2671783"/>
                <a:gd name="connsiteX90" fmla="*/ 1752620 w 3295650"/>
                <a:gd name="connsiteY90" fmla="*/ 357190 h 2671783"/>
                <a:gd name="connsiteX91" fmla="*/ 1752620 w 3295650"/>
                <a:gd name="connsiteY91" fmla="*/ 500066 h 2671783"/>
                <a:gd name="connsiteX92" fmla="*/ 1609744 w 3295650"/>
                <a:gd name="connsiteY92" fmla="*/ 571504 h 2671783"/>
                <a:gd name="connsiteX93" fmla="*/ 1466868 w 3295650"/>
                <a:gd name="connsiteY93" fmla="*/ 571504 h 2671783"/>
                <a:gd name="connsiteX94" fmla="*/ 1395430 w 3295650"/>
                <a:gd name="connsiteY94" fmla="*/ 428628 h 2671783"/>
                <a:gd name="connsiteX95" fmla="*/ 1395430 w 3295650"/>
                <a:gd name="connsiteY95" fmla="*/ 714380 h 2671783"/>
                <a:gd name="connsiteX96" fmla="*/ 1252554 w 3295650"/>
                <a:gd name="connsiteY96" fmla="*/ 785818 h 2671783"/>
                <a:gd name="connsiteX97" fmla="*/ 1285875 w 3295650"/>
                <a:gd name="connsiteY97" fmla="*/ 728683 h 2671783"/>
                <a:gd name="connsiteX98" fmla="*/ 1138237 w 3295650"/>
                <a:gd name="connsiteY98" fmla="*/ 728683 h 2671783"/>
                <a:gd name="connsiteX99" fmla="*/ 1133475 w 3295650"/>
                <a:gd name="connsiteY99" fmla="*/ 762020 h 2671783"/>
                <a:gd name="connsiteX100" fmla="*/ 1023937 w 3295650"/>
                <a:gd name="connsiteY100" fmla="*/ 738208 h 2671783"/>
                <a:gd name="connsiteX101" fmla="*/ 781050 w 3295650"/>
                <a:gd name="connsiteY101" fmla="*/ 709633 h 2671783"/>
                <a:gd name="connsiteX102" fmla="*/ 757237 w 3295650"/>
                <a:gd name="connsiteY102" fmla="*/ 919183 h 2671783"/>
                <a:gd name="connsiteX103" fmla="*/ 557212 w 3295650"/>
                <a:gd name="connsiteY103" fmla="*/ 904895 h 2671783"/>
                <a:gd name="connsiteX104" fmla="*/ 557212 w 3295650"/>
                <a:gd name="connsiteY104" fmla="*/ 809645 h 2671783"/>
                <a:gd name="connsiteX105" fmla="*/ 538162 w 3295650"/>
                <a:gd name="connsiteY105" fmla="*/ 881083 h 2671783"/>
                <a:gd name="connsiteX106" fmla="*/ 514350 w 3295650"/>
                <a:gd name="connsiteY106" fmla="*/ 1062058 h 2671783"/>
                <a:gd name="connsiteX107" fmla="*/ 557212 w 3295650"/>
                <a:gd name="connsiteY107" fmla="*/ 1138258 h 2671783"/>
                <a:gd name="connsiteX108" fmla="*/ 171450 w 3295650"/>
                <a:gd name="connsiteY108"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395562 w 3295650"/>
                <a:gd name="connsiteY77" fmla="*/ 142876 h 2671783"/>
                <a:gd name="connsiteX78" fmla="*/ 2324124 w 3295650"/>
                <a:gd name="connsiteY78" fmla="*/ 214314 h 2671783"/>
                <a:gd name="connsiteX79" fmla="*/ 2252686 w 3295650"/>
                <a:gd name="connsiteY79" fmla="*/ 285752 h 2671783"/>
                <a:gd name="connsiteX80" fmla="*/ 2181248 w 3295650"/>
                <a:gd name="connsiteY80" fmla="*/ 285752 h 2671783"/>
                <a:gd name="connsiteX81" fmla="*/ 2181248 w 3295650"/>
                <a:gd name="connsiteY81" fmla="*/ 357190 h 2671783"/>
                <a:gd name="connsiteX82" fmla="*/ 2109810 w 3295650"/>
                <a:gd name="connsiteY82" fmla="*/ 357190 h 2671783"/>
                <a:gd name="connsiteX83" fmla="*/ 2109810 w 3295650"/>
                <a:gd name="connsiteY83" fmla="*/ 214314 h 2671783"/>
                <a:gd name="connsiteX84" fmla="*/ 2038372 w 3295650"/>
                <a:gd name="connsiteY84" fmla="*/ 214314 h 2671783"/>
                <a:gd name="connsiteX85" fmla="*/ 1966934 w 3295650"/>
                <a:gd name="connsiteY85" fmla="*/ 285752 h 2671783"/>
                <a:gd name="connsiteX86" fmla="*/ 1966934 w 3295650"/>
                <a:gd name="connsiteY86" fmla="*/ 285752 h 2671783"/>
                <a:gd name="connsiteX87" fmla="*/ 1966934 w 3295650"/>
                <a:gd name="connsiteY87" fmla="*/ 428628 h 2671783"/>
                <a:gd name="connsiteX88" fmla="*/ 1895496 w 3295650"/>
                <a:gd name="connsiteY88" fmla="*/ 428628 h 2671783"/>
                <a:gd name="connsiteX89" fmla="*/ 1824058 w 3295650"/>
                <a:gd name="connsiteY89" fmla="*/ 285752 h 2671783"/>
                <a:gd name="connsiteX90" fmla="*/ 1752620 w 3295650"/>
                <a:gd name="connsiteY90" fmla="*/ 285752 h 2671783"/>
                <a:gd name="connsiteX91" fmla="*/ 1752620 w 3295650"/>
                <a:gd name="connsiteY91" fmla="*/ 357190 h 2671783"/>
                <a:gd name="connsiteX92" fmla="*/ 1752620 w 3295650"/>
                <a:gd name="connsiteY92" fmla="*/ 500066 h 2671783"/>
                <a:gd name="connsiteX93" fmla="*/ 1609744 w 3295650"/>
                <a:gd name="connsiteY93" fmla="*/ 571504 h 2671783"/>
                <a:gd name="connsiteX94" fmla="*/ 1466868 w 3295650"/>
                <a:gd name="connsiteY94" fmla="*/ 571504 h 2671783"/>
                <a:gd name="connsiteX95" fmla="*/ 1395430 w 3295650"/>
                <a:gd name="connsiteY95" fmla="*/ 428628 h 2671783"/>
                <a:gd name="connsiteX96" fmla="*/ 1395430 w 3295650"/>
                <a:gd name="connsiteY96" fmla="*/ 714380 h 2671783"/>
                <a:gd name="connsiteX97" fmla="*/ 1252554 w 3295650"/>
                <a:gd name="connsiteY97" fmla="*/ 785818 h 2671783"/>
                <a:gd name="connsiteX98" fmla="*/ 1285875 w 3295650"/>
                <a:gd name="connsiteY98" fmla="*/ 728683 h 2671783"/>
                <a:gd name="connsiteX99" fmla="*/ 1138237 w 3295650"/>
                <a:gd name="connsiteY99" fmla="*/ 728683 h 2671783"/>
                <a:gd name="connsiteX100" fmla="*/ 1133475 w 3295650"/>
                <a:gd name="connsiteY100" fmla="*/ 762020 h 2671783"/>
                <a:gd name="connsiteX101" fmla="*/ 1023937 w 3295650"/>
                <a:gd name="connsiteY101" fmla="*/ 738208 h 2671783"/>
                <a:gd name="connsiteX102" fmla="*/ 781050 w 3295650"/>
                <a:gd name="connsiteY102" fmla="*/ 709633 h 2671783"/>
                <a:gd name="connsiteX103" fmla="*/ 757237 w 3295650"/>
                <a:gd name="connsiteY103" fmla="*/ 919183 h 2671783"/>
                <a:gd name="connsiteX104" fmla="*/ 557212 w 3295650"/>
                <a:gd name="connsiteY104" fmla="*/ 904895 h 2671783"/>
                <a:gd name="connsiteX105" fmla="*/ 557212 w 3295650"/>
                <a:gd name="connsiteY105" fmla="*/ 809645 h 2671783"/>
                <a:gd name="connsiteX106" fmla="*/ 538162 w 3295650"/>
                <a:gd name="connsiteY106" fmla="*/ 881083 h 2671783"/>
                <a:gd name="connsiteX107" fmla="*/ 514350 w 3295650"/>
                <a:gd name="connsiteY107" fmla="*/ 1062058 h 2671783"/>
                <a:gd name="connsiteX108" fmla="*/ 557212 w 3295650"/>
                <a:gd name="connsiteY108" fmla="*/ 1138258 h 2671783"/>
                <a:gd name="connsiteX109" fmla="*/ 171450 w 3295650"/>
                <a:gd name="connsiteY109"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467000 w 3295650"/>
                <a:gd name="connsiteY77" fmla="*/ 214314 h 2671783"/>
                <a:gd name="connsiteX78" fmla="*/ 2395562 w 3295650"/>
                <a:gd name="connsiteY78" fmla="*/ 142876 h 2671783"/>
                <a:gd name="connsiteX79" fmla="*/ 2324124 w 3295650"/>
                <a:gd name="connsiteY79" fmla="*/ 214314 h 2671783"/>
                <a:gd name="connsiteX80" fmla="*/ 2252686 w 3295650"/>
                <a:gd name="connsiteY80" fmla="*/ 285752 h 2671783"/>
                <a:gd name="connsiteX81" fmla="*/ 2181248 w 3295650"/>
                <a:gd name="connsiteY81" fmla="*/ 285752 h 2671783"/>
                <a:gd name="connsiteX82" fmla="*/ 2181248 w 3295650"/>
                <a:gd name="connsiteY82" fmla="*/ 357190 h 2671783"/>
                <a:gd name="connsiteX83" fmla="*/ 2109810 w 3295650"/>
                <a:gd name="connsiteY83" fmla="*/ 357190 h 2671783"/>
                <a:gd name="connsiteX84" fmla="*/ 2109810 w 3295650"/>
                <a:gd name="connsiteY84" fmla="*/ 214314 h 2671783"/>
                <a:gd name="connsiteX85" fmla="*/ 2038372 w 3295650"/>
                <a:gd name="connsiteY85" fmla="*/ 214314 h 2671783"/>
                <a:gd name="connsiteX86" fmla="*/ 1966934 w 3295650"/>
                <a:gd name="connsiteY86" fmla="*/ 285752 h 2671783"/>
                <a:gd name="connsiteX87" fmla="*/ 1966934 w 3295650"/>
                <a:gd name="connsiteY87" fmla="*/ 285752 h 2671783"/>
                <a:gd name="connsiteX88" fmla="*/ 1966934 w 3295650"/>
                <a:gd name="connsiteY88" fmla="*/ 428628 h 2671783"/>
                <a:gd name="connsiteX89" fmla="*/ 1895496 w 3295650"/>
                <a:gd name="connsiteY89" fmla="*/ 428628 h 2671783"/>
                <a:gd name="connsiteX90" fmla="*/ 1824058 w 3295650"/>
                <a:gd name="connsiteY90" fmla="*/ 285752 h 2671783"/>
                <a:gd name="connsiteX91" fmla="*/ 1752620 w 3295650"/>
                <a:gd name="connsiteY91" fmla="*/ 285752 h 2671783"/>
                <a:gd name="connsiteX92" fmla="*/ 1752620 w 3295650"/>
                <a:gd name="connsiteY92" fmla="*/ 357190 h 2671783"/>
                <a:gd name="connsiteX93" fmla="*/ 1752620 w 3295650"/>
                <a:gd name="connsiteY93" fmla="*/ 500066 h 2671783"/>
                <a:gd name="connsiteX94" fmla="*/ 1609744 w 3295650"/>
                <a:gd name="connsiteY94" fmla="*/ 571504 h 2671783"/>
                <a:gd name="connsiteX95" fmla="*/ 1466868 w 3295650"/>
                <a:gd name="connsiteY95" fmla="*/ 571504 h 2671783"/>
                <a:gd name="connsiteX96" fmla="*/ 1395430 w 3295650"/>
                <a:gd name="connsiteY96" fmla="*/ 428628 h 2671783"/>
                <a:gd name="connsiteX97" fmla="*/ 1395430 w 3295650"/>
                <a:gd name="connsiteY97" fmla="*/ 714380 h 2671783"/>
                <a:gd name="connsiteX98" fmla="*/ 1252554 w 3295650"/>
                <a:gd name="connsiteY98" fmla="*/ 785818 h 2671783"/>
                <a:gd name="connsiteX99" fmla="*/ 1285875 w 3295650"/>
                <a:gd name="connsiteY99" fmla="*/ 728683 h 2671783"/>
                <a:gd name="connsiteX100" fmla="*/ 1138237 w 3295650"/>
                <a:gd name="connsiteY100" fmla="*/ 728683 h 2671783"/>
                <a:gd name="connsiteX101" fmla="*/ 1133475 w 3295650"/>
                <a:gd name="connsiteY101" fmla="*/ 762020 h 2671783"/>
                <a:gd name="connsiteX102" fmla="*/ 1023937 w 3295650"/>
                <a:gd name="connsiteY102" fmla="*/ 738208 h 2671783"/>
                <a:gd name="connsiteX103" fmla="*/ 781050 w 3295650"/>
                <a:gd name="connsiteY103" fmla="*/ 709633 h 2671783"/>
                <a:gd name="connsiteX104" fmla="*/ 757237 w 3295650"/>
                <a:gd name="connsiteY104" fmla="*/ 919183 h 2671783"/>
                <a:gd name="connsiteX105" fmla="*/ 557212 w 3295650"/>
                <a:gd name="connsiteY105" fmla="*/ 904895 h 2671783"/>
                <a:gd name="connsiteX106" fmla="*/ 557212 w 3295650"/>
                <a:gd name="connsiteY106" fmla="*/ 809645 h 2671783"/>
                <a:gd name="connsiteX107" fmla="*/ 538162 w 3295650"/>
                <a:gd name="connsiteY107" fmla="*/ 881083 h 2671783"/>
                <a:gd name="connsiteX108" fmla="*/ 514350 w 3295650"/>
                <a:gd name="connsiteY108" fmla="*/ 1062058 h 2671783"/>
                <a:gd name="connsiteX109" fmla="*/ 557212 w 3295650"/>
                <a:gd name="connsiteY109" fmla="*/ 1138258 h 2671783"/>
                <a:gd name="connsiteX110" fmla="*/ 171450 w 3295650"/>
                <a:gd name="connsiteY110"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609876 w 3295650"/>
                <a:gd name="connsiteY77" fmla="*/ 71438 h 2671783"/>
                <a:gd name="connsiteX78" fmla="*/ 2467000 w 3295650"/>
                <a:gd name="connsiteY78" fmla="*/ 214314 h 2671783"/>
                <a:gd name="connsiteX79" fmla="*/ 2395562 w 3295650"/>
                <a:gd name="connsiteY79" fmla="*/ 142876 h 2671783"/>
                <a:gd name="connsiteX80" fmla="*/ 2324124 w 3295650"/>
                <a:gd name="connsiteY80" fmla="*/ 214314 h 2671783"/>
                <a:gd name="connsiteX81" fmla="*/ 2252686 w 3295650"/>
                <a:gd name="connsiteY81" fmla="*/ 285752 h 2671783"/>
                <a:gd name="connsiteX82" fmla="*/ 2181248 w 3295650"/>
                <a:gd name="connsiteY82" fmla="*/ 285752 h 2671783"/>
                <a:gd name="connsiteX83" fmla="*/ 2181248 w 3295650"/>
                <a:gd name="connsiteY83" fmla="*/ 357190 h 2671783"/>
                <a:gd name="connsiteX84" fmla="*/ 2109810 w 3295650"/>
                <a:gd name="connsiteY84" fmla="*/ 357190 h 2671783"/>
                <a:gd name="connsiteX85" fmla="*/ 2109810 w 3295650"/>
                <a:gd name="connsiteY85" fmla="*/ 214314 h 2671783"/>
                <a:gd name="connsiteX86" fmla="*/ 2038372 w 3295650"/>
                <a:gd name="connsiteY86" fmla="*/ 214314 h 2671783"/>
                <a:gd name="connsiteX87" fmla="*/ 1966934 w 3295650"/>
                <a:gd name="connsiteY87" fmla="*/ 285752 h 2671783"/>
                <a:gd name="connsiteX88" fmla="*/ 1966934 w 3295650"/>
                <a:gd name="connsiteY88" fmla="*/ 285752 h 2671783"/>
                <a:gd name="connsiteX89" fmla="*/ 1966934 w 3295650"/>
                <a:gd name="connsiteY89" fmla="*/ 428628 h 2671783"/>
                <a:gd name="connsiteX90" fmla="*/ 1895496 w 3295650"/>
                <a:gd name="connsiteY90" fmla="*/ 428628 h 2671783"/>
                <a:gd name="connsiteX91" fmla="*/ 1824058 w 3295650"/>
                <a:gd name="connsiteY91" fmla="*/ 285752 h 2671783"/>
                <a:gd name="connsiteX92" fmla="*/ 1752620 w 3295650"/>
                <a:gd name="connsiteY92" fmla="*/ 285752 h 2671783"/>
                <a:gd name="connsiteX93" fmla="*/ 1752620 w 3295650"/>
                <a:gd name="connsiteY93" fmla="*/ 357190 h 2671783"/>
                <a:gd name="connsiteX94" fmla="*/ 1752620 w 3295650"/>
                <a:gd name="connsiteY94" fmla="*/ 500066 h 2671783"/>
                <a:gd name="connsiteX95" fmla="*/ 1609744 w 3295650"/>
                <a:gd name="connsiteY95" fmla="*/ 571504 h 2671783"/>
                <a:gd name="connsiteX96" fmla="*/ 1466868 w 3295650"/>
                <a:gd name="connsiteY96" fmla="*/ 571504 h 2671783"/>
                <a:gd name="connsiteX97" fmla="*/ 1395430 w 3295650"/>
                <a:gd name="connsiteY97" fmla="*/ 428628 h 2671783"/>
                <a:gd name="connsiteX98" fmla="*/ 1395430 w 3295650"/>
                <a:gd name="connsiteY98" fmla="*/ 714380 h 2671783"/>
                <a:gd name="connsiteX99" fmla="*/ 1252554 w 3295650"/>
                <a:gd name="connsiteY99" fmla="*/ 785818 h 2671783"/>
                <a:gd name="connsiteX100" fmla="*/ 1285875 w 3295650"/>
                <a:gd name="connsiteY100" fmla="*/ 728683 h 2671783"/>
                <a:gd name="connsiteX101" fmla="*/ 1138237 w 3295650"/>
                <a:gd name="connsiteY101" fmla="*/ 728683 h 2671783"/>
                <a:gd name="connsiteX102" fmla="*/ 1133475 w 3295650"/>
                <a:gd name="connsiteY102" fmla="*/ 762020 h 2671783"/>
                <a:gd name="connsiteX103" fmla="*/ 1023937 w 3295650"/>
                <a:gd name="connsiteY103" fmla="*/ 738208 h 2671783"/>
                <a:gd name="connsiteX104" fmla="*/ 781050 w 3295650"/>
                <a:gd name="connsiteY104" fmla="*/ 709633 h 2671783"/>
                <a:gd name="connsiteX105" fmla="*/ 757237 w 3295650"/>
                <a:gd name="connsiteY105" fmla="*/ 919183 h 2671783"/>
                <a:gd name="connsiteX106" fmla="*/ 557212 w 3295650"/>
                <a:gd name="connsiteY106" fmla="*/ 904895 h 2671783"/>
                <a:gd name="connsiteX107" fmla="*/ 557212 w 3295650"/>
                <a:gd name="connsiteY107" fmla="*/ 809645 h 2671783"/>
                <a:gd name="connsiteX108" fmla="*/ 538162 w 3295650"/>
                <a:gd name="connsiteY108" fmla="*/ 881083 h 2671783"/>
                <a:gd name="connsiteX109" fmla="*/ 514350 w 3295650"/>
                <a:gd name="connsiteY109" fmla="*/ 1062058 h 2671783"/>
                <a:gd name="connsiteX110" fmla="*/ 557212 w 3295650"/>
                <a:gd name="connsiteY110" fmla="*/ 1138258 h 2671783"/>
                <a:gd name="connsiteX111" fmla="*/ 171450 w 3295650"/>
                <a:gd name="connsiteY111"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609876 w 3295650"/>
                <a:gd name="connsiteY77" fmla="*/ 71438 h 2671783"/>
                <a:gd name="connsiteX78" fmla="*/ 2538438 w 3295650"/>
                <a:gd name="connsiteY78" fmla="*/ 71438 h 2671783"/>
                <a:gd name="connsiteX79" fmla="*/ 2467000 w 3295650"/>
                <a:gd name="connsiteY79" fmla="*/ 214314 h 2671783"/>
                <a:gd name="connsiteX80" fmla="*/ 2395562 w 3295650"/>
                <a:gd name="connsiteY80" fmla="*/ 142876 h 2671783"/>
                <a:gd name="connsiteX81" fmla="*/ 2324124 w 3295650"/>
                <a:gd name="connsiteY81" fmla="*/ 214314 h 2671783"/>
                <a:gd name="connsiteX82" fmla="*/ 2252686 w 3295650"/>
                <a:gd name="connsiteY82" fmla="*/ 285752 h 2671783"/>
                <a:gd name="connsiteX83" fmla="*/ 2181248 w 3295650"/>
                <a:gd name="connsiteY83" fmla="*/ 285752 h 2671783"/>
                <a:gd name="connsiteX84" fmla="*/ 2181248 w 3295650"/>
                <a:gd name="connsiteY84" fmla="*/ 357190 h 2671783"/>
                <a:gd name="connsiteX85" fmla="*/ 2109810 w 3295650"/>
                <a:gd name="connsiteY85" fmla="*/ 357190 h 2671783"/>
                <a:gd name="connsiteX86" fmla="*/ 2109810 w 3295650"/>
                <a:gd name="connsiteY86" fmla="*/ 214314 h 2671783"/>
                <a:gd name="connsiteX87" fmla="*/ 2038372 w 3295650"/>
                <a:gd name="connsiteY87" fmla="*/ 214314 h 2671783"/>
                <a:gd name="connsiteX88" fmla="*/ 1966934 w 3295650"/>
                <a:gd name="connsiteY88" fmla="*/ 285752 h 2671783"/>
                <a:gd name="connsiteX89" fmla="*/ 1966934 w 3295650"/>
                <a:gd name="connsiteY89" fmla="*/ 285752 h 2671783"/>
                <a:gd name="connsiteX90" fmla="*/ 1966934 w 3295650"/>
                <a:gd name="connsiteY90" fmla="*/ 428628 h 2671783"/>
                <a:gd name="connsiteX91" fmla="*/ 1895496 w 3295650"/>
                <a:gd name="connsiteY91" fmla="*/ 428628 h 2671783"/>
                <a:gd name="connsiteX92" fmla="*/ 1824058 w 3295650"/>
                <a:gd name="connsiteY92" fmla="*/ 285752 h 2671783"/>
                <a:gd name="connsiteX93" fmla="*/ 1752620 w 3295650"/>
                <a:gd name="connsiteY93" fmla="*/ 285752 h 2671783"/>
                <a:gd name="connsiteX94" fmla="*/ 1752620 w 3295650"/>
                <a:gd name="connsiteY94" fmla="*/ 357190 h 2671783"/>
                <a:gd name="connsiteX95" fmla="*/ 1752620 w 3295650"/>
                <a:gd name="connsiteY95" fmla="*/ 500066 h 2671783"/>
                <a:gd name="connsiteX96" fmla="*/ 1609744 w 3295650"/>
                <a:gd name="connsiteY96" fmla="*/ 571504 h 2671783"/>
                <a:gd name="connsiteX97" fmla="*/ 1466868 w 3295650"/>
                <a:gd name="connsiteY97" fmla="*/ 571504 h 2671783"/>
                <a:gd name="connsiteX98" fmla="*/ 1395430 w 3295650"/>
                <a:gd name="connsiteY98" fmla="*/ 428628 h 2671783"/>
                <a:gd name="connsiteX99" fmla="*/ 1395430 w 3295650"/>
                <a:gd name="connsiteY99" fmla="*/ 714380 h 2671783"/>
                <a:gd name="connsiteX100" fmla="*/ 1252554 w 3295650"/>
                <a:gd name="connsiteY100" fmla="*/ 785818 h 2671783"/>
                <a:gd name="connsiteX101" fmla="*/ 1285875 w 3295650"/>
                <a:gd name="connsiteY101" fmla="*/ 728683 h 2671783"/>
                <a:gd name="connsiteX102" fmla="*/ 1138237 w 3295650"/>
                <a:gd name="connsiteY102" fmla="*/ 728683 h 2671783"/>
                <a:gd name="connsiteX103" fmla="*/ 1133475 w 3295650"/>
                <a:gd name="connsiteY103" fmla="*/ 762020 h 2671783"/>
                <a:gd name="connsiteX104" fmla="*/ 1023937 w 3295650"/>
                <a:gd name="connsiteY104" fmla="*/ 738208 h 2671783"/>
                <a:gd name="connsiteX105" fmla="*/ 781050 w 3295650"/>
                <a:gd name="connsiteY105" fmla="*/ 709633 h 2671783"/>
                <a:gd name="connsiteX106" fmla="*/ 757237 w 3295650"/>
                <a:gd name="connsiteY106" fmla="*/ 919183 h 2671783"/>
                <a:gd name="connsiteX107" fmla="*/ 557212 w 3295650"/>
                <a:gd name="connsiteY107" fmla="*/ 904895 h 2671783"/>
                <a:gd name="connsiteX108" fmla="*/ 557212 w 3295650"/>
                <a:gd name="connsiteY108" fmla="*/ 809645 h 2671783"/>
                <a:gd name="connsiteX109" fmla="*/ 538162 w 3295650"/>
                <a:gd name="connsiteY109" fmla="*/ 881083 h 2671783"/>
                <a:gd name="connsiteX110" fmla="*/ 514350 w 3295650"/>
                <a:gd name="connsiteY110" fmla="*/ 1062058 h 2671783"/>
                <a:gd name="connsiteX111" fmla="*/ 557212 w 3295650"/>
                <a:gd name="connsiteY111" fmla="*/ 1138258 h 2671783"/>
                <a:gd name="connsiteX112" fmla="*/ 171450 w 3295650"/>
                <a:gd name="connsiteY112"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95628 w 3295650"/>
                <a:gd name="connsiteY69" fmla="*/ 500066 h 2671783"/>
                <a:gd name="connsiteX70" fmla="*/ 2752752 w 3295650"/>
                <a:gd name="connsiteY70" fmla="*/ 571504 h 2671783"/>
                <a:gd name="connsiteX71" fmla="*/ 2967066 w 3295650"/>
                <a:gd name="connsiteY71" fmla="*/ 357190 h 2671783"/>
                <a:gd name="connsiteX72" fmla="*/ 2895628 w 3295650"/>
                <a:gd name="connsiteY72" fmla="*/ 142876 h 2671783"/>
                <a:gd name="connsiteX73" fmla="*/ 2681314 w 3295650"/>
                <a:gd name="connsiteY73" fmla="*/ 214314 h 2671783"/>
                <a:gd name="connsiteX74" fmla="*/ 2681314 w 3295650"/>
                <a:gd name="connsiteY74" fmla="*/ 142876 h 2671783"/>
                <a:gd name="connsiteX75" fmla="*/ 2752752 w 3295650"/>
                <a:gd name="connsiteY75" fmla="*/ 142876 h 2671783"/>
                <a:gd name="connsiteX76" fmla="*/ 2752752 w 3295650"/>
                <a:gd name="connsiteY76" fmla="*/ 0 h 2671783"/>
                <a:gd name="connsiteX77" fmla="*/ 2609876 w 3295650"/>
                <a:gd name="connsiteY77" fmla="*/ 71438 h 2671783"/>
                <a:gd name="connsiteX78" fmla="*/ 2538438 w 3295650"/>
                <a:gd name="connsiteY78" fmla="*/ 71438 h 2671783"/>
                <a:gd name="connsiteX79" fmla="*/ 2467000 w 3295650"/>
                <a:gd name="connsiteY79" fmla="*/ 142876 h 2671783"/>
                <a:gd name="connsiteX80" fmla="*/ 2395562 w 3295650"/>
                <a:gd name="connsiteY80" fmla="*/ 142876 h 2671783"/>
                <a:gd name="connsiteX81" fmla="*/ 2324124 w 3295650"/>
                <a:gd name="connsiteY81" fmla="*/ 214314 h 2671783"/>
                <a:gd name="connsiteX82" fmla="*/ 2252686 w 3295650"/>
                <a:gd name="connsiteY82" fmla="*/ 285752 h 2671783"/>
                <a:gd name="connsiteX83" fmla="*/ 2181248 w 3295650"/>
                <a:gd name="connsiteY83" fmla="*/ 285752 h 2671783"/>
                <a:gd name="connsiteX84" fmla="*/ 2181248 w 3295650"/>
                <a:gd name="connsiteY84" fmla="*/ 357190 h 2671783"/>
                <a:gd name="connsiteX85" fmla="*/ 2109810 w 3295650"/>
                <a:gd name="connsiteY85" fmla="*/ 357190 h 2671783"/>
                <a:gd name="connsiteX86" fmla="*/ 2109810 w 3295650"/>
                <a:gd name="connsiteY86" fmla="*/ 214314 h 2671783"/>
                <a:gd name="connsiteX87" fmla="*/ 2038372 w 3295650"/>
                <a:gd name="connsiteY87" fmla="*/ 214314 h 2671783"/>
                <a:gd name="connsiteX88" fmla="*/ 1966934 w 3295650"/>
                <a:gd name="connsiteY88" fmla="*/ 285752 h 2671783"/>
                <a:gd name="connsiteX89" fmla="*/ 1966934 w 3295650"/>
                <a:gd name="connsiteY89" fmla="*/ 285752 h 2671783"/>
                <a:gd name="connsiteX90" fmla="*/ 1966934 w 3295650"/>
                <a:gd name="connsiteY90" fmla="*/ 428628 h 2671783"/>
                <a:gd name="connsiteX91" fmla="*/ 1895496 w 3295650"/>
                <a:gd name="connsiteY91" fmla="*/ 428628 h 2671783"/>
                <a:gd name="connsiteX92" fmla="*/ 1824058 w 3295650"/>
                <a:gd name="connsiteY92" fmla="*/ 285752 h 2671783"/>
                <a:gd name="connsiteX93" fmla="*/ 1752620 w 3295650"/>
                <a:gd name="connsiteY93" fmla="*/ 285752 h 2671783"/>
                <a:gd name="connsiteX94" fmla="*/ 1752620 w 3295650"/>
                <a:gd name="connsiteY94" fmla="*/ 357190 h 2671783"/>
                <a:gd name="connsiteX95" fmla="*/ 1752620 w 3295650"/>
                <a:gd name="connsiteY95" fmla="*/ 500066 h 2671783"/>
                <a:gd name="connsiteX96" fmla="*/ 1609744 w 3295650"/>
                <a:gd name="connsiteY96" fmla="*/ 571504 h 2671783"/>
                <a:gd name="connsiteX97" fmla="*/ 1466868 w 3295650"/>
                <a:gd name="connsiteY97" fmla="*/ 571504 h 2671783"/>
                <a:gd name="connsiteX98" fmla="*/ 1395430 w 3295650"/>
                <a:gd name="connsiteY98" fmla="*/ 428628 h 2671783"/>
                <a:gd name="connsiteX99" fmla="*/ 1395430 w 3295650"/>
                <a:gd name="connsiteY99" fmla="*/ 714380 h 2671783"/>
                <a:gd name="connsiteX100" fmla="*/ 1252554 w 3295650"/>
                <a:gd name="connsiteY100" fmla="*/ 785818 h 2671783"/>
                <a:gd name="connsiteX101" fmla="*/ 1285875 w 3295650"/>
                <a:gd name="connsiteY101" fmla="*/ 728683 h 2671783"/>
                <a:gd name="connsiteX102" fmla="*/ 1138237 w 3295650"/>
                <a:gd name="connsiteY102" fmla="*/ 728683 h 2671783"/>
                <a:gd name="connsiteX103" fmla="*/ 1133475 w 3295650"/>
                <a:gd name="connsiteY103" fmla="*/ 762020 h 2671783"/>
                <a:gd name="connsiteX104" fmla="*/ 1023937 w 3295650"/>
                <a:gd name="connsiteY104" fmla="*/ 738208 h 2671783"/>
                <a:gd name="connsiteX105" fmla="*/ 781050 w 3295650"/>
                <a:gd name="connsiteY105" fmla="*/ 709633 h 2671783"/>
                <a:gd name="connsiteX106" fmla="*/ 757237 w 3295650"/>
                <a:gd name="connsiteY106" fmla="*/ 919183 h 2671783"/>
                <a:gd name="connsiteX107" fmla="*/ 557212 w 3295650"/>
                <a:gd name="connsiteY107" fmla="*/ 904895 h 2671783"/>
                <a:gd name="connsiteX108" fmla="*/ 557212 w 3295650"/>
                <a:gd name="connsiteY108" fmla="*/ 809645 h 2671783"/>
                <a:gd name="connsiteX109" fmla="*/ 538162 w 3295650"/>
                <a:gd name="connsiteY109" fmla="*/ 881083 h 2671783"/>
                <a:gd name="connsiteX110" fmla="*/ 514350 w 3295650"/>
                <a:gd name="connsiteY110" fmla="*/ 1062058 h 2671783"/>
                <a:gd name="connsiteX111" fmla="*/ 557212 w 3295650"/>
                <a:gd name="connsiteY111" fmla="*/ 1138258 h 2671783"/>
                <a:gd name="connsiteX112" fmla="*/ 171450 w 3295650"/>
                <a:gd name="connsiteY112" fmla="*/ 1304945 h 2671783"/>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95628 w 3295650"/>
                <a:gd name="connsiteY69" fmla="*/ 428628 h 2600345"/>
                <a:gd name="connsiteX70" fmla="*/ 2752752 w 3295650"/>
                <a:gd name="connsiteY70" fmla="*/ 500066 h 2600345"/>
                <a:gd name="connsiteX71" fmla="*/ 2967066 w 3295650"/>
                <a:gd name="connsiteY71" fmla="*/ 285752 h 2600345"/>
                <a:gd name="connsiteX72" fmla="*/ 2895628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609744 w 3295650"/>
                <a:gd name="connsiteY96" fmla="*/ 500066 h 2600345"/>
                <a:gd name="connsiteX97" fmla="*/ 1466868 w 3295650"/>
                <a:gd name="connsiteY97" fmla="*/ 500066 h 2600345"/>
                <a:gd name="connsiteX98" fmla="*/ 1395430 w 3295650"/>
                <a:gd name="connsiteY98" fmla="*/ 357190 h 2600345"/>
                <a:gd name="connsiteX99" fmla="*/ 1395430 w 3295650"/>
                <a:gd name="connsiteY99" fmla="*/ 642942 h 2600345"/>
                <a:gd name="connsiteX100" fmla="*/ 1252554 w 3295650"/>
                <a:gd name="connsiteY100" fmla="*/ 714380 h 2600345"/>
                <a:gd name="connsiteX101" fmla="*/ 1285875 w 3295650"/>
                <a:gd name="connsiteY101" fmla="*/ 657245 h 2600345"/>
                <a:gd name="connsiteX102" fmla="*/ 1138237 w 3295650"/>
                <a:gd name="connsiteY102" fmla="*/ 657245 h 2600345"/>
                <a:gd name="connsiteX103" fmla="*/ 1133475 w 3295650"/>
                <a:gd name="connsiteY103" fmla="*/ 690582 h 2600345"/>
                <a:gd name="connsiteX104" fmla="*/ 1023937 w 3295650"/>
                <a:gd name="connsiteY104" fmla="*/ 666770 h 2600345"/>
                <a:gd name="connsiteX105" fmla="*/ 781050 w 3295650"/>
                <a:gd name="connsiteY105" fmla="*/ 638195 h 2600345"/>
                <a:gd name="connsiteX106" fmla="*/ 757237 w 3295650"/>
                <a:gd name="connsiteY106" fmla="*/ 847745 h 2600345"/>
                <a:gd name="connsiteX107" fmla="*/ 557212 w 3295650"/>
                <a:gd name="connsiteY107" fmla="*/ 833457 h 2600345"/>
                <a:gd name="connsiteX108" fmla="*/ 557212 w 3295650"/>
                <a:gd name="connsiteY108" fmla="*/ 738207 h 2600345"/>
                <a:gd name="connsiteX109" fmla="*/ 538162 w 3295650"/>
                <a:gd name="connsiteY109" fmla="*/ 809645 h 2600345"/>
                <a:gd name="connsiteX110" fmla="*/ 514350 w 3295650"/>
                <a:gd name="connsiteY110" fmla="*/ 990620 h 2600345"/>
                <a:gd name="connsiteX111" fmla="*/ 557212 w 3295650"/>
                <a:gd name="connsiteY111" fmla="*/ 1066820 h 2600345"/>
                <a:gd name="connsiteX112" fmla="*/ 171450 w 3295650"/>
                <a:gd name="connsiteY11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95628 w 3295650"/>
                <a:gd name="connsiteY69" fmla="*/ 428628 h 2600345"/>
                <a:gd name="connsiteX70" fmla="*/ 2752752 w 3295650"/>
                <a:gd name="connsiteY70" fmla="*/ 500066 h 2600345"/>
                <a:gd name="connsiteX71" fmla="*/ 3038504 w 3295650"/>
                <a:gd name="connsiteY71" fmla="*/ 285752 h 2600345"/>
                <a:gd name="connsiteX72" fmla="*/ 2895628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609744 w 3295650"/>
                <a:gd name="connsiteY96" fmla="*/ 500066 h 2600345"/>
                <a:gd name="connsiteX97" fmla="*/ 1466868 w 3295650"/>
                <a:gd name="connsiteY97" fmla="*/ 500066 h 2600345"/>
                <a:gd name="connsiteX98" fmla="*/ 1395430 w 3295650"/>
                <a:gd name="connsiteY98" fmla="*/ 357190 h 2600345"/>
                <a:gd name="connsiteX99" fmla="*/ 1395430 w 3295650"/>
                <a:gd name="connsiteY99" fmla="*/ 642942 h 2600345"/>
                <a:gd name="connsiteX100" fmla="*/ 1252554 w 3295650"/>
                <a:gd name="connsiteY100" fmla="*/ 714380 h 2600345"/>
                <a:gd name="connsiteX101" fmla="*/ 1285875 w 3295650"/>
                <a:gd name="connsiteY101" fmla="*/ 657245 h 2600345"/>
                <a:gd name="connsiteX102" fmla="*/ 1138237 w 3295650"/>
                <a:gd name="connsiteY102" fmla="*/ 657245 h 2600345"/>
                <a:gd name="connsiteX103" fmla="*/ 1133475 w 3295650"/>
                <a:gd name="connsiteY103" fmla="*/ 690582 h 2600345"/>
                <a:gd name="connsiteX104" fmla="*/ 1023937 w 3295650"/>
                <a:gd name="connsiteY104" fmla="*/ 666770 h 2600345"/>
                <a:gd name="connsiteX105" fmla="*/ 781050 w 3295650"/>
                <a:gd name="connsiteY105" fmla="*/ 638195 h 2600345"/>
                <a:gd name="connsiteX106" fmla="*/ 757237 w 3295650"/>
                <a:gd name="connsiteY106" fmla="*/ 847745 h 2600345"/>
                <a:gd name="connsiteX107" fmla="*/ 557212 w 3295650"/>
                <a:gd name="connsiteY107" fmla="*/ 833457 h 2600345"/>
                <a:gd name="connsiteX108" fmla="*/ 557212 w 3295650"/>
                <a:gd name="connsiteY108" fmla="*/ 738207 h 2600345"/>
                <a:gd name="connsiteX109" fmla="*/ 538162 w 3295650"/>
                <a:gd name="connsiteY109" fmla="*/ 809645 h 2600345"/>
                <a:gd name="connsiteX110" fmla="*/ 514350 w 3295650"/>
                <a:gd name="connsiteY110" fmla="*/ 990620 h 2600345"/>
                <a:gd name="connsiteX111" fmla="*/ 557212 w 3295650"/>
                <a:gd name="connsiteY111" fmla="*/ 1066820 h 2600345"/>
                <a:gd name="connsiteX112" fmla="*/ 171450 w 3295650"/>
                <a:gd name="connsiteY11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95628 w 3295650"/>
                <a:gd name="connsiteY69" fmla="*/ 428628 h 2600345"/>
                <a:gd name="connsiteX70" fmla="*/ 2752752 w 3295650"/>
                <a:gd name="connsiteY70" fmla="*/ 500066 h 2600345"/>
                <a:gd name="connsiteX71" fmla="*/ 3038504 w 3295650"/>
                <a:gd name="connsiteY71" fmla="*/ 285752 h 2600345"/>
                <a:gd name="connsiteX72" fmla="*/ 2967066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609744 w 3295650"/>
                <a:gd name="connsiteY96" fmla="*/ 500066 h 2600345"/>
                <a:gd name="connsiteX97" fmla="*/ 1466868 w 3295650"/>
                <a:gd name="connsiteY97" fmla="*/ 500066 h 2600345"/>
                <a:gd name="connsiteX98" fmla="*/ 1395430 w 3295650"/>
                <a:gd name="connsiteY98" fmla="*/ 357190 h 2600345"/>
                <a:gd name="connsiteX99" fmla="*/ 1395430 w 3295650"/>
                <a:gd name="connsiteY99" fmla="*/ 642942 h 2600345"/>
                <a:gd name="connsiteX100" fmla="*/ 1252554 w 3295650"/>
                <a:gd name="connsiteY100" fmla="*/ 714380 h 2600345"/>
                <a:gd name="connsiteX101" fmla="*/ 1285875 w 3295650"/>
                <a:gd name="connsiteY101" fmla="*/ 657245 h 2600345"/>
                <a:gd name="connsiteX102" fmla="*/ 1138237 w 3295650"/>
                <a:gd name="connsiteY102" fmla="*/ 657245 h 2600345"/>
                <a:gd name="connsiteX103" fmla="*/ 1133475 w 3295650"/>
                <a:gd name="connsiteY103" fmla="*/ 690582 h 2600345"/>
                <a:gd name="connsiteX104" fmla="*/ 1023937 w 3295650"/>
                <a:gd name="connsiteY104" fmla="*/ 666770 h 2600345"/>
                <a:gd name="connsiteX105" fmla="*/ 781050 w 3295650"/>
                <a:gd name="connsiteY105" fmla="*/ 638195 h 2600345"/>
                <a:gd name="connsiteX106" fmla="*/ 757237 w 3295650"/>
                <a:gd name="connsiteY106" fmla="*/ 847745 h 2600345"/>
                <a:gd name="connsiteX107" fmla="*/ 557212 w 3295650"/>
                <a:gd name="connsiteY107" fmla="*/ 833457 h 2600345"/>
                <a:gd name="connsiteX108" fmla="*/ 557212 w 3295650"/>
                <a:gd name="connsiteY108" fmla="*/ 738207 h 2600345"/>
                <a:gd name="connsiteX109" fmla="*/ 538162 w 3295650"/>
                <a:gd name="connsiteY109" fmla="*/ 809645 h 2600345"/>
                <a:gd name="connsiteX110" fmla="*/ 514350 w 3295650"/>
                <a:gd name="connsiteY110" fmla="*/ 990620 h 2600345"/>
                <a:gd name="connsiteX111" fmla="*/ 557212 w 3295650"/>
                <a:gd name="connsiteY111" fmla="*/ 1066820 h 2600345"/>
                <a:gd name="connsiteX112" fmla="*/ 171450 w 3295650"/>
                <a:gd name="connsiteY11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95628 w 3295650"/>
                <a:gd name="connsiteY69" fmla="*/ 428628 h 2600345"/>
                <a:gd name="connsiteX70" fmla="*/ 2752752 w 3295650"/>
                <a:gd name="connsiteY70" fmla="*/ 500066 h 2600345"/>
                <a:gd name="connsiteX71" fmla="*/ 3038504 w 3295650"/>
                <a:gd name="connsiteY71" fmla="*/ 285752 h 2600345"/>
                <a:gd name="connsiteX72" fmla="*/ 2967066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538306 w 3295650"/>
                <a:gd name="connsiteY96" fmla="*/ 500066 h 2600345"/>
                <a:gd name="connsiteX97" fmla="*/ 1466868 w 3295650"/>
                <a:gd name="connsiteY97" fmla="*/ 500066 h 2600345"/>
                <a:gd name="connsiteX98" fmla="*/ 1395430 w 3295650"/>
                <a:gd name="connsiteY98" fmla="*/ 357190 h 2600345"/>
                <a:gd name="connsiteX99" fmla="*/ 1395430 w 3295650"/>
                <a:gd name="connsiteY99" fmla="*/ 642942 h 2600345"/>
                <a:gd name="connsiteX100" fmla="*/ 1252554 w 3295650"/>
                <a:gd name="connsiteY100" fmla="*/ 714380 h 2600345"/>
                <a:gd name="connsiteX101" fmla="*/ 1285875 w 3295650"/>
                <a:gd name="connsiteY101" fmla="*/ 657245 h 2600345"/>
                <a:gd name="connsiteX102" fmla="*/ 1138237 w 3295650"/>
                <a:gd name="connsiteY102" fmla="*/ 657245 h 2600345"/>
                <a:gd name="connsiteX103" fmla="*/ 1133475 w 3295650"/>
                <a:gd name="connsiteY103" fmla="*/ 690582 h 2600345"/>
                <a:gd name="connsiteX104" fmla="*/ 1023937 w 3295650"/>
                <a:gd name="connsiteY104" fmla="*/ 666770 h 2600345"/>
                <a:gd name="connsiteX105" fmla="*/ 781050 w 3295650"/>
                <a:gd name="connsiteY105" fmla="*/ 638195 h 2600345"/>
                <a:gd name="connsiteX106" fmla="*/ 757237 w 3295650"/>
                <a:gd name="connsiteY106" fmla="*/ 847745 h 2600345"/>
                <a:gd name="connsiteX107" fmla="*/ 557212 w 3295650"/>
                <a:gd name="connsiteY107" fmla="*/ 833457 h 2600345"/>
                <a:gd name="connsiteX108" fmla="*/ 557212 w 3295650"/>
                <a:gd name="connsiteY108" fmla="*/ 738207 h 2600345"/>
                <a:gd name="connsiteX109" fmla="*/ 538162 w 3295650"/>
                <a:gd name="connsiteY109" fmla="*/ 809645 h 2600345"/>
                <a:gd name="connsiteX110" fmla="*/ 514350 w 3295650"/>
                <a:gd name="connsiteY110" fmla="*/ 990620 h 2600345"/>
                <a:gd name="connsiteX111" fmla="*/ 557212 w 3295650"/>
                <a:gd name="connsiteY111" fmla="*/ 1066820 h 2600345"/>
                <a:gd name="connsiteX112" fmla="*/ 171450 w 3295650"/>
                <a:gd name="connsiteY11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95628 w 3295650"/>
                <a:gd name="connsiteY69" fmla="*/ 428628 h 2600345"/>
                <a:gd name="connsiteX70" fmla="*/ 2752752 w 3295650"/>
                <a:gd name="connsiteY70" fmla="*/ 500066 h 2600345"/>
                <a:gd name="connsiteX71" fmla="*/ 3038504 w 3295650"/>
                <a:gd name="connsiteY71" fmla="*/ 285752 h 2600345"/>
                <a:gd name="connsiteX72" fmla="*/ 2967066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609744 w 3295650"/>
                <a:gd name="connsiteY96" fmla="*/ 500066 h 2600345"/>
                <a:gd name="connsiteX97" fmla="*/ 1538306 w 3295650"/>
                <a:gd name="connsiteY97" fmla="*/ 500066 h 2600345"/>
                <a:gd name="connsiteX98" fmla="*/ 1466868 w 3295650"/>
                <a:gd name="connsiteY98" fmla="*/ 500066 h 2600345"/>
                <a:gd name="connsiteX99" fmla="*/ 1395430 w 3295650"/>
                <a:gd name="connsiteY99" fmla="*/ 357190 h 2600345"/>
                <a:gd name="connsiteX100" fmla="*/ 1395430 w 3295650"/>
                <a:gd name="connsiteY100" fmla="*/ 642942 h 2600345"/>
                <a:gd name="connsiteX101" fmla="*/ 1252554 w 3295650"/>
                <a:gd name="connsiteY101" fmla="*/ 714380 h 2600345"/>
                <a:gd name="connsiteX102" fmla="*/ 1285875 w 3295650"/>
                <a:gd name="connsiteY102" fmla="*/ 657245 h 2600345"/>
                <a:gd name="connsiteX103" fmla="*/ 1138237 w 3295650"/>
                <a:gd name="connsiteY103" fmla="*/ 657245 h 2600345"/>
                <a:gd name="connsiteX104" fmla="*/ 1133475 w 3295650"/>
                <a:gd name="connsiteY104" fmla="*/ 690582 h 2600345"/>
                <a:gd name="connsiteX105" fmla="*/ 1023937 w 3295650"/>
                <a:gd name="connsiteY105" fmla="*/ 666770 h 2600345"/>
                <a:gd name="connsiteX106" fmla="*/ 781050 w 3295650"/>
                <a:gd name="connsiteY106" fmla="*/ 638195 h 2600345"/>
                <a:gd name="connsiteX107" fmla="*/ 757237 w 3295650"/>
                <a:gd name="connsiteY107" fmla="*/ 847745 h 2600345"/>
                <a:gd name="connsiteX108" fmla="*/ 557212 w 3295650"/>
                <a:gd name="connsiteY108" fmla="*/ 833457 h 2600345"/>
                <a:gd name="connsiteX109" fmla="*/ 557212 w 3295650"/>
                <a:gd name="connsiteY109" fmla="*/ 738207 h 2600345"/>
                <a:gd name="connsiteX110" fmla="*/ 538162 w 3295650"/>
                <a:gd name="connsiteY110" fmla="*/ 809645 h 2600345"/>
                <a:gd name="connsiteX111" fmla="*/ 514350 w 3295650"/>
                <a:gd name="connsiteY111" fmla="*/ 990620 h 2600345"/>
                <a:gd name="connsiteX112" fmla="*/ 557212 w 3295650"/>
                <a:gd name="connsiteY112" fmla="*/ 1066820 h 2600345"/>
                <a:gd name="connsiteX113" fmla="*/ 171450 w 3295650"/>
                <a:gd name="connsiteY113"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95628 w 3295650"/>
                <a:gd name="connsiteY69" fmla="*/ 428628 h 2600345"/>
                <a:gd name="connsiteX70" fmla="*/ 2752752 w 3295650"/>
                <a:gd name="connsiteY70" fmla="*/ 500066 h 2600345"/>
                <a:gd name="connsiteX71" fmla="*/ 3038504 w 3295650"/>
                <a:gd name="connsiteY71" fmla="*/ 285752 h 2600345"/>
                <a:gd name="connsiteX72" fmla="*/ 2967066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681182 w 3295650"/>
                <a:gd name="connsiteY96" fmla="*/ 500066 h 2600345"/>
                <a:gd name="connsiteX97" fmla="*/ 1609744 w 3295650"/>
                <a:gd name="connsiteY97" fmla="*/ 500066 h 2600345"/>
                <a:gd name="connsiteX98" fmla="*/ 1538306 w 3295650"/>
                <a:gd name="connsiteY98" fmla="*/ 500066 h 2600345"/>
                <a:gd name="connsiteX99" fmla="*/ 1466868 w 3295650"/>
                <a:gd name="connsiteY99" fmla="*/ 500066 h 2600345"/>
                <a:gd name="connsiteX100" fmla="*/ 1395430 w 3295650"/>
                <a:gd name="connsiteY100" fmla="*/ 357190 h 2600345"/>
                <a:gd name="connsiteX101" fmla="*/ 1395430 w 3295650"/>
                <a:gd name="connsiteY101" fmla="*/ 642942 h 2600345"/>
                <a:gd name="connsiteX102" fmla="*/ 1252554 w 3295650"/>
                <a:gd name="connsiteY102" fmla="*/ 714380 h 2600345"/>
                <a:gd name="connsiteX103" fmla="*/ 1285875 w 3295650"/>
                <a:gd name="connsiteY103" fmla="*/ 657245 h 2600345"/>
                <a:gd name="connsiteX104" fmla="*/ 1138237 w 3295650"/>
                <a:gd name="connsiteY104" fmla="*/ 657245 h 2600345"/>
                <a:gd name="connsiteX105" fmla="*/ 1133475 w 3295650"/>
                <a:gd name="connsiteY105" fmla="*/ 690582 h 2600345"/>
                <a:gd name="connsiteX106" fmla="*/ 1023937 w 3295650"/>
                <a:gd name="connsiteY106" fmla="*/ 666770 h 2600345"/>
                <a:gd name="connsiteX107" fmla="*/ 781050 w 3295650"/>
                <a:gd name="connsiteY107" fmla="*/ 638195 h 2600345"/>
                <a:gd name="connsiteX108" fmla="*/ 757237 w 3295650"/>
                <a:gd name="connsiteY108" fmla="*/ 847745 h 2600345"/>
                <a:gd name="connsiteX109" fmla="*/ 557212 w 3295650"/>
                <a:gd name="connsiteY109" fmla="*/ 833457 h 2600345"/>
                <a:gd name="connsiteX110" fmla="*/ 557212 w 3295650"/>
                <a:gd name="connsiteY110" fmla="*/ 738207 h 2600345"/>
                <a:gd name="connsiteX111" fmla="*/ 538162 w 3295650"/>
                <a:gd name="connsiteY111" fmla="*/ 809645 h 2600345"/>
                <a:gd name="connsiteX112" fmla="*/ 514350 w 3295650"/>
                <a:gd name="connsiteY112" fmla="*/ 990620 h 2600345"/>
                <a:gd name="connsiteX113" fmla="*/ 557212 w 3295650"/>
                <a:gd name="connsiteY113" fmla="*/ 1066820 h 2600345"/>
                <a:gd name="connsiteX114" fmla="*/ 171450 w 3295650"/>
                <a:gd name="connsiteY114"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3038504 w 3295650"/>
                <a:gd name="connsiteY71" fmla="*/ 285752 h 2600345"/>
                <a:gd name="connsiteX72" fmla="*/ 2967066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681182 w 3295650"/>
                <a:gd name="connsiteY96" fmla="*/ 500066 h 2600345"/>
                <a:gd name="connsiteX97" fmla="*/ 1609744 w 3295650"/>
                <a:gd name="connsiteY97" fmla="*/ 500066 h 2600345"/>
                <a:gd name="connsiteX98" fmla="*/ 1538306 w 3295650"/>
                <a:gd name="connsiteY98" fmla="*/ 500066 h 2600345"/>
                <a:gd name="connsiteX99" fmla="*/ 1466868 w 3295650"/>
                <a:gd name="connsiteY99" fmla="*/ 500066 h 2600345"/>
                <a:gd name="connsiteX100" fmla="*/ 1395430 w 3295650"/>
                <a:gd name="connsiteY100" fmla="*/ 357190 h 2600345"/>
                <a:gd name="connsiteX101" fmla="*/ 1395430 w 3295650"/>
                <a:gd name="connsiteY101" fmla="*/ 642942 h 2600345"/>
                <a:gd name="connsiteX102" fmla="*/ 1252554 w 3295650"/>
                <a:gd name="connsiteY102" fmla="*/ 714380 h 2600345"/>
                <a:gd name="connsiteX103" fmla="*/ 1285875 w 3295650"/>
                <a:gd name="connsiteY103" fmla="*/ 657245 h 2600345"/>
                <a:gd name="connsiteX104" fmla="*/ 1138237 w 3295650"/>
                <a:gd name="connsiteY104" fmla="*/ 657245 h 2600345"/>
                <a:gd name="connsiteX105" fmla="*/ 1133475 w 3295650"/>
                <a:gd name="connsiteY105" fmla="*/ 690582 h 2600345"/>
                <a:gd name="connsiteX106" fmla="*/ 1023937 w 3295650"/>
                <a:gd name="connsiteY106" fmla="*/ 666770 h 2600345"/>
                <a:gd name="connsiteX107" fmla="*/ 781050 w 3295650"/>
                <a:gd name="connsiteY107" fmla="*/ 638195 h 2600345"/>
                <a:gd name="connsiteX108" fmla="*/ 757237 w 3295650"/>
                <a:gd name="connsiteY108" fmla="*/ 847745 h 2600345"/>
                <a:gd name="connsiteX109" fmla="*/ 557212 w 3295650"/>
                <a:gd name="connsiteY109" fmla="*/ 833457 h 2600345"/>
                <a:gd name="connsiteX110" fmla="*/ 557212 w 3295650"/>
                <a:gd name="connsiteY110" fmla="*/ 738207 h 2600345"/>
                <a:gd name="connsiteX111" fmla="*/ 538162 w 3295650"/>
                <a:gd name="connsiteY111" fmla="*/ 809645 h 2600345"/>
                <a:gd name="connsiteX112" fmla="*/ 514350 w 3295650"/>
                <a:gd name="connsiteY112" fmla="*/ 990620 h 2600345"/>
                <a:gd name="connsiteX113" fmla="*/ 557212 w 3295650"/>
                <a:gd name="connsiteY113" fmla="*/ 1066820 h 2600345"/>
                <a:gd name="connsiteX114" fmla="*/ 171450 w 3295650"/>
                <a:gd name="connsiteY114"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3038504 w 3295650"/>
                <a:gd name="connsiteY71" fmla="*/ 285752 h 2600345"/>
                <a:gd name="connsiteX72" fmla="*/ 2895628 w 3295650"/>
                <a:gd name="connsiteY72" fmla="*/ 71438 h 2600345"/>
                <a:gd name="connsiteX73" fmla="*/ 2681314 w 3295650"/>
                <a:gd name="connsiteY73" fmla="*/ 142876 h 2600345"/>
                <a:gd name="connsiteX74" fmla="*/ 2681314 w 3295650"/>
                <a:gd name="connsiteY74" fmla="*/ 71438 h 2600345"/>
                <a:gd name="connsiteX75" fmla="*/ 2752752 w 3295650"/>
                <a:gd name="connsiteY75" fmla="*/ 71438 h 2600345"/>
                <a:gd name="connsiteX76" fmla="*/ 2752752 w 3295650"/>
                <a:gd name="connsiteY76" fmla="*/ 0 h 2600345"/>
                <a:gd name="connsiteX77" fmla="*/ 2609876 w 3295650"/>
                <a:gd name="connsiteY77" fmla="*/ 0 h 2600345"/>
                <a:gd name="connsiteX78" fmla="*/ 2538438 w 3295650"/>
                <a:gd name="connsiteY78" fmla="*/ 0 h 2600345"/>
                <a:gd name="connsiteX79" fmla="*/ 2467000 w 3295650"/>
                <a:gd name="connsiteY79" fmla="*/ 71438 h 2600345"/>
                <a:gd name="connsiteX80" fmla="*/ 2395562 w 3295650"/>
                <a:gd name="connsiteY80" fmla="*/ 71438 h 2600345"/>
                <a:gd name="connsiteX81" fmla="*/ 2324124 w 3295650"/>
                <a:gd name="connsiteY81" fmla="*/ 142876 h 2600345"/>
                <a:gd name="connsiteX82" fmla="*/ 2252686 w 3295650"/>
                <a:gd name="connsiteY82" fmla="*/ 214314 h 2600345"/>
                <a:gd name="connsiteX83" fmla="*/ 2181248 w 3295650"/>
                <a:gd name="connsiteY83" fmla="*/ 214314 h 2600345"/>
                <a:gd name="connsiteX84" fmla="*/ 2181248 w 3295650"/>
                <a:gd name="connsiteY84" fmla="*/ 285752 h 2600345"/>
                <a:gd name="connsiteX85" fmla="*/ 2109810 w 3295650"/>
                <a:gd name="connsiteY85" fmla="*/ 285752 h 2600345"/>
                <a:gd name="connsiteX86" fmla="*/ 2109810 w 3295650"/>
                <a:gd name="connsiteY86" fmla="*/ 142876 h 2600345"/>
                <a:gd name="connsiteX87" fmla="*/ 2038372 w 3295650"/>
                <a:gd name="connsiteY87" fmla="*/ 142876 h 2600345"/>
                <a:gd name="connsiteX88" fmla="*/ 1966934 w 3295650"/>
                <a:gd name="connsiteY88" fmla="*/ 214314 h 2600345"/>
                <a:gd name="connsiteX89" fmla="*/ 1966934 w 3295650"/>
                <a:gd name="connsiteY89" fmla="*/ 214314 h 2600345"/>
                <a:gd name="connsiteX90" fmla="*/ 1966934 w 3295650"/>
                <a:gd name="connsiteY90" fmla="*/ 357190 h 2600345"/>
                <a:gd name="connsiteX91" fmla="*/ 1895496 w 3295650"/>
                <a:gd name="connsiteY91" fmla="*/ 357190 h 2600345"/>
                <a:gd name="connsiteX92" fmla="*/ 1824058 w 3295650"/>
                <a:gd name="connsiteY92" fmla="*/ 214314 h 2600345"/>
                <a:gd name="connsiteX93" fmla="*/ 1752620 w 3295650"/>
                <a:gd name="connsiteY93" fmla="*/ 214314 h 2600345"/>
                <a:gd name="connsiteX94" fmla="*/ 1752620 w 3295650"/>
                <a:gd name="connsiteY94" fmla="*/ 285752 h 2600345"/>
                <a:gd name="connsiteX95" fmla="*/ 1752620 w 3295650"/>
                <a:gd name="connsiteY95" fmla="*/ 428628 h 2600345"/>
                <a:gd name="connsiteX96" fmla="*/ 1681182 w 3295650"/>
                <a:gd name="connsiteY96" fmla="*/ 500066 h 2600345"/>
                <a:gd name="connsiteX97" fmla="*/ 1609744 w 3295650"/>
                <a:gd name="connsiteY97" fmla="*/ 500066 h 2600345"/>
                <a:gd name="connsiteX98" fmla="*/ 1538306 w 3295650"/>
                <a:gd name="connsiteY98" fmla="*/ 500066 h 2600345"/>
                <a:gd name="connsiteX99" fmla="*/ 1466868 w 3295650"/>
                <a:gd name="connsiteY99" fmla="*/ 500066 h 2600345"/>
                <a:gd name="connsiteX100" fmla="*/ 1395430 w 3295650"/>
                <a:gd name="connsiteY100" fmla="*/ 357190 h 2600345"/>
                <a:gd name="connsiteX101" fmla="*/ 1395430 w 3295650"/>
                <a:gd name="connsiteY101" fmla="*/ 642942 h 2600345"/>
                <a:gd name="connsiteX102" fmla="*/ 1252554 w 3295650"/>
                <a:gd name="connsiteY102" fmla="*/ 714380 h 2600345"/>
                <a:gd name="connsiteX103" fmla="*/ 1285875 w 3295650"/>
                <a:gd name="connsiteY103" fmla="*/ 657245 h 2600345"/>
                <a:gd name="connsiteX104" fmla="*/ 1138237 w 3295650"/>
                <a:gd name="connsiteY104" fmla="*/ 657245 h 2600345"/>
                <a:gd name="connsiteX105" fmla="*/ 1133475 w 3295650"/>
                <a:gd name="connsiteY105" fmla="*/ 690582 h 2600345"/>
                <a:gd name="connsiteX106" fmla="*/ 1023937 w 3295650"/>
                <a:gd name="connsiteY106" fmla="*/ 666770 h 2600345"/>
                <a:gd name="connsiteX107" fmla="*/ 781050 w 3295650"/>
                <a:gd name="connsiteY107" fmla="*/ 638195 h 2600345"/>
                <a:gd name="connsiteX108" fmla="*/ 757237 w 3295650"/>
                <a:gd name="connsiteY108" fmla="*/ 847745 h 2600345"/>
                <a:gd name="connsiteX109" fmla="*/ 557212 w 3295650"/>
                <a:gd name="connsiteY109" fmla="*/ 833457 h 2600345"/>
                <a:gd name="connsiteX110" fmla="*/ 557212 w 3295650"/>
                <a:gd name="connsiteY110" fmla="*/ 738207 h 2600345"/>
                <a:gd name="connsiteX111" fmla="*/ 538162 w 3295650"/>
                <a:gd name="connsiteY111" fmla="*/ 809645 h 2600345"/>
                <a:gd name="connsiteX112" fmla="*/ 514350 w 3295650"/>
                <a:gd name="connsiteY112" fmla="*/ 990620 h 2600345"/>
                <a:gd name="connsiteX113" fmla="*/ 557212 w 3295650"/>
                <a:gd name="connsiteY113" fmla="*/ 1066820 h 2600345"/>
                <a:gd name="connsiteX114" fmla="*/ 171450 w 3295650"/>
                <a:gd name="connsiteY114"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3038504 w 3295650"/>
                <a:gd name="connsiteY71" fmla="*/ 285752 h 2600345"/>
                <a:gd name="connsiteX72" fmla="*/ 2967066 w 3295650"/>
                <a:gd name="connsiteY72" fmla="*/ 142876 h 2600345"/>
                <a:gd name="connsiteX73" fmla="*/ 2895628 w 3295650"/>
                <a:gd name="connsiteY73" fmla="*/ 71438 h 2600345"/>
                <a:gd name="connsiteX74" fmla="*/ 2681314 w 3295650"/>
                <a:gd name="connsiteY74" fmla="*/ 142876 h 2600345"/>
                <a:gd name="connsiteX75" fmla="*/ 2681314 w 3295650"/>
                <a:gd name="connsiteY75" fmla="*/ 71438 h 2600345"/>
                <a:gd name="connsiteX76" fmla="*/ 2752752 w 3295650"/>
                <a:gd name="connsiteY76" fmla="*/ 71438 h 2600345"/>
                <a:gd name="connsiteX77" fmla="*/ 2752752 w 3295650"/>
                <a:gd name="connsiteY77" fmla="*/ 0 h 2600345"/>
                <a:gd name="connsiteX78" fmla="*/ 2609876 w 3295650"/>
                <a:gd name="connsiteY78" fmla="*/ 0 h 2600345"/>
                <a:gd name="connsiteX79" fmla="*/ 2538438 w 3295650"/>
                <a:gd name="connsiteY79" fmla="*/ 0 h 2600345"/>
                <a:gd name="connsiteX80" fmla="*/ 2467000 w 3295650"/>
                <a:gd name="connsiteY80" fmla="*/ 71438 h 2600345"/>
                <a:gd name="connsiteX81" fmla="*/ 2395562 w 3295650"/>
                <a:gd name="connsiteY81" fmla="*/ 71438 h 2600345"/>
                <a:gd name="connsiteX82" fmla="*/ 2324124 w 3295650"/>
                <a:gd name="connsiteY82" fmla="*/ 142876 h 2600345"/>
                <a:gd name="connsiteX83" fmla="*/ 2252686 w 3295650"/>
                <a:gd name="connsiteY83" fmla="*/ 214314 h 2600345"/>
                <a:gd name="connsiteX84" fmla="*/ 2181248 w 3295650"/>
                <a:gd name="connsiteY84" fmla="*/ 214314 h 2600345"/>
                <a:gd name="connsiteX85" fmla="*/ 2181248 w 3295650"/>
                <a:gd name="connsiteY85" fmla="*/ 285752 h 2600345"/>
                <a:gd name="connsiteX86" fmla="*/ 2109810 w 3295650"/>
                <a:gd name="connsiteY86" fmla="*/ 285752 h 2600345"/>
                <a:gd name="connsiteX87" fmla="*/ 2109810 w 3295650"/>
                <a:gd name="connsiteY87" fmla="*/ 142876 h 2600345"/>
                <a:gd name="connsiteX88" fmla="*/ 2038372 w 3295650"/>
                <a:gd name="connsiteY88" fmla="*/ 142876 h 2600345"/>
                <a:gd name="connsiteX89" fmla="*/ 1966934 w 3295650"/>
                <a:gd name="connsiteY89" fmla="*/ 214314 h 2600345"/>
                <a:gd name="connsiteX90" fmla="*/ 1966934 w 3295650"/>
                <a:gd name="connsiteY90" fmla="*/ 214314 h 2600345"/>
                <a:gd name="connsiteX91" fmla="*/ 1966934 w 3295650"/>
                <a:gd name="connsiteY91" fmla="*/ 357190 h 2600345"/>
                <a:gd name="connsiteX92" fmla="*/ 1895496 w 3295650"/>
                <a:gd name="connsiteY92" fmla="*/ 357190 h 2600345"/>
                <a:gd name="connsiteX93" fmla="*/ 1824058 w 3295650"/>
                <a:gd name="connsiteY93" fmla="*/ 214314 h 2600345"/>
                <a:gd name="connsiteX94" fmla="*/ 1752620 w 3295650"/>
                <a:gd name="connsiteY94" fmla="*/ 214314 h 2600345"/>
                <a:gd name="connsiteX95" fmla="*/ 1752620 w 3295650"/>
                <a:gd name="connsiteY95" fmla="*/ 285752 h 2600345"/>
                <a:gd name="connsiteX96" fmla="*/ 1752620 w 3295650"/>
                <a:gd name="connsiteY96" fmla="*/ 428628 h 2600345"/>
                <a:gd name="connsiteX97" fmla="*/ 1681182 w 3295650"/>
                <a:gd name="connsiteY97" fmla="*/ 500066 h 2600345"/>
                <a:gd name="connsiteX98" fmla="*/ 1609744 w 3295650"/>
                <a:gd name="connsiteY98" fmla="*/ 500066 h 2600345"/>
                <a:gd name="connsiteX99" fmla="*/ 1538306 w 3295650"/>
                <a:gd name="connsiteY99" fmla="*/ 500066 h 2600345"/>
                <a:gd name="connsiteX100" fmla="*/ 1466868 w 3295650"/>
                <a:gd name="connsiteY100" fmla="*/ 500066 h 2600345"/>
                <a:gd name="connsiteX101" fmla="*/ 1395430 w 3295650"/>
                <a:gd name="connsiteY101" fmla="*/ 357190 h 2600345"/>
                <a:gd name="connsiteX102" fmla="*/ 1395430 w 3295650"/>
                <a:gd name="connsiteY102" fmla="*/ 642942 h 2600345"/>
                <a:gd name="connsiteX103" fmla="*/ 1252554 w 3295650"/>
                <a:gd name="connsiteY103" fmla="*/ 714380 h 2600345"/>
                <a:gd name="connsiteX104" fmla="*/ 1285875 w 3295650"/>
                <a:gd name="connsiteY104" fmla="*/ 657245 h 2600345"/>
                <a:gd name="connsiteX105" fmla="*/ 1138237 w 3295650"/>
                <a:gd name="connsiteY105" fmla="*/ 657245 h 2600345"/>
                <a:gd name="connsiteX106" fmla="*/ 1133475 w 3295650"/>
                <a:gd name="connsiteY106" fmla="*/ 690582 h 2600345"/>
                <a:gd name="connsiteX107" fmla="*/ 1023937 w 3295650"/>
                <a:gd name="connsiteY107" fmla="*/ 666770 h 2600345"/>
                <a:gd name="connsiteX108" fmla="*/ 781050 w 3295650"/>
                <a:gd name="connsiteY108" fmla="*/ 638195 h 2600345"/>
                <a:gd name="connsiteX109" fmla="*/ 757237 w 3295650"/>
                <a:gd name="connsiteY109" fmla="*/ 847745 h 2600345"/>
                <a:gd name="connsiteX110" fmla="*/ 557212 w 3295650"/>
                <a:gd name="connsiteY110" fmla="*/ 833457 h 2600345"/>
                <a:gd name="connsiteX111" fmla="*/ 557212 w 3295650"/>
                <a:gd name="connsiteY111" fmla="*/ 738207 h 2600345"/>
                <a:gd name="connsiteX112" fmla="*/ 538162 w 3295650"/>
                <a:gd name="connsiteY112" fmla="*/ 809645 h 2600345"/>
                <a:gd name="connsiteX113" fmla="*/ 514350 w 3295650"/>
                <a:gd name="connsiteY113" fmla="*/ 990620 h 2600345"/>
                <a:gd name="connsiteX114" fmla="*/ 557212 w 3295650"/>
                <a:gd name="connsiteY114" fmla="*/ 1066820 h 2600345"/>
                <a:gd name="connsiteX115" fmla="*/ 171450 w 3295650"/>
                <a:gd name="connsiteY115"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967066 w 3295650"/>
                <a:gd name="connsiteY71" fmla="*/ 357190 h 2600345"/>
                <a:gd name="connsiteX72" fmla="*/ 2967066 w 3295650"/>
                <a:gd name="connsiteY72" fmla="*/ 142876 h 2600345"/>
                <a:gd name="connsiteX73" fmla="*/ 2895628 w 3295650"/>
                <a:gd name="connsiteY73" fmla="*/ 71438 h 2600345"/>
                <a:gd name="connsiteX74" fmla="*/ 2681314 w 3295650"/>
                <a:gd name="connsiteY74" fmla="*/ 142876 h 2600345"/>
                <a:gd name="connsiteX75" fmla="*/ 2681314 w 3295650"/>
                <a:gd name="connsiteY75" fmla="*/ 71438 h 2600345"/>
                <a:gd name="connsiteX76" fmla="*/ 2752752 w 3295650"/>
                <a:gd name="connsiteY76" fmla="*/ 71438 h 2600345"/>
                <a:gd name="connsiteX77" fmla="*/ 2752752 w 3295650"/>
                <a:gd name="connsiteY77" fmla="*/ 0 h 2600345"/>
                <a:gd name="connsiteX78" fmla="*/ 2609876 w 3295650"/>
                <a:gd name="connsiteY78" fmla="*/ 0 h 2600345"/>
                <a:gd name="connsiteX79" fmla="*/ 2538438 w 3295650"/>
                <a:gd name="connsiteY79" fmla="*/ 0 h 2600345"/>
                <a:gd name="connsiteX80" fmla="*/ 2467000 w 3295650"/>
                <a:gd name="connsiteY80" fmla="*/ 71438 h 2600345"/>
                <a:gd name="connsiteX81" fmla="*/ 2395562 w 3295650"/>
                <a:gd name="connsiteY81" fmla="*/ 71438 h 2600345"/>
                <a:gd name="connsiteX82" fmla="*/ 2324124 w 3295650"/>
                <a:gd name="connsiteY82" fmla="*/ 142876 h 2600345"/>
                <a:gd name="connsiteX83" fmla="*/ 2252686 w 3295650"/>
                <a:gd name="connsiteY83" fmla="*/ 214314 h 2600345"/>
                <a:gd name="connsiteX84" fmla="*/ 2181248 w 3295650"/>
                <a:gd name="connsiteY84" fmla="*/ 214314 h 2600345"/>
                <a:gd name="connsiteX85" fmla="*/ 2181248 w 3295650"/>
                <a:gd name="connsiteY85" fmla="*/ 285752 h 2600345"/>
                <a:gd name="connsiteX86" fmla="*/ 2109810 w 3295650"/>
                <a:gd name="connsiteY86" fmla="*/ 285752 h 2600345"/>
                <a:gd name="connsiteX87" fmla="*/ 2109810 w 3295650"/>
                <a:gd name="connsiteY87" fmla="*/ 142876 h 2600345"/>
                <a:gd name="connsiteX88" fmla="*/ 2038372 w 3295650"/>
                <a:gd name="connsiteY88" fmla="*/ 142876 h 2600345"/>
                <a:gd name="connsiteX89" fmla="*/ 1966934 w 3295650"/>
                <a:gd name="connsiteY89" fmla="*/ 214314 h 2600345"/>
                <a:gd name="connsiteX90" fmla="*/ 1966934 w 3295650"/>
                <a:gd name="connsiteY90" fmla="*/ 214314 h 2600345"/>
                <a:gd name="connsiteX91" fmla="*/ 1966934 w 3295650"/>
                <a:gd name="connsiteY91" fmla="*/ 357190 h 2600345"/>
                <a:gd name="connsiteX92" fmla="*/ 1895496 w 3295650"/>
                <a:gd name="connsiteY92" fmla="*/ 357190 h 2600345"/>
                <a:gd name="connsiteX93" fmla="*/ 1824058 w 3295650"/>
                <a:gd name="connsiteY93" fmla="*/ 214314 h 2600345"/>
                <a:gd name="connsiteX94" fmla="*/ 1752620 w 3295650"/>
                <a:gd name="connsiteY94" fmla="*/ 214314 h 2600345"/>
                <a:gd name="connsiteX95" fmla="*/ 1752620 w 3295650"/>
                <a:gd name="connsiteY95" fmla="*/ 285752 h 2600345"/>
                <a:gd name="connsiteX96" fmla="*/ 1752620 w 3295650"/>
                <a:gd name="connsiteY96" fmla="*/ 428628 h 2600345"/>
                <a:gd name="connsiteX97" fmla="*/ 1681182 w 3295650"/>
                <a:gd name="connsiteY97" fmla="*/ 500066 h 2600345"/>
                <a:gd name="connsiteX98" fmla="*/ 1609744 w 3295650"/>
                <a:gd name="connsiteY98" fmla="*/ 500066 h 2600345"/>
                <a:gd name="connsiteX99" fmla="*/ 1538306 w 3295650"/>
                <a:gd name="connsiteY99" fmla="*/ 500066 h 2600345"/>
                <a:gd name="connsiteX100" fmla="*/ 1466868 w 3295650"/>
                <a:gd name="connsiteY100" fmla="*/ 500066 h 2600345"/>
                <a:gd name="connsiteX101" fmla="*/ 1395430 w 3295650"/>
                <a:gd name="connsiteY101" fmla="*/ 357190 h 2600345"/>
                <a:gd name="connsiteX102" fmla="*/ 1395430 w 3295650"/>
                <a:gd name="connsiteY102" fmla="*/ 642942 h 2600345"/>
                <a:gd name="connsiteX103" fmla="*/ 1252554 w 3295650"/>
                <a:gd name="connsiteY103" fmla="*/ 714380 h 2600345"/>
                <a:gd name="connsiteX104" fmla="*/ 1285875 w 3295650"/>
                <a:gd name="connsiteY104" fmla="*/ 657245 h 2600345"/>
                <a:gd name="connsiteX105" fmla="*/ 1138237 w 3295650"/>
                <a:gd name="connsiteY105" fmla="*/ 657245 h 2600345"/>
                <a:gd name="connsiteX106" fmla="*/ 1133475 w 3295650"/>
                <a:gd name="connsiteY106" fmla="*/ 690582 h 2600345"/>
                <a:gd name="connsiteX107" fmla="*/ 1023937 w 3295650"/>
                <a:gd name="connsiteY107" fmla="*/ 666770 h 2600345"/>
                <a:gd name="connsiteX108" fmla="*/ 781050 w 3295650"/>
                <a:gd name="connsiteY108" fmla="*/ 638195 h 2600345"/>
                <a:gd name="connsiteX109" fmla="*/ 757237 w 3295650"/>
                <a:gd name="connsiteY109" fmla="*/ 847745 h 2600345"/>
                <a:gd name="connsiteX110" fmla="*/ 557212 w 3295650"/>
                <a:gd name="connsiteY110" fmla="*/ 833457 h 2600345"/>
                <a:gd name="connsiteX111" fmla="*/ 557212 w 3295650"/>
                <a:gd name="connsiteY111" fmla="*/ 738207 h 2600345"/>
                <a:gd name="connsiteX112" fmla="*/ 538162 w 3295650"/>
                <a:gd name="connsiteY112" fmla="*/ 809645 h 2600345"/>
                <a:gd name="connsiteX113" fmla="*/ 514350 w 3295650"/>
                <a:gd name="connsiteY113" fmla="*/ 990620 h 2600345"/>
                <a:gd name="connsiteX114" fmla="*/ 557212 w 3295650"/>
                <a:gd name="connsiteY114" fmla="*/ 1066820 h 2600345"/>
                <a:gd name="connsiteX115" fmla="*/ 171450 w 3295650"/>
                <a:gd name="connsiteY115"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967066 w 3295650"/>
                <a:gd name="connsiteY71" fmla="*/ 357190 h 2600345"/>
                <a:gd name="connsiteX72" fmla="*/ 2967066 w 3295650"/>
                <a:gd name="connsiteY72" fmla="*/ 142876 h 2600345"/>
                <a:gd name="connsiteX73" fmla="*/ 2895628 w 3295650"/>
                <a:gd name="connsiteY73" fmla="*/ 71438 h 2600345"/>
                <a:gd name="connsiteX74" fmla="*/ 2681314 w 3295650"/>
                <a:gd name="connsiteY74" fmla="*/ 142876 h 2600345"/>
                <a:gd name="connsiteX75" fmla="*/ 2681314 w 3295650"/>
                <a:gd name="connsiteY75" fmla="*/ 71438 h 2600345"/>
                <a:gd name="connsiteX76" fmla="*/ 2752752 w 3295650"/>
                <a:gd name="connsiteY76" fmla="*/ 71438 h 2600345"/>
                <a:gd name="connsiteX77" fmla="*/ 2752752 w 3295650"/>
                <a:gd name="connsiteY77" fmla="*/ 0 h 2600345"/>
                <a:gd name="connsiteX78" fmla="*/ 2609876 w 3295650"/>
                <a:gd name="connsiteY78" fmla="*/ 0 h 2600345"/>
                <a:gd name="connsiteX79" fmla="*/ 2538438 w 3295650"/>
                <a:gd name="connsiteY79" fmla="*/ 0 h 2600345"/>
                <a:gd name="connsiteX80" fmla="*/ 2467000 w 3295650"/>
                <a:gd name="connsiteY80" fmla="*/ 71438 h 2600345"/>
                <a:gd name="connsiteX81" fmla="*/ 2395562 w 3295650"/>
                <a:gd name="connsiteY81" fmla="*/ 71438 h 2600345"/>
                <a:gd name="connsiteX82" fmla="*/ 2324124 w 3295650"/>
                <a:gd name="connsiteY82" fmla="*/ 142876 h 2600345"/>
                <a:gd name="connsiteX83" fmla="*/ 2252686 w 3295650"/>
                <a:gd name="connsiteY83" fmla="*/ 214314 h 2600345"/>
                <a:gd name="connsiteX84" fmla="*/ 2181248 w 3295650"/>
                <a:gd name="connsiteY84" fmla="*/ 214314 h 2600345"/>
                <a:gd name="connsiteX85" fmla="*/ 2181248 w 3295650"/>
                <a:gd name="connsiteY85" fmla="*/ 285752 h 2600345"/>
                <a:gd name="connsiteX86" fmla="*/ 2109810 w 3295650"/>
                <a:gd name="connsiteY86" fmla="*/ 285752 h 2600345"/>
                <a:gd name="connsiteX87" fmla="*/ 2109810 w 3295650"/>
                <a:gd name="connsiteY87" fmla="*/ 142876 h 2600345"/>
                <a:gd name="connsiteX88" fmla="*/ 2038372 w 3295650"/>
                <a:gd name="connsiteY88" fmla="*/ 142876 h 2600345"/>
                <a:gd name="connsiteX89" fmla="*/ 1966934 w 3295650"/>
                <a:gd name="connsiteY89" fmla="*/ 214314 h 2600345"/>
                <a:gd name="connsiteX90" fmla="*/ 1966934 w 3295650"/>
                <a:gd name="connsiteY90" fmla="*/ 214314 h 2600345"/>
                <a:gd name="connsiteX91" fmla="*/ 1966934 w 3295650"/>
                <a:gd name="connsiteY91" fmla="*/ 357190 h 2600345"/>
                <a:gd name="connsiteX92" fmla="*/ 1895496 w 3295650"/>
                <a:gd name="connsiteY92" fmla="*/ 357190 h 2600345"/>
                <a:gd name="connsiteX93" fmla="*/ 1824058 w 3295650"/>
                <a:gd name="connsiteY93" fmla="*/ 214314 h 2600345"/>
                <a:gd name="connsiteX94" fmla="*/ 1752620 w 3295650"/>
                <a:gd name="connsiteY94" fmla="*/ 214314 h 2600345"/>
                <a:gd name="connsiteX95" fmla="*/ 1752620 w 3295650"/>
                <a:gd name="connsiteY95" fmla="*/ 285752 h 2600345"/>
                <a:gd name="connsiteX96" fmla="*/ 1752620 w 3295650"/>
                <a:gd name="connsiteY96" fmla="*/ 428628 h 2600345"/>
                <a:gd name="connsiteX97" fmla="*/ 1681182 w 3295650"/>
                <a:gd name="connsiteY97" fmla="*/ 500066 h 2600345"/>
                <a:gd name="connsiteX98" fmla="*/ 1609744 w 3295650"/>
                <a:gd name="connsiteY98" fmla="*/ 500066 h 2600345"/>
                <a:gd name="connsiteX99" fmla="*/ 1538306 w 3295650"/>
                <a:gd name="connsiteY99" fmla="*/ 500066 h 2600345"/>
                <a:gd name="connsiteX100" fmla="*/ 1466868 w 3295650"/>
                <a:gd name="connsiteY100" fmla="*/ 500066 h 2600345"/>
                <a:gd name="connsiteX101" fmla="*/ 1395430 w 3295650"/>
                <a:gd name="connsiteY101" fmla="*/ 357190 h 2600345"/>
                <a:gd name="connsiteX102" fmla="*/ 1395430 w 3295650"/>
                <a:gd name="connsiteY102" fmla="*/ 642942 h 2600345"/>
                <a:gd name="connsiteX103" fmla="*/ 1252554 w 3295650"/>
                <a:gd name="connsiteY103" fmla="*/ 714380 h 2600345"/>
                <a:gd name="connsiteX104" fmla="*/ 1285875 w 3295650"/>
                <a:gd name="connsiteY104" fmla="*/ 657245 h 2600345"/>
                <a:gd name="connsiteX105" fmla="*/ 1138237 w 3295650"/>
                <a:gd name="connsiteY105" fmla="*/ 657245 h 2600345"/>
                <a:gd name="connsiteX106" fmla="*/ 1133475 w 3295650"/>
                <a:gd name="connsiteY106" fmla="*/ 690582 h 2600345"/>
                <a:gd name="connsiteX107" fmla="*/ 1023937 w 3295650"/>
                <a:gd name="connsiteY107" fmla="*/ 666770 h 2600345"/>
                <a:gd name="connsiteX108" fmla="*/ 781050 w 3295650"/>
                <a:gd name="connsiteY108" fmla="*/ 638195 h 2600345"/>
                <a:gd name="connsiteX109" fmla="*/ 757237 w 3295650"/>
                <a:gd name="connsiteY109" fmla="*/ 847745 h 2600345"/>
                <a:gd name="connsiteX110" fmla="*/ 557212 w 3295650"/>
                <a:gd name="connsiteY110" fmla="*/ 833457 h 2600345"/>
                <a:gd name="connsiteX111" fmla="*/ 557212 w 3295650"/>
                <a:gd name="connsiteY111" fmla="*/ 738207 h 2600345"/>
                <a:gd name="connsiteX112" fmla="*/ 538162 w 3295650"/>
                <a:gd name="connsiteY112" fmla="*/ 809645 h 2600345"/>
                <a:gd name="connsiteX113" fmla="*/ 514350 w 3295650"/>
                <a:gd name="connsiteY113" fmla="*/ 990620 h 2600345"/>
                <a:gd name="connsiteX114" fmla="*/ 557212 w 3295650"/>
                <a:gd name="connsiteY114" fmla="*/ 1066820 h 2600345"/>
                <a:gd name="connsiteX115" fmla="*/ 171450 w 3295650"/>
                <a:gd name="connsiteY115"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824190 w 3295650"/>
                <a:gd name="connsiteY70" fmla="*/ 428628 h 2600345"/>
                <a:gd name="connsiteX71" fmla="*/ 2967066 w 3295650"/>
                <a:gd name="connsiteY71" fmla="*/ 357190 h 2600345"/>
                <a:gd name="connsiteX72" fmla="*/ 2967066 w 3295650"/>
                <a:gd name="connsiteY72" fmla="*/ 142876 h 2600345"/>
                <a:gd name="connsiteX73" fmla="*/ 2895628 w 3295650"/>
                <a:gd name="connsiteY73" fmla="*/ 71438 h 2600345"/>
                <a:gd name="connsiteX74" fmla="*/ 2681314 w 3295650"/>
                <a:gd name="connsiteY74" fmla="*/ 142876 h 2600345"/>
                <a:gd name="connsiteX75" fmla="*/ 2681314 w 3295650"/>
                <a:gd name="connsiteY75" fmla="*/ 71438 h 2600345"/>
                <a:gd name="connsiteX76" fmla="*/ 2752752 w 3295650"/>
                <a:gd name="connsiteY76" fmla="*/ 71438 h 2600345"/>
                <a:gd name="connsiteX77" fmla="*/ 2752752 w 3295650"/>
                <a:gd name="connsiteY77" fmla="*/ 0 h 2600345"/>
                <a:gd name="connsiteX78" fmla="*/ 2609876 w 3295650"/>
                <a:gd name="connsiteY78" fmla="*/ 0 h 2600345"/>
                <a:gd name="connsiteX79" fmla="*/ 2538438 w 3295650"/>
                <a:gd name="connsiteY79" fmla="*/ 0 h 2600345"/>
                <a:gd name="connsiteX80" fmla="*/ 2467000 w 3295650"/>
                <a:gd name="connsiteY80" fmla="*/ 71438 h 2600345"/>
                <a:gd name="connsiteX81" fmla="*/ 2395562 w 3295650"/>
                <a:gd name="connsiteY81" fmla="*/ 71438 h 2600345"/>
                <a:gd name="connsiteX82" fmla="*/ 2324124 w 3295650"/>
                <a:gd name="connsiteY82" fmla="*/ 142876 h 2600345"/>
                <a:gd name="connsiteX83" fmla="*/ 2252686 w 3295650"/>
                <a:gd name="connsiteY83" fmla="*/ 214314 h 2600345"/>
                <a:gd name="connsiteX84" fmla="*/ 2181248 w 3295650"/>
                <a:gd name="connsiteY84" fmla="*/ 214314 h 2600345"/>
                <a:gd name="connsiteX85" fmla="*/ 2181248 w 3295650"/>
                <a:gd name="connsiteY85" fmla="*/ 285752 h 2600345"/>
                <a:gd name="connsiteX86" fmla="*/ 2109810 w 3295650"/>
                <a:gd name="connsiteY86" fmla="*/ 285752 h 2600345"/>
                <a:gd name="connsiteX87" fmla="*/ 2109810 w 3295650"/>
                <a:gd name="connsiteY87" fmla="*/ 142876 h 2600345"/>
                <a:gd name="connsiteX88" fmla="*/ 2038372 w 3295650"/>
                <a:gd name="connsiteY88" fmla="*/ 142876 h 2600345"/>
                <a:gd name="connsiteX89" fmla="*/ 1966934 w 3295650"/>
                <a:gd name="connsiteY89" fmla="*/ 214314 h 2600345"/>
                <a:gd name="connsiteX90" fmla="*/ 1966934 w 3295650"/>
                <a:gd name="connsiteY90" fmla="*/ 214314 h 2600345"/>
                <a:gd name="connsiteX91" fmla="*/ 1966934 w 3295650"/>
                <a:gd name="connsiteY91" fmla="*/ 357190 h 2600345"/>
                <a:gd name="connsiteX92" fmla="*/ 1895496 w 3295650"/>
                <a:gd name="connsiteY92" fmla="*/ 357190 h 2600345"/>
                <a:gd name="connsiteX93" fmla="*/ 1824058 w 3295650"/>
                <a:gd name="connsiteY93" fmla="*/ 214314 h 2600345"/>
                <a:gd name="connsiteX94" fmla="*/ 1752620 w 3295650"/>
                <a:gd name="connsiteY94" fmla="*/ 214314 h 2600345"/>
                <a:gd name="connsiteX95" fmla="*/ 1752620 w 3295650"/>
                <a:gd name="connsiteY95" fmla="*/ 285752 h 2600345"/>
                <a:gd name="connsiteX96" fmla="*/ 1752620 w 3295650"/>
                <a:gd name="connsiteY96" fmla="*/ 428628 h 2600345"/>
                <a:gd name="connsiteX97" fmla="*/ 1681182 w 3295650"/>
                <a:gd name="connsiteY97" fmla="*/ 500066 h 2600345"/>
                <a:gd name="connsiteX98" fmla="*/ 1609744 w 3295650"/>
                <a:gd name="connsiteY98" fmla="*/ 500066 h 2600345"/>
                <a:gd name="connsiteX99" fmla="*/ 1538306 w 3295650"/>
                <a:gd name="connsiteY99" fmla="*/ 500066 h 2600345"/>
                <a:gd name="connsiteX100" fmla="*/ 1466868 w 3295650"/>
                <a:gd name="connsiteY100" fmla="*/ 500066 h 2600345"/>
                <a:gd name="connsiteX101" fmla="*/ 1395430 w 3295650"/>
                <a:gd name="connsiteY101" fmla="*/ 357190 h 2600345"/>
                <a:gd name="connsiteX102" fmla="*/ 1395430 w 3295650"/>
                <a:gd name="connsiteY102" fmla="*/ 642942 h 2600345"/>
                <a:gd name="connsiteX103" fmla="*/ 1252554 w 3295650"/>
                <a:gd name="connsiteY103" fmla="*/ 714380 h 2600345"/>
                <a:gd name="connsiteX104" fmla="*/ 1285875 w 3295650"/>
                <a:gd name="connsiteY104" fmla="*/ 657245 h 2600345"/>
                <a:gd name="connsiteX105" fmla="*/ 1138237 w 3295650"/>
                <a:gd name="connsiteY105" fmla="*/ 657245 h 2600345"/>
                <a:gd name="connsiteX106" fmla="*/ 1133475 w 3295650"/>
                <a:gd name="connsiteY106" fmla="*/ 690582 h 2600345"/>
                <a:gd name="connsiteX107" fmla="*/ 1023937 w 3295650"/>
                <a:gd name="connsiteY107" fmla="*/ 666770 h 2600345"/>
                <a:gd name="connsiteX108" fmla="*/ 781050 w 3295650"/>
                <a:gd name="connsiteY108" fmla="*/ 638195 h 2600345"/>
                <a:gd name="connsiteX109" fmla="*/ 757237 w 3295650"/>
                <a:gd name="connsiteY109" fmla="*/ 847745 h 2600345"/>
                <a:gd name="connsiteX110" fmla="*/ 557212 w 3295650"/>
                <a:gd name="connsiteY110" fmla="*/ 833457 h 2600345"/>
                <a:gd name="connsiteX111" fmla="*/ 557212 w 3295650"/>
                <a:gd name="connsiteY111" fmla="*/ 738207 h 2600345"/>
                <a:gd name="connsiteX112" fmla="*/ 538162 w 3295650"/>
                <a:gd name="connsiteY112" fmla="*/ 809645 h 2600345"/>
                <a:gd name="connsiteX113" fmla="*/ 514350 w 3295650"/>
                <a:gd name="connsiteY113" fmla="*/ 990620 h 2600345"/>
                <a:gd name="connsiteX114" fmla="*/ 557212 w 3295650"/>
                <a:gd name="connsiteY114" fmla="*/ 1066820 h 2600345"/>
                <a:gd name="connsiteX115" fmla="*/ 171450 w 3295650"/>
                <a:gd name="connsiteY115"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681314 w 3295650"/>
                <a:gd name="connsiteY70" fmla="*/ 357190 h 2600345"/>
                <a:gd name="connsiteX71" fmla="*/ 2967066 w 3295650"/>
                <a:gd name="connsiteY71" fmla="*/ 357190 h 2600345"/>
                <a:gd name="connsiteX72" fmla="*/ 2967066 w 3295650"/>
                <a:gd name="connsiteY72" fmla="*/ 142876 h 2600345"/>
                <a:gd name="connsiteX73" fmla="*/ 2895628 w 3295650"/>
                <a:gd name="connsiteY73" fmla="*/ 71438 h 2600345"/>
                <a:gd name="connsiteX74" fmla="*/ 2681314 w 3295650"/>
                <a:gd name="connsiteY74" fmla="*/ 142876 h 2600345"/>
                <a:gd name="connsiteX75" fmla="*/ 2681314 w 3295650"/>
                <a:gd name="connsiteY75" fmla="*/ 71438 h 2600345"/>
                <a:gd name="connsiteX76" fmla="*/ 2752752 w 3295650"/>
                <a:gd name="connsiteY76" fmla="*/ 71438 h 2600345"/>
                <a:gd name="connsiteX77" fmla="*/ 2752752 w 3295650"/>
                <a:gd name="connsiteY77" fmla="*/ 0 h 2600345"/>
                <a:gd name="connsiteX78" fmla="*/ 2609876 w 3295650"/>
                <a:gd name="connsiteY78" fmla="*/ 0 h 2600345"/>
                <a:gd name="connsiteX79" fmla="*/ 2538438 w 3295650"/>
                <a:gd name="connsiteY79" fmla="*/ 0 h 2600345"/>
                <a:gd name="connsiteX80" fmla="*/ 2467000 w 3295650"/>
                <a:gd name="connsiteY80" fmla="*/ 71438 h 2600345"/>
                <a:gd name="connsiteX81" fmla="*/ 2395562 w 3295650"/>
                <a:gd name="connsiteY81" fmla="*/ 71438 h 2600345"/>
                <a:gd name="connsiteX82" fmla="*/ 2324124 w 3295650"/>
                <a:gd name="connsiteY82" fmla="*/ 142876 h 2600345"/>
                <a:gd name="connsiteX83" fmla="*/ 2252686 w 3295650"/>
                <a:gd name="connsiteY83" fmla="*/ 214314 h 2600345"/>
                <a:gd name="connsiteX84" fmla="*/ 2181248 w 3295650"/>
                <a:gd name="connsiteY84" fmla="*/ 214314 h 2600345"/>
                <a:gd name="connsiteX85" fmla="*/ 2181248 w 3295650"/>
                <a:gd name="connsiteY85" fmla="*/ 285752 h 2600345"/>
                <a:gd name="connsiteX86" fmla="*/ 2109810 w 3295650"/>
                <a:gd name="connsiteY86" fmla="*/ 285752 h 2600345"/>
                <a:gd name="connsiteX87" fmla="*/ 2109810 w 3295650"/>
                <a:gd name="connsiteY87" fmla="*/ 142876 h 2600345"/>
                <a:gd name="connsiteX88" fmla="*/ 2038372 w 3295650"/>
                <a:gd name="connsiteY88" fmla="*/ 142876 h 2600345"/>
                <a:gd name="connsiteX89" fmla="*/ 1966934 w 3295650"/>
                <a:gd name="connsiteY89" fmla="*/ 214314 h 2600345"/>
                <a:gd name="connsiteX90" fmla="*/ 1966934 w 3295650"/>
                <a:gd name="connsiteY90" fmla="*/ 214314 h 2600345"/>
                <a:gd name="connsiteX91" fmla="*/ 1966934 w 3295650"/>
                <a:gd name="connsiteY91" fmla="*/ 357190 h 2600345"/>
                <a:gd name="connsiteX92" fmla="*/ 1895496 w 3295650"/>
                <a:gd name="connsiteY92" fmla="*/ 357190 h 2600345"/>
                <a:gd name="connsiteX93" fmla="*/ 1824058 w 3295650"/>
                <a:gd name="connsiteY93" fmla="*/ 214314 h 2600345"/>
                <a:gd name="connsiteX94" fmla="*/ 1752620 w 3295650"/>
                <a:gd name="connsiteY94" fmla="*/ 214314 h 2600345"/>
                <a:gd name="connsiteX95" fmla="*/ 1752620 w 3295650"/>
                <a:gd name="connsiteY95" fmla="*/ 285752 h 2600345"/>
                <a:gd name="connsiteX96" fmla="*/ 1752620 w 3295650"/>
                <a:gd name="connsiteY96" fmla="*/ 428628 h 2600345"/>
                <a:gd name="connsiteX97" fmla="*/ 1681182 w 3295650"/>
                <a:gd name="connsiteY97" fmla="*/ 500066 h 2600345"/>
                <a:gd name="connsiteX98" fmla="*/ 1609744 w 3295650"/>
                <a:gd name="connsiteY98" fmla="*/ 500066 h 2600345"/>
                <a:gd name="connsiteX99" fmla="*/ 1538306 w 3295650"/>
                <a:gd name="connsiteY99" fmla="*/ 500066 h 2600345"/>
                <a:gd name="connsiteX100" fmla="*/ 1466868 w 3295650"/>
                <a:gd name="connsiteY100" fmla="*/ 500066 h 2600345"/>
                <a:gd name="connsiteX101" fmla="*/ 1395430 w 3295650"/>
                <a:gd name="connsiteY101" fmla="*/ 357190 h 2600345"/>
                <a:gd name="connsiteX102" fmla="*/ 1395430 w 3295650"/>
                <a:gd name="connsiteY102" fmla="*/ 642942 h 2600345"/>
                <a:gd name="connsiteX103" fmla="*/ 1252554 w 3295650"/>
                <a:gd name="connsiteY103" fmla="*/ 714380 h 2600345"/>
                <a:gd name="connsiteX104" fmla="*/ 1285875 w 3295650"/>
                <a:gd name="connsiteY104" fmla="*/ 657245 h 2600345"/>
                <a:gd name="connsiteX105" fmla="*/ 1138237 w 3295650"/>
                <a:gd name="connsiteY105" fmla="*/ 657245 h 2600345"/>
                <a:gd name="connsiteX106" fmla="*/ 1133475 w 3295650"/>
                <a:gd name="connsiteY106" fmla="*/ 690582 h 2600345"/>
                <a:gd name="connsiteX107" fmla="*/ 1023937 w 3295650"/>
                <a:gd name="connsiteY107" fmla="*/ 666770 h 2600345"/>
                <a:gd name="connsiteX108" fmla="*/ 781050 w 3295650"/>
                <a:gd name="connsiteY108" fmla="*/ 638195 h 2600345"/>
                <a:gd name="connsiteX109" fmla="*/ 757237 w 3295650"/>
                <a:gd name="connsiteY109" fmla="*/ 847745 h 2600345"/>
                <a:gd name="connsiteX110" fmla="*/ 557212 w 3295650"/>
                <a:gd name="connsiteY110" fmla="*/ 833457 h 2600345"/>
                <a:gd name="connsiteX111" fmla="*/ 557212 w 3295650"/>
                <a:gd name="connsiteY111" fmla="*/ 738207 h 2600345"/>
                <a:gd name="connsiteX112" fmla="*/ 538162 w 3295650"/>
                <a:gd name="connsiteY112" fmla="*/ 809645 h 2600345"/>
                <a:gd name="connsiteX113" fmla="*/ 514350 w 3295650"/>
                <a:gd name="connsiteY113" fmla="*/ 990620 h 2600345"/>
                <a:gd name="connsiteX114" fmla="*/ 557212 w 3295650"/>
                <a:gd name="connsiteY114" fmla="*/ 1066820 h 2600345"/>
                <a:gd name="connsiteX115" fmla="*/ 171450 w 3295650"/>
                <a:gd name="connsiteY115"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681314 w 3295650"/>
                <a:gd name="connsiteY70" fmla="*/ 357190 h 2600345"/>
                <a:gd name="connsiteX71" fmla="*/ 2967066 w 3295650"/>
                <a:gd name="connsiteY71" fmla="*/ 357190 h 2600345"/>
                <a:gd name="connsiteX72" fmla="*/ 2967066 w 3295650"/>
                <a:gd name="connsiteY72" fmla="*/ 142876 h 2600345"/>
                <a:gd name="connsiteX73" fmla="*/ 2895628 w 3295650"/>
                <a:gd name="connsiteY73" fmla="*/ 71438 h 2600345"/>
                <a:gd name="connsiteX74" fmla="*/ 2681314 w 3295650"/>
                <a:gd name="connsiteY74" fmla="*/ 142876 h 2600345"/>
                <a:gd name="connsiteX75" fmla="*/ 2681314 w 3295650"/>
                <a:gd name="connsiteY75" fmla="*/ 71438 h 2600345"/>
                <a:gd name="connsiteX76" fmla="*/ 2752752 w 3295650"/>
                <a:gd name="connsiteY76" fmla="*/ 71438 h 2600345"/>
                <a:gd name="connsiteX77" fmla="*/ 2752752 w 3295650"/>
                <a:gd name="connsiteY77" fmla="*/ 0 h 2600345"/>
                <a:gd name="connsiteX78" fmla="*/ 2609876 w 3295650"/>
                <a:gd name="connsiteY78" fmla="*/ 0 h 2600345"/>
                <a:gd name="connsiteX79" fmla="*/ 2538438 w 3295650"/>
                <a:gd name="connsiteY79" fmla="*/ 0 h 2600345"/>
                <a:gd name="connsiteX80" fmla="*/ 2467000 w 3295650"/>
                <a:gd name="connsiteY80" fmla="*/ 71438 h 2600345"/>
                <a:gd name="connsiteX81" fmla="*/ 2395562 w 3295650"/>
                <a:gd name="connsiteY81" fmla="*/ 71438 h 2600345"/>
                <a:gd name="connsiteX82" fmla="*/ 2324124 w 3295650"/>
                <a:gd name="connsiteY82" fmla="*/ 142876 h 2600345"/>
                <a:gd name="connsiteX83" fmla="*/ 2252686 w 3295650"/>
                <a:gd name="connsiteY83" fmla="*/ 214314 h 2600345"/>
                <a:gd name="connsiteX84" fmla="*/ 2181248 w 3295650"/>
                <a:gd name="connsiteY84" fmla="*/ 214314 h 2600345"/>
                <a:gd name="connsiteX85" fmla="*/ 2181248 w 3295650"/>
                <a:gd name="connsiteY85" fmla="*/ 285752 h 2600345"/>
                <a:gd name="connsiteX86" fmla="*/ 2109810 w 3295650"/>
                <a:gd name="connsiteY86" fmla="*/ 285752 h 2600345"/>
                <a:gd name="connsiteX87" fmla="*/ 2109810 w 3295650"/>
                <a:gd name="connsiteY87" fmla="*/ 142876 h 2600345"/>
                <a:gd name="connsiteX88" fmla="*/ 2038372 w 3295650"/>
                <a:gd name="connsiteY88" fmla="*/ 142876 h 2600345"/>
                <a:gd name="connsiteX89" fmla="*/ 1966934 w 3295650"/>
                <a:gd name="connsiteY89" fmla="*/ 214314 h 2600345"/>
                <a:gd name="connsiteX90" fmla="*/ 1966934 w 3295650"/>
                <a:gd name="connsiteY90" fmla="*/ 214314 h 2600345"/>
                <a:gd name="connsiteX91" fmla="*/ 1966934 w 3295650"/>
                <a:gd name="connsiteY91" fmla="*/ 357190 h 2600345"/>
                <a:gd name="connsiteX92" fmla="*/ 1895496 w 3295650"/>
                <a:gd name="connsiteY92" fmla="*/ 357190 h 2600345"/>
                <a:gd name="connsiteX93" fmla="*/ 1824058 w 3295650"/>
                <a:gd name="connsiteY93" fmla="*/ 214314 h 2600345"/>
                <a:gd name="connsiteX94" fmla="*/ 1752620 w 3295650"/>
                <a:gd name="connsiteY94" fmla="*/ 214314 h 2600345"/>
                <a:gd name="connsiteX95" fmla="*/ 1752620 w 3295650"/>
                <a:gd name="connsiteY95" fmla="*/ 285752 h 2600345"/>
                <a:gd name="connsiteX96" fmla="*/ 1752620 w 3295650"/>
                <a:gd name="connsiteY96" fmla="*/ 428628 h 2600345"/>
                <a:gd name="connsiteX97" fmla="*/ 1681182 w 3295650"/>
                <a:gd name="connsiteY97" fmla="*/ 500066 h 2600345"/>
                <a:gd name="connsiteX98" fmla="*/ 1609744 w 3295650"/>
                <a:gd name="connsiteY98" fmla="*/ 500066 h 2600345"/>
                <a:gd name="connsiteX99" fmla="*/ 1538306 w 3295650"/>
                <a:gd name="connsiteY99" fmla="*/ 500066 h 2600345"/>
                <a:gd name="connsiteX100" fmla="*/ 1466868 w 3295650"/>
                <a:gd name="connsiteY100" fmla="*/ 500066 h 2600345"/>
                <a:gd name="connsiteX101" fmla="*/ 1395430 w 3295650"/>
                <a:gd name="connsiteY101" fmla="*/ 357190 h 2600345"/>
                <a:gd name="connsiteX102" fmla="*/ 1395430 w 3295650"/>
                <a:gd name="connsiteY102" fmla="*/ 642942 h 2600345"/>
                <a:gd name="connsiteX103" fmla="*/ 1252554 w 3295650"/>
                <a:gd name="connsiteY103" fmla="*/ 714380 h 2600345"/>
                <a:gd name="connsiteX104" fmla="*/ 1285875 w 3295650"/>
                <a:gd name="connsiteY104" fmla="*/ 657245 h 2600345"/>
                <a:gd name="connsiteX105" fmla="*/ 1138237 w 3295650"/>
                <a:gd name="connsiteY105" fmla="*/ 657245 h 2600345"/>
                <a:gd name="connsiteX106" fmla="*/ 1133475 w 3295650"/>
                <a:gd name="connsiteY106" fmla="*/ 690582 h 2600345"/>
                <a:gd name="connsiteX107" fmla="*/ 1023937 w 3295650"/>
                <a:gd name="connsiteY107" fmla="*/ 666770 h 2600345"/>
                <a:gd name="connsiteX108" fmla="*/ 781050 w 3295650"/>
                <a:gd name="connsiteY108" fmla="*/ 638195 h 2600345"/>
                <a:gd name="connsiteX109" fmla="*/ 757237 w 3295650"/>
                <a:gd name="connsiteY109" fmla="*/ 847745 h 2600345"/>
                <a:gd name="connsiteX110" fmla="*/ 557212 w 3295650"/>
                <a:gd name="connsiteY110" fmla="*/ 833457 h 2600345"/>
                <a:gd name="connsiteX111" fmla="*/ 557212 w 3295650"/>
                <a:gd name="connsiteY111" fmla="*/ 738207 h 2600345"/>
                <a:gd name="connsiteX112" fmla="*/ 538162 w 3295650"/>
                <a:gd name="connsiteY112" fmla="*/ 809645 h 2600345"/>
                <a:gd name="connsiteX113" fmla="*/ 514350 w 3295650"/>
                <a:gd name="connsiteY113" fmla="*/ 990620 h 2600345"/>
                <a:gd name="connsiteX114" fmla="*/ 557212 w 3295650"/>
                <a:gd name="connsiteY114" fmla="*/ 1066820 h 2600345"/>
                <a:gd name="connsiteX115" fmla="*/ 171450 w 3295650"/>
                <a:gd name="connsiteY115"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681314 w 3295650"/>
                <a:gd name="connsiteY71" fmla="*/ 357190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538306 w 3295650"/>
                <a:gd name="connsiteY100" fmla="*/ 500066 h 2600345"/>
                <a:gd name="connsiteX101" fmla="*/ 1466868 w 3295650"/>
                <a:gd name="connsiteY101" fmla="*/ 500066 h 2600345"/>
                <a:gd name="connsiteX102" fmla="*/ 1395430 w 3295650"/>
                <a:gd name="connsiteY102" fmla="*/ 357190 h 2600345"/>
                <a:gd name="connsiteX103" fmla="*/ 1395430 w 3295650"/>
                <a:gd name="connsiteY103" fmla="*/ 642942 h 2600345"/>
                <a:gd name="connsiteX104" fmla="*/ 1252554 w 3295650"/>
                <a:gd name="connsiteY104" fmla="*/ 714380 h 2600345"/>
                <a:gd name="connsiteX105" fmla="*/ 1285875 w 3295650"/>
                <a:gd name="connsiteY105" fmla="*/ 657245 h 2600345"/>
                <a:gd name="connsiteX106" fmla="*/ 1138237 w 3295650"/>
                <a:gd name="connsiteY106" fmla="*/ 657245 h 2600345"/>
                <a:gd name="connsiteX107" fmla="*/ 1133475 w 3295650"/>
                <a:gd name="connsiteY107" fmla="*/ 690582 h 2600345"/>
                <a:gd name="connsiteX108" fmla="*/ 1023937 w 3295650"/>
                <a:gd name="connsiteY108" fmla="*/ 666770 h 2600345"/>
                <a:gd name="connsiteX109" fmla="*/ 781050 w 3295650"/>
                <a:gd name="connsiteY109" fmla="*/ 638195 h 2600345"/>
                <a:gd name="connsiteX110" fmla="*/ 757237 w 3295650"/>
                <a:gd name="connsiteY110" fmla="*/ 847745 h 2600345"/>
                <a:gd name="connsiteX111" fmla="*/ 557212 w 3295650"/>
                <a:gd name="connsiteY111" fmla="*/ 833457 h 2600345"/>
                <a:gd name="connsiteX112" fmla="*/ 557212 w 3295650"/>
                <a:gd name="connsiteY112" fmla="*/ 738207 h 2600345"/>
                <a:gd name="connsiteX113" fmla="*/ 538162 w 3295650"/>
                <a:gd name="connsiteY113" fmla="*/ 809645 h 2600345"/>
                <a:gd name="connsiteX114" fmla="*/ 514350 w 3295650"/>
                <a:gd name="connsiteY114" fmla="*/ 990620 h 2600345"/>
                <a:gd name="connsiteX115" fmla="*/ 557212 w 3295650"/>
                <a:gd name="connsiteY115" fmla="*/ 1066820 h 2600345"/>
                <a:gd name="connsiteX116" fmla="*/ 171450 w 3295650"/>
                <a:gd name="connsiteY116"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609744 w 3295650"/>
                <a:gd name="connsiteY100" fmla="*/ 428628 h 2600345"/>
                <a:gd name="connsiteX101" fmla="*/ 1538306 w 3295650"/>
                <a:gd name="connsiteY101" fmla="*/ 500066 h 2600345"/>
                <a:gd name="connsiteX102" fmla="*/ 1466868 w 3295650"/>
                <a:gd name="connsiteY102" fmla="*/ 500066 h 2600345"/>
                <a:gd name="connsiteX103" fmla="*/ 1395430 w 3295650"/>
                <a:gd name="connsiteY103" fmla="*/ 357190 h 2600345"/>
                <a:gd name="connsiteX104" fmla="*/ 1395430 w 3295650"/>
                <a:gd name="connsiteY104" fmla="*/ 642942 h 2600345"/>
                <a:gd name="connsiteX105" fmla="*/ 1252554 w 3295650"/>
                <a:gd name="connsiteY105" fmla="*/ 714380 h 2600345"/>
                <a:gd name="connsiteX106" fmla="*/ 1285875 w 3295650"/>
                <a:gd name="connsiteY106" fmla="*/ 657245 h 2600345"/>
                <a:gd name="connsiteX107" fmla="*/ 1138237 w 3295650"/>
                <a:gd name="connsiteY107" fmla="*/ 657245 h 2600345"/>
                <a:gd name="connsiteX108" fmla="*/ 1133475 w 3295650"/>
                <a:gd name="connsiteY108" fmla="*/ 690582 h 2600345"/>
                <a:gd name="connsiteX109" fmla="*/ 1023937 w 3295650"/>
                <a:gd name="connsiteY109" fmla="*/ 666770 h 2600345"/>
                <a:gd name="connsiteX110" fmla="*/ 781050 w 3295650"/>
                <a:gd name="connsiteY110" fmla="*/ 638195 h 2600345"/>
                <a:gd name="connsiteX111" fmla="*/ 757237 w 3295650"/>
                <a:gd name="connsiteY111" fmla="*/ 847745 h 2600345"/>
                <a:gd name="connsiteX112" fmla="*/ 557212 w 3295650"/>
                <a:gd name="connsiteY112" fmla="*/ 833457 h 2600345"/>
                <a:gd name="connsiteX113" fmla="*/ 557212 w 3295650"/>
                <a:gd name="connsiteY113" fmla="*/ 738207 h 2600345"/>
                <a:gd name="connsiteX114" fmla="*/ 538162 w 3295650"/>
                <a:gd name="connsiteY114" fmla="*/ 809645 h 2600345"/>
                <a:gd name="connsiteX115" fmla="*/ 514350 w 3295650"/>
                <a:gd name="connsiteY115" fmla="*/ 990620 h 2600345"/>
                <a:gd name="connsiteX116" fmla="*/ 557212 w 3295650"/>
                <a:gd name="connsiteY116" fmla="*/ 1066820 h 2600345"/>
                <a:gd name="connsiteX117" fmla="*/ 171450 w 3295650"/>
                <a:gd name="connsiteY117"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500066 h 2600345"/>
                <a:gd name="connsiteX99" fmla="*/ 1609744 w 3295650"/>
                <a:gd name="connsiteY99" fmla="*/ 500066 h 2600345"/>
                <a:gd name="connsiteX100" fmla="*/ 1609744 w 3295650"/>
                <a:gd name="connsiteY100" fmla="*/ 500066 h 2600345"/>
                <a:gd name="connsiteX101" fmla="*/ 1609744 w 3295650"/>
                <a:gd name="connsiteY101" fmla="*/ 428628 h 2600345"/>
                <a:gd name="connsiteX102" fmla="*/ 1538306 w 3295650"/>
                <a:gd name="connsiteY102" fmla="*/ 500066 h 2600345"/>
                <a:gd name="connsiteX103" fmla="*/ 1466868 w 3295650"/>
                <a:gd name="connsiteY103" fmla="*/ 500066 h 2600345"/>
                <a:gd name="connsiteX104" fmla="*/ 1395430 w 3295650"/>
                <a:gd name="connsiteY104" fmla="*/ 357190 h 2600345"/>
                <a:gd name="connsiteX105" fmla="*/ 1395430 w 3295650"/>
                <a:gd name="connsiteY105" fmla="*/ 642942 h 2600345"/>
                <a:gd name="connsiteX106" fmla="*/ 1252554 w 3295650"/>
                <a:gd name="connsiteY106" fmla="*/ 714380 h 2600345"/>
                <a:gd name="connsiteX107" fmla="*/ 1285875 w 3295650"/>
                <a:gd name="connsiteY107" fmla="*/ 657245 h 2600345"/>
                <a:gd name="connsiteX108" fmla="*/ 1138237 w 3295650"/>
                <a:gd name="connsiteY108" fmla="*/ 657245 h 2600345"/>
                <a:gd name="connsiteX109" fmla="*/ 1133475 w 3295650"/>
                <a:gd name="connsiteY109" fmla="*/ 690582 h 2600345"/>
                <a:gd name="connsiteX110" fmla="*/ 1023937 w 3295650"/>
                <a:gd name="connsiteY110" fmla="*/ 666770 h 2600345"/>
                <a:gd name="connsiteX111" fmla="*/ 781050 w 3295650"/>
                <a:gd name="connsiteY111" fmla="*/ 638195 h 2600345"/>
                <a:gd name="connsiteX112" fmla="*/ 757237 w 3295650"/>
                <a:gd name="connsiteY112" fmla="*/ 847745 h 2600345"/>
                <a:gd name="connsiteX113" fmla="*/ 557212 w 3295650"/>
                <a:gd name="connsiteY113" fmla="*/ 833457 h 2600345"/>
                <a:gd name="connsiteX114" fmla="*/ 557212 w 3295650"/>
                <a:gd name="connsiteY114" fmla="*/ 738207 h 2600345"/>
                <a:gd name="connsiteX115" fmla="*/ 538162 w 3295650"/>
                <a:gd name="connsiteY115" fmla="*/ 809645 h 2600345"/>
                <a:gd name="connsiteX116" fmla="*/ 514350 w 3295650"/>
                <a:gd name="connsiteY116" fmla="*/ 990620 h 2600345"/>
                <a:gd name="connsiteX117" fmla="*/ 557212 w 3295650"/>
                <a:gd name="connsiteY117" fmla="*/ 1066820 h 2600345"/>
                <a:gd name="connsiteX118" fmla="*/ 171450 w 3295650"/>
                <a:gd name="connsiteY118"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428628 h 2600345"/>
                <a:gd name="connsiteX99" fmla="*/ 1681182 w 3295650"/>
                <a:gd name="connsiteY99" fmla="*/ 500066 h 2600345"/>
                <a:gd name="connsiteX100" fmla="*/ 1609744 w 3295650"/>
                <a:gd name="connsiteY100" fmla="*/ 500066 h 2600345"/>
                <a:gd name="connsiteX101" fmla="*/ 1609744 w 3295650"/>
                <a:gd name="connsiteY101" fmla="*/ 500066 h 2600345"/>
                <a:gd name="connsiteX102" fmla="*/ 1609744 w 3295650"/>
                <a:gd name="connsiteY102" fmla="*/ 428628 h 2600345"/>
                <a:gd name="connsiteX103" fmla="*/ 1538306 w 3295650"/>
                <a:gd name="connsiteY103" fmla="*/ 500066 h 2600345"/>
                <a:gd name="connsiteX104" fmla="*/ 1466868 w 3295650"/>
                <a:gd name="connsiteY104" fmla="*/ 500066 h 2600345"/>
                <a:gd name="connsiteX105" fmla="*/ 1395430 w 3295650"/>
                <a:gd name="connsiteY105" fmla="*/ 357190 h 2600345"/>
                <a:gd name="connsiteX106" fmla="*/ 1395430 w 3295650"/>
                <a:gd name="connsiteY106" fmla="*/ 642942 h 2600345"/>
                <a:gd name="connsiteX107" fmla="*/ 1252554 w 3295650"/>
                <a:gd name="connsiteY107" fmla="*/ 714380 h 2600345"/>
                <a:gd name="connsiteX108" fmla="*/ 1285875 w 3295650"/>
                <a:gd name="connsiteY108" fmla="*/ 657245 h 2600345"/>
                <a:gd name="connsiteX109" fmla="*/ 1138237 w 3295650"/>
                <a:gd name="connsiteY109" fmla="*/ 657245 h 2600345"/>
                <a:gd name="connsiteX110" fmla="*/ 1133475 w 3295650"/>
                <a:gd name="connsiteY110" fmla="*/ 690582 h 2600345"/>
                <a:gd name="connsiteX111" fmla="*/ 1023937 w 3295650"/>
                <a:gd name="connsiteY111" fmla="*/ 666770 h 2600345"/>
                <a:gd name="connsiteX112" fmla="*/ 781050 w 3295650"/>
                <a:gd name="connsiteY112" fmla="*/ 638195 h 2600345"/>
                <a:gd name="connsiteX113" fmla="*/ 757237 w 3295650"/>
                <a:gd name="connsiteY113" fmla="*/ 847745 h 2600345"/>
                <a:gd name="connsiteX114" fmla="*/ 557212 w 3295650"/>
                <a:gd name="connsiteY114" fmla="*/ 833457 h 2600345"/>
                <a:gd name="connsiteX115" fmla="*/ 557212 w 3295650"/>
                <a:gd name="connsiteY115" fmla="*/ 738207 h 2600345"/>
                <a:gd name="connsiteX116" fmla="*/ 538162 w 3295650"/>
                <a:gd name="connsiteY116" fmla="*/ 809645 h 2600345"/>
                <a:gd name="connsiteX117" fmla="*/ 514350 w 3295650"/>
                <a:gd name="connsiteY117" fmla="*/ 990620 h 2600345"/>
                <a:gd name="connsiteX118" fmla="*/ 557212 w 3295650"/>
                <a:gd name="connsiteY118" fmla="*/ 1066820 h 2600345"/>
                <a:gd name="connsiteX119" fmla="*/ 171450 w 3295650"/>
                <a:gd name="connsiteY119"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428628 h 2600345"/>
                <a:gd name="connsiteX99" fmla="*/ 1681182 w 3295650"/>
                <a:gd name="connsiteY99" fmla="*/ 500066 h 2600345"/>
                <a:gd name="connsiteX100" fmla="*/ 1609744 w 3295650"/>
                <a:gd name="connsiteY100" fmla="*/ 500066 h 2600345"/>
                <a:gd name="connsiteX101" fmla="*/ 1609744 w 3295650"/>
                <a:gd name="connsiteY101" fmla="*/ 500066 h 2600345"/>
                <a:gd name="connsiteX102" fmla="*/ 1609744 w 3295650"/>
                <a:gd name="connsiteY102" fmla="*/ 428628 h 2600345"/>
                <a:gd name="connsiteX103" fmla="*/ 1538306 w 3295650"/>
                <a:gd name="connsiteY103" fmla="*/ 500066 h 2600345"/>
                <a:gd name="connsiteX104" fmla="*/ 1466868 w 3295650"/>
                <a:gd name="connsiteY104" fmla="*/ 500066 h 2600345"/>
                <a:gd name="connsiteX105" fmla="*/ 1395430 w 3295650"/>
                <a:gd name="connsiteY105" fmla="*/ 357190 h 2600345"/>
                <a:gd name="connsiteX106" fmla="*/ 1395430 w 3295650"/>
                <a:gd name="connsiteY106" fmla="*/ 642942 h 2600345"/>
                <a:gd name="connsiteX107" fmla="*/ 1252554 w 3295650"/>
                <a:gd name="connsiteY107" fmla="*/ 714380 h 2600345"/>
                <a:gd name="connsiteX108" fmla="*/ 1285875 w 3295650"/>
                <a:gd name="connsiteY108" fmla="*/ 657245 h 2600345"/>
                <a:gd name="connsiteX109" fmla="*/ 1138237 w 3295650"/>
                <a:gd name="connsiteY109" fmla="*/ 657245 h 2600345"/>
                <a:gd name="connsiteX110" fmla="*/ 1133475 w 3295650"/>
                <a:gd name="connsiteY110" fmla="*/ 690582 h 2600345"/>
                <a:gd name="connsiteX111" fmla="*/ 1023937 w 3295650"/>
                <a:gd name="connsiteY111" fmla="*/ 666770 h 2600345"/>
                <a:gd name="connsiteX112" fmla="*/ 781050 w 3295650"/>
                <a:gd name="connsiteY112" fmla="*/ 638195 h 2600345"/>
                <a:gd name="connsiteX113" fmla="*/ 757237 w 3295650"/>
                <a:gd name="connsiteY113" fmla="*/ 847745 h 2600345"/>
                <a:gd name="connsiteX114" fmla="*/ 557212 w 3295650"/>
                <a:gd name="connsiteY114" fmla="*/ 833457 h 2600345"/>
                <a:gd name="connsiteX115" fmla="*/ 557212 w 3295650"/>
                <a:gd name="connsiteY115" fmla="*/ 738207 h 2600345"/>
                <a:gd name="connsiteX116" fmla="*/ 538162 w 3295650"/>
                <a:gd name="connsiteY116" fmla="*/ 809645 h 2600345"/>
                <a:gd name="connsiteX117" fmla="*/ 514350 w 3295650"/>
                <a:gd name="connsiteY117" fmla="*/ 990620 h 2600345"/>
                <a:gd name="connsiteX118" fmla="*/ 557212 w 3295650"/>
                <a:gd name="connsiteY118" fmla="*/ 1066820 h 2600345"/>
                <a:gd name="connsiteX119" fmla="*/ 171450 w 3295650"/>
                <a:gd name="connsiteY119"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24058 w 3295650"/>
                <a:gd name="connsiteY94" fmla="*/ 214314 h 2600345"/>
                <a:gd name="connsiteX95" fmla="*/ 1752620 w 3295650"/>
                <a:gd name="connsiteY95" fmla="*/ 214314 h 2600345"/>
                <a:gd name="connsiteX96" fmla="*/ 1752620 w 3295650"/>
                <a:gd name="connsiteY96" fmla="*/ 285752 h 2600345"/>
                <a:gd name="connsiteX97" fmla="*/ 1752620 w 3295650"/>
                <a:gd name="connsiteY97" fmla="*/ 428628 h 2600345"/>
                <a:gd name="connsiteX98" fmla="*/ 1681182 w 3295650"/>
                <a:gd name="connsiteY98" fmla="*/ 428628 h 2600345"/>
                <a:gd name="connsiteX99" fmla="*/ 1681182 w 3295650"/>
                <a:gd name="connsiteY99" fmla="*/ 500066 h 2600345"/>
                <a:gd name="connsiteX100" fmla="*/ 1609744 w 3295650"/>
                <a:gd name="connsiteY100" fmla="*/ 500066 h 2600345"/>
                <a:gd name="connsiteX101" fmla="*/ 1609744 w 3295650"/>
                <a:gd name="connsiteY101" fmla="*/ 500066 h 2600345"/>
                <a:gd name="connsiteX102" fmla="*/ 1609744 w 3295650"/>
                <a:gd name="connsiteY102" fmla="*/ 428628 h 2600345"/>
                <a:gd name="connsiteX103" fmla="*/ 1538306 w 3295650"/>
                <a:gd name="connsiteY103" fmla="*/ 500066 h 2600345"/>
                <a:gd name="connsiteX104" fmla="*/ 1466868 w 3295650"/>
                <a:gd name="connsiteY104" fmla="*/ 500066 h 2600345"/>
                <a:gd name="connsiteX105" fmla="*/ 1395430 w 3295650"/>
                <a:gd name="connsiteY105" fmla="*/ 357190 h 2600345"/>
                <a:gd name="connsiteX106" fmla="*/ 1395430 w 3295650"/>
                <a:gd name="connsiteY106" fmla="*/ 642942 h 2600345"/>
                <a:gd name="connsiteX107" fmla="*/ 1252554 w 3295650"/>
                <a:gd name="connsiteY107" fmla="*/ 714380 h 2600345"/>
                <a:gd name="connsiteX108" fmla="*/ 1285875 w 3295650"/>
                <a:gd name="connsiteY108" fmla="*/ 657245 h 2600345"/>
                <a:gd name="connsiteX109" fmla="*/ 1138237 w 3295650"/>
                <a:gd name="connsiteY109" fmla="*/ 657245 h 2600345"/>
                <a:gd name="connsiteX110" fmla="*/ 1133475 w 3295650"/>
                <a:gd name="connsiteY110" fmla="*/ 690582 h 2600345"/>
                <a:gd name="connsiteX111" fmla="*/ 1023937 w 3295650"/>
                <a:gd name="connsiteY111" fmla="*/ 666770 h 2600345"/>
                <a:gd name="connsiteX112" fmla="*/ 781050 w 3295650"/>
                <a:gd name="connsiteY112" fmla="*/ 638195 h 2600345"/>
                <a:gd name="connsiteX113" fmla="*/ 757237 w 3295650"/>
                <a:gd name="connsiteY113" fmla="*/ 847745 h 2600345"/>
                <a:gd name="connsiteX114" fmla="*/ 557212 w 3295650"/>
                <a:gd name="connsiteY114" fmla="*/ 833457 h 2600345"/>
                <a:gd name="connsiteX115" fmla="*/ 557212 w 3295650"/>
                <a:gd name="connsiteY115" fmla="*/ 738207 h 2600345"/>
                <a:gd name="connsiteX116" fmla="*/ 538162 w 3295650"/>
                <a:gd name="connsiteY116" fmla="*/ 809645 h 2600345"/>
                <a:gd name="connsiteX117" fmla="*/ 514350 w 3295650"/>
                <a:gd name="connsiteY117" fmla="*/ 990620 h 2600345"/>
                <a:gd name="connsiteX118" fmla="*/ 557212 w 3295650"/>
                <a:gd name="connsiteY118" fmla="*/ 1066820 h 2600345"/>
                <a:gd name="connsiteX119" fmla="*/ 171450 w 3295650"/>
                <a:gd name="connsiteY119"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752620 w 3295650"/>
                <a:gd name="connsiteY96" fmla="*/ 214314 h 2600345"/>
                <a:gd name="connsiteX97" fmla="*/ 1752620 w 3295650"/>
                <a:gd name="connsiteY97" fmla="*/ 285752 h 2600345"/>
                <a:gd name="connsiteX98" fmla="*/ 1752620 w 3295650"/>
                <a:gd name="connsiteY98" fmla="*/ 428628 h 2600345"/>
                <a:gd name="connsiteX99" fmla="*/ 1681182 w 3295650"/>
                <a:gd name="connsiteY99" fmla="*/ 428628 h 2600345"/>
                <a:gd name="connsiteX100" fmla="*/ 1681182 w 3295650"/>
                <a:gd name="connsiteY100" fmla="*/ 500066 h 2600345"/>
                <a:gd name="connsiteX101" fmla="*/ 1609744 w 3295650"/>
                <a:gd name="connsiteY101" fmla="*/ 500066 h 2600345"/>
                <a:gd name="connsiteX102" fmla="*/ 1609744 w 3295650"/>
                <a:gd name="connsiteY102" fmla="*/ 500066 h 2600345"/>
                <a:gd name="connsiteX103" fmla="*/ 1609744 w 3295650"/>
                <a:gd name="connsiteY103" fmla="*/ 428628 h 2600345"/>
                <a:gd name="connsiteX104" fmla="*/ 1538306 w 3295650"/>
                <a:gd name="connsiteY104" fmla="*/ 500066 h 2600345"/>
                <a:gd name="connsiteX105" fmla="*/ 1466868 w 3295650"/>
                <a:gd name="connsiteY105" fmla="*/ 500066 h 2600345"/>
                <a:gd name="connsiteX106" fmla="*/ 1395430 w 3295650"/>
                <a:gd name="connsiteY106" fmla="*/ 357190 h 2600345"/>
                <a:gd name="connsiteX107" fmla="*/ 1395430 w 3295650"/>
                <a:gd name="connsiteY107" fmla="*/ 642942 h 2600345"/>
                <a:gd name="connsiteX108" fmla="*/ 1252554 w 3295650"/>
                <a:gd name="connsiteY108" fmla="*/ 714380 h 2600345"/>
                <a:gd name="connsiteX109" fmla="*/ 1285875 w 3295650"/>
                <a:gd name="connsiteY109" fmla="*/ 657245 h 2600345"/>
                <a:gd name="connsiteX110" fmla="*/ 1138237 w 3295650"/>
                <a:gd name="connsiteY110" fmla="*/ 657245 h 2600345"/>
                <a:gd name="connsiteX111" fmla="*/ 1133475 w 3295650"/>
                <a:gd name="connsiteY111" fmla="*/ 690582 h 2600345"/>
                <a:gd name="connsiteX112" fmla="*/ 1023937 w 3295650"/>
                <a:gd name="connsiteY112" fmla="*/ 666770 h 2600345"/>
                <a:gd name="connsiteX113" fmla="*/ 781050 w 3295650"/>
                <a:gd name="connsiteY113" fmla="*/ 638195 h 2600345"/>
                <a:gd name="connsiteX114" fmla="*/ 757237 w 3295650"/>
                <a:gd name="connsiteY114" fmla="*/ 847745 h 2600345"/>
                <a:gd name="connsiteX115" fmla="*/ 557212 w 3295650"/>
                <a:gd name="connsiteY115" fmla="*/ 833457 h 2600345"/>
                <a:gd name="connsiteX116" fmla="*/ 557212 w 3295650"/>
                <a:gd name="connsiteY116" fmla="*/ 738207 h 2600345"/>
                <a:gd name="connsiteX117" fmla="*/ 538162 w 3295650"/>
                <a:gd name="connsiteY117" fmla="*/ 809645 h 2600345"/>
                <a:gd name="connsiteX118" fmla="*/ 514350 w 3295650"/>
                <a:gd name="connsiteY118" fmla="*/ 990620 h 2600345"/>
                <a:gd name="connsiteX119" fmla="*/ 557212 w 3295650"/>
                <a:gd name="connsiteY119" fmla="*/ 1066820 h 2600345"/>
                <a:gd name="connsiteX120" fmla="*/ 171450 w 3295650"/>
                <a:gd name="connsiteY120"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824058 w 3295650"/>
                <a:gd name="connsiteY96" fmla="*/ 214314 h 2600345"/>
                <a:gd name="connsiteX97" fmla="*/ 1752620 w 3295650"/>
                <a:gd name="connsiteY97" fmla="*/ 214314 h 2600345"/>
                <a:gd name="connsiteX98" fmla="*/ 1752620 w 3295650"/>
                <a:gd name="connsiteY98" fmla="*/ 285752 h 2600345"/>
                <a:gd name="connsiteX99" fmla="*/ 1752620 w 3295650"/>
                <a:gd name="connsiteY99" fmla="*/ 428628 h 2600345"/>
                <a:gd name="connsiteX100" fmla="*/ 1681182 w 3295650"/>
                <a:gd name="connsiteY100" fmla="*/ 428628 h 2600345"/>
                <a:gd name="connsiteX101" fmla="*/ 1681182 w 3295650"/>
                <a:gd name="connsiteY101" fmla="*/ 500066 h 2600345"/>
                <a:gd name="connsiteX102" fmla="*/ 1609744 w 3295650"/>
                <a:gd name="connsiteY102" fmla="*/ 500066 h 2600345"/>
                <a:gd name="connsiteX103" fmla="*/ 1609744 w 3295650"/>
                <a:gd name="connsiteY103" fmla="*/ 500066 h 2600345"/>
                <a:gd name="connsiteX104" fmla="*/ 1609744 w 3295650"/>
                <a:gd name="connsiteY104" fmla="*/ 428628 h 2600345"/>
                <a:gd name="connsiteX105" fmla="*/ 1538306 w 3295650"/>
                <a:gd name="connsiteY105" fmla="*/ 500066 h 2600345"/>
                <a:gd name="connsiteX106" fmla="*/ 1466868 w 3295650"/>
                <a:gd name="connsiteY106" fmla="*/ 500066 h 2600345"/>
                <a:gd name="connsiteX107" fmla="*/ 1395430 w 3295650"/>
                <a:gd name="connsiteY107" fmla="*/ 357190 h 2600345"/>
                <a:gd name="connsiteX108" fmla="*/ 1395430 w 3295650"/>
                <a:gd name="connsiteY108" fmla="*/ 642942 h 2600345"/>
                <a:gd name="connsiteX109" fmla="*/ 1252554 w 3295650"/>
                <a:gd name="connsiteY109" fmla="*/ 714380 h 2600345"/>
                <a:gd name="connsiteX110" fmla="*/ 1285875 w 3295650"/>
                <a:gd name="connsiteY110" fmla="*/ 657245 h 2600345"/>
                <a:gd name="connsiteX111" fmla="*/ 1138237 w 3295650"/>
                <a:gd name="connsiteY111" fmla="*/ 657245 h 2600345"/>
                <a:gd name="connsiteX112" fmla="*/ 1133475 w 3295650"/>
                <a:gd name="connsiteY112" fmla="*/ 690582 h 2600345"/>
                <a:gd name="connsiteX113" fmla="*/ 1023937 w 3295650"/>
                <a:gd name="connsiteY113" fmla="*/ 666770 h 2600345"/>
                <a:gd name="connsiteX114" fmla="*/ 781050 w 3295650"/>
                <a:gd name="connsiteY114" fmla="*/ 638195 h 2600345"/>
                <a:gd name="connsiteX115" fmla="*/ 757237 w 3295650"/>
                <a:gd name="connsiteY115" fmla="*/ 847745 h 2600345"/>
                <a:gd name="connsiteX116" fmla="*/ 557212 w 3295650"/>
                <a:gd name="connsiteY116" fmla="*/ 833457 h 2600345"/>
                <a:gd name="connsiteX117" fmla="*/ 557212 w 3295650"/>
                <a:gd name="connsiteY117" fmla="*/ 738207 h 2600345"/>
                <a:gd name="connsiteX118" fmla="*/ 538162 w 3295650"/>
                <a:gd name="connsiteY118" fmla="*/ 809645 h 2600345"/>
                <a:gd name="connsiteX119" fmla="*/ 514350 w 3295650"/>
                <a:gd name="connsiteY119" fmla="*/ 990620 h 2600345"/>
                <a:gd name="connsiteX120" fmla="*/ 557212 w 3295650"/>
                <a:gd name="connsiteY120" fmla="*/ 1066820 h 2600345"/>
                <a:gd name="connsiteX121" fmla="*/ 171450 w 3295650"/>
                <a:gd name="connsiteY121"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824058 w 3295650"/>
                <a:gd name="connsiteY96" fmla="*/ 214314 h 2600345"/>
                <a:gd name="connsiteX97" fmla="*/ 1752620 w 3295650"/>
                <a:gd name="connsiteY97" fmla="*/ 285752 h 2600345"/>
                <a:gd name="connsiteX98" fmla="*/ 1752620 w 3295650"/>
                <a:gd name="connsiteY98" fmla="*/ 285752 h 2600345"/>
                <a:gd name="connsiteX99" fmla="*/ 1752620 w 3295650"/>
                <a:gd name="connsiteY99" fmla="*/ 428628 h 2600345"/>
                <a:gd name="connsiteX100" fmla="*/ 1681182 w 3295650"/>
                <a:gd name="connsiteY100" fmla="*/ 428628 h 2600345"/>
                <a:gd name="connsiteX101" fmla="*/ 1681182 w 3295650"/>
                <a:gd name="connsiteY101" fmla="*/ 500066 h 2600345"/>
                <a:gd name="connsiteX102" fmla="*/ 1609744 w 3295650"/>
                <a:gd name="connsiteY102" fmla="*/ 500066 h 2600345"/>
                <a:gd name="connsiteX103" fmla="*/ 1609744 w 3295650"/>
                <a:gd name="connsiteY103" fmla="*/ 500066 h 2600345"/>
                <a:gd name="connsiteX104" fmla="*/ 1609744 w 3295650"/>
                <a:gd name="connsiteY104" fmla="*/ 428628 h 2600345"/>
                <a:gd name="connsiteX105" fmla="*/ 1538306 w 3295650"/>
                <a:gd name="connsiteY105" fmla="*/ 500066 h 2600345"/>
                <a:gd name="connsiteX106" fmla="*/ 1466868 w 3295650"/>
                <a:gd name="connsiteY106" fmla="*/ 500066 h 2600345"/>
                <a:gd name="connsiteX107" fmla="*/ 1395430 w 3295650"/>
                <a:gd name="connsiteY107" fmla="*/ 357190 h 2600345"/>
                <a:gd name="connsiteX108" fmla="*/ 1395430 w 3295650"/>
                <a:gd name="connsiteY108" fmla="*/ 642942 h 2600345"/>
                <a:gd name="connsiteX109" fmla="*/ 1252554 w 3295650"/>
                <a:gd name="connsiteY109" fmla="*/ 714380 h 2600345"/>
                <a:gd name="connsiteX110" fmla="*/ 1285875 w 3295650"/>
                <a:gd name="connsiteY110" fmla="*/ 657245 h 2600345"/>
                <a:gd name="connsiteX111" fmla="*/ 1138237 w 3295650"/>
                <a:gd name="connsiteY111" fmla="*/ 657245 h 2600345"/>
                <a:gd name="connsiteX112" fmla="*/ 1133475 w 3295650"/>
                <a:gd name="connsiteY112" fmla="*/ 690582 h 2600345"/>
                <a:gd name="connsiteX113" fmla="*/ 1023937 w 3295650"/>
                <a:gd name="connsiteY113" fmla="*/ 666770 h 2600345"/>
                <a:gd name="connsiteX114" fmla="*/ 781050 w 3295650"/>
                <a:gd name="connsiteY114" fmla="*/ 638195 h 2600345"/>
                <a:gd name="connsiteX115" fmla="*/ 757237 w 3295650"/>
                <a:gd name="connsiteY115" fmla="*/ 847745 h 2600345"/>
                <a:gd name="connsiteX116" fmla="*/ 557212 w 3295650"/>
                <a:gd name="connsiteY116" fmla="*/ 833457 h 2600345"/>
                <a:gd name="connsiteX117" fmla="*/ 557212 w 3295650"/>
                <a:gd name="connsiteY117" fmla="*/ 738207 h 2600345"/>
                <a:gd name="connsiteX118" fmla="*/ 538162 w 3295650"/>
                <a:gd name="connsiteY118" fmla="*/ 809645 h 2600345"/>
                <a:gd name="connsiteX119" fmla="*/ 514350 w 3295650"/>
                <a:gd name="connsiteY119" fmla="*/ 990620 h 2600345"/>
                <a:gd name="connsiteX120" fmla="*/ 557212 w 3295650"/>
                <a:gd name="connsiteY120" fmla="*/ 1066820 h 2600345"/>
                <a:gd name="connsiteX121" fmla="*/ 171450 w 3295650"/>
                <a:gd name="connsiteY121"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824058 w 3295650"/>
                <a:gd name="connsiteY96" fmla="*/ 214314 h 2600345"/>
                <a:gd name="connsiteX97" fmla="*/ 1752620 w 3295650"/>
                <a:gd name="connsiteY97" fmla="*/ 285752 h 2600345"/>
                <a:gd name="connsiteX98" fmla="*/ 1752620 w 3295650"/>
                <a:gd name="connsiteY98" fmla="*/ 285752 h 2600345"/>
                <a:gd name="connsiteX99" fmla="*/ 1752620 w 3295650"/>
                <a:gd name="connsiteY99" fmla="*/ 285752 h 2600345"/>
                <a:gd name="connsiteX100" fmla="*/ 1752620 w 3295650"/>
                <a:gd name="connsiteY100" fmla="*/ 428628 h 2600345"/>
                <a:gd name="connsiteX101" fmla="*/ 1681182 w 3295650"/>
                <a:gd name="connsiteY101" fmla="*/ 428628 h 2600345"/>
                <a:gd name="connsiteX102" fmla="*/ 1681182 w 3295650"/>
                <a:gd name="connsiteY102" fmla="*/ 500066 h 2600345"/>
                <a:gd name="connsiteX103" fmla="*/ 1609744 w 3295650"/>
                <a:gd name="connsiteY103" fmla="*/ 500066 h 2600345"/>
                <a:gd name="connsiteX104" fmla="*/ 1609744 w 3295650"/>
                <a:gd name="connsiteY104" fmla="*/ 500066 h 2600345"/>
                <a:gd name="connsiteX105" fmla="*/ 1609744 w 3295650"/>
                <a:gd name="connsiteY105" fmla="*/ 428628 h 2600345"/>
                <a:gd name="connsiteX106" fmla="*/ 1538306 w 3295650"/>
                <a:gd name="connsiteY106" fmla="*/ 500066 h 2600345"/>
                <a:gd name="connsiteX107" fmla="*/ 1466868 w 3295650"/>
                <a:gd name="connsiteY107" fmla="*/ 500066 h 2600345"/>
                <a:gd name="connsiteX108" fmla="*/ 1395430 w 3295650"/>
                <a:gd name="connsiteY108" fmla="*/ 357190 h 2600345"/>
                <a:gd name="connsiteX109" fmla="*/ 1395430 w 3295650"/>
                <a:gd name="connsiteY109" fmla="*/ 642942 h 2600345"/>
                <a:gd name="connsiteX110" fmla="*/ 1252554 w 3295650"/>
                <a:gd name="connsiteY110" fmla="*/ 714380 h 2600345"/>
                <a:gd name="connsiteX111" fmla="*/ 1285875 w 3295650"/>
                <a:gd name="connsiteY111" fmla="*/ 657245 h 2600345"/>
                <a:gd name="connsiteX112" fmla="*/ 1138237 w 3295650"/>
                <a:gd name="connsiteY112" fmla="*/ 657245 h 2600345"/>
                <a:gd name="connsiteX113" fmla="*/ 1133475 w 3295650"/>
                <a:gd name="connsiteY113" fmla="*/ 690582 h 2600345"/>
                <a:gd name="connsiteX114" fmla="*/ 1023937 w 3295650"/>
                <a:gd name="connsiteY114" fmla="*/ 666770 h 2600345"/>
                <a:gd name="connsiteX115" fmla="*/ 781050 w 3295650"/>
                <a:gd name="connsiteY115" fmla="*/ 638195 h 2600345"/>
                <a:gd name="connsiteX116" fmla="*/ 757237 w 3295650"/>
                <a:gd name="connsiteY116" fmla="*/ 847745 h 2600345"/>
                <a:gd name="connsiteX117" fmla="*/ 557212 w 3295650"/>
                <a:gd name="connsiteY117" fmla="*/ 833457 h 2600345"/>
                <a:gd name="connsiteX118" fmla="*/ 557212 w 3295650"/>
                <a:gd name="connsiteY118" fmla="*/ 738207 h 2600345"/>
                <a:gd name="connsiteX119" fmla="*/ 538162 w 3295650"/>
                <a:gd name="connsiteY119" fmla="*/ 809645 h 2600345"/>
                <a:gd name="connsiteX120" fmla="*/ 514350 w 3295650"/>
                <a:gd name="connsiteY120" fmla="*/ 990620 h 2600345"/>
                <a:gd name="connsiteX121" fmla="*/ 557212 w 3295650"/>
                <a:gd name="connsiteY121" fmla="*/ 1066820 h 2600345"/>
                <a:gd name="connsiteX122" fmla="*/ 171450 w 3295650"/>
                <a:gd name="connsiteY12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824058 w 3295650"/>
                <a:gd name="connsiteY96" fmla="*/ 214314 h 2600345"/>
                <a:gd name="connsiteX97" fmla="*/ 1752620 w 3295650"/>
                <a:gd name="connsiteY97" fmla="*/ 285752 h 2600345"/>
                <a:gd name="connsiteX98" fmla="*/ 1752620 w 3295650"/>
                <a:gd name="connsiteY98" fmla="*/ 285752 h 2600345"/>
                <a:gd name="connsiteX99" fmla="*/ 1752620 w 3295650"/>
                <a:gd name="connsiteY99" fmla="*/ 285752 h 2600345"/>
                <a:gd name="connsiteX100" fmla="*/ 1752620 w 3295650"/>
                <a:gd name="connsiteY100" fmla="*/ 428628 h 2600345"/>
                <a:gd name="connsiteX101" fmla="*/ 1681182 w 3295650"/>
                <a:gd name="connsiteY101" fmla="*/ 428628 h 2600345"/>
                <a:gd name="connsiteX102" fmla="*/ 1681182 w 3295650"/>
                <a:gd name="connsiteY102" fmla="*/ 500066 h 2600345"/>
                <a:gd name="connsiteX103" fmla="*/ 1609744 w 3295650"/>
                <a:gd name="connsiteY103" fmla="*/ 500066 h 2600345"/>
                <a:gd name="connsiteX104" fmla="*/ 1609744 w 3295650"/>
                <a:gd name="connsiteY104" fmla="*/ 500066 h 2600345"/>
                <a:gd name="connsiteX105" fmla="*/ 1609744 w 3295650"/>
                <a:gd name="connsiteY105" fmla="*/ 428628 h 2600345"/>
                <a:gd name="connsiteX106" fmla="*/ 1538306 w 3295650"/>
                <a:gd name="connsiteY106" fmla="*/ 500066 h 2600345"/>
                <a:gd name="connsiteX107" fmla="*/ 1466868 w 3295650"/>
                <a:gd name="connsiteY107" fmla="*/ 500066 h 2600345"/>
                <a:gd name="connsiteX108" fmla="*/ 1395430 w 3295650"/>
                <a:gd name="connsiteY108" fmla="*/ 357190 h 2600345"/>
                <a:gd name="connsiteX109" fmla="*/ 1395430 w 3295650"/>
                <a:gd name="connsiteY109" fmla="*/ 642942 h 2600345"/>
                <a:gd name="connsiteX110" fmla="*/ 1252554 w 3295650"/>
                <a:gd name="connsiteY110" fmla="*/ 714380 h 2600345"/>
                <a:gd name="connsiteX111" fmla="*/ 1285875 w 3295650"/>
                <a:gd name="connsiteY111" fmla="*/ 657245 h 2600345"/>
                <a:gd name="connsiteX112" fmla="*/ 1138237 w 3295650"/>
                <a:gd name="connsiteY112" fmla="*/ 657245 h 2600345"/>
                <a:gd name="connsiteX113" fmla="*/ 1133475 w 3295650"/>
                <a:gd name="connsiteY113" fmla="*/ 690582 h 2600345"/>
                <a:gd name="connsiteX114" fmla="*/ 1023937 w 3295650"/>
                <a:gd name="connsiteY114" fmla="*/ 666770 h 2600345"/>
                <a:gd name="connsiteX115" fmla="*/ 781050 w 3295650"/>
                <a:gd name="connsiteY115" fmla="*/ 638195 h 2600345"/>
                <a:gd name="connsiteX116" fmla="*/ 757237 w 3295650"/>
                <a:gd name="connsiteY116" fmla="*/ 847745 h 2600345"/>
                <a:gd name="connsiteX117" fmla="*/ 557212 w 3295650"/>
                <a:gd name="connsiteY117" fmla="*/ 833457 h 2600345"/>
                <a:gd name="connsiteX118" fmla="*/ 557212 w 3295650"/>
                <a:gd name="connsiteY118" fmla="*/ 738207 h 2600345"/>
                <a:gd name="connsiteX119" fmla="*/ 538162 w 3295650"/>
                <a:gd name="connsiteY119" fmla="*/ 809645 h 2600345"/>
                <a:gd name="connsiteX120" fmla="*/ 514350 w 3295650"/>
                <a:gd name="connsiteY120" fmla="*/ 990620 h 2600345"/>
                <a:gd name="connsiteX121" fmla="*/ 557212 w 3295650"/>
                <a:gd name="connsiteY121" fmla="*/ 1066820 h 2600345"/>
                <a:gd name="connsiteX122" fmla="*/ 171450 w 3295650"/>
                <a:gd name="connsiteY12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824058 w 3295650"/>
                <a:gd name="connsiteY96" fmla="*/ 214314 h 2600345"/>
                <a:gd name="connsiteX97" fmla="*/ 1752620 w 3295650"/>
                <a:gd name="connsiteY97" fmla="*/ 285752 h 2600345"/>
                <a:gd name="connsiteX98" fmla="*/ 1752620 w 3295650"/>
                <a:gd name="connsiteY98" fmla="*/ 285752 h 2600345"/>
                <a:gd name="connsiteX99" fmla="*/ 1752620 w 3295650"/>
                <a:gd name="connsiteY99" fmla="*/ 285752 h 2600345"/>
                <a:gd name="connsiteX100" fmla="*/ 1752620 w 3295650"/>
                <a:gd name="connsiteY100" fmla="*/ 428628 h 2600345"/>
                <a:gd name="connsiteX101" fmla="*/ 1681182 w 3295650"/>
                <a:gd name="connsiteY101" fmla="*/ 428628 h 2600345"/>
                <a:gd name="connsiteX102" fmla="*/ 1681182 w 3295650"/>
                <a:gd name="connsiteY102" fmla="*/ 500066 h 2600345"/>
                <a:gd name="connsiteX103" fmla="*/ 1609744 w 3295650"/>
                <a:gd name="connsiteY103" fmla="*/ 500066 h 2600345"/>
                <a:gd name="connsiteX104" fmla="*/ 1609744 w 3295650"/>
                <a:gd name="connsiteY104" fmla="*/ 500066 h 2600345"/>
                <a:gd name="connsiteX105" fmla="*/ 1609744 w 3295650"/>
                <a:gd name="connsiteY105" fmla="*/ 428628 h 2600345"/>
                <a:gd name="connsiteX106" fmla="*/ 1538306 w 3295650"/>
                <a:gd name="connsiteY106" fmla="*/ 500066 h 2600345"/>
                <a:gd name="connsiteX107" fmla="*/ 1466868 w 3295650"/>
                <a:gd name="connsiteY107" fmla="*/ 500066 h 2600345"/>
                <a:gd name="connsiteX108" fmla="*/ 1395430 w 3295650"/>
                <a:gd name="connsiteY108" fmla="*/ 357190 h 2600345"/>
                <a:gd name="connsiteX109" fmla="*/ 1395430 w 3295650"/>
                <a:gd name="connsiteY109" fmla="*/ 642942 h 2600345"/>
                <a:gd name="connsiteX110" fmla="*/ 1252554 w 3295650"/>
                <a:gd name="connsiteY110" fmla="*/ 714380 h 2600345"/>
                <a:gd name="connsiteX111" fmla="*/ 1285875 w 3295650"/>
                <a:gd name="connsiteY111" fmla="*/ 657245 h 2600345"/>
                <a:gd name="connsiteX112" fmla="*/ 1138237 w 3295650"/>
                <a:gd name="connsiteY112" fmla="*/ 657245 h 2600345"/>
                <a:gd name="connsiteX113" fmla="*/ 1133475 w 3295650"/>
                <a:gd name="connsiteY113" fmla="*/ 690582 h 2600345"/>
                <a:gd name="connsiteX114" fmla="*/ 1023937 w 3295650"/>
                <a:gd name="connsiteY114" fmla="*/ 666770 h 2600345"/>
                <a:gd name="connsiteX115" fmla="*/ 781050 w 3295650"/>
                <a:gd name="connsiteY115" fmla="*/ 638195 h 2600345"/>
                <a:gd name="connsiteX116" fmla="*/ 757237 w 3295650"/>
                <a:gd name="connsiteY116" fmla="*/ 847745 h 2600345"/>
                <a:gd name="connsiteX117" fmla="*/ 557212 w 3295650"/>
                <a:gd name="connsiteY117" fmla="*/ 833457 h 2600345"/>
                <a:gd name="connsiteX118" fmla="*/ 557212 w 3295650"/>
                <a:gd name="connsiteY118" fmla="*/ 738207 h 2600345"/>
                <a:gd name="connsiteX119" fmla="*/ 538162 w 3295650"/>
                <a:gd name="connsiteY119" fmla="*/ 809645 h 2600345"/>
                <a:gd name="connsiteX120" fmla="*/ 514350 w 3295650"/>
                <a:gd name="connsiteY120" fmla="*/ 990620 h 2600345"/>
                <a:gd name="connsiteX121" fmla="*/ 557212 w 3295650"/>
                <a:gd name="connsiteY121" fmla="*/ 1066820 h 2600345"/>
                <a:gd name="connsiteX122" fmla="*/ 171450 w 3295650"/>
                <a:gd name="connsiteY12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824058 w 3295650"/>
                <a:gd name="connsiteY96" fmla="*/ 214314 h 2600345"/>
                <a:gd name="connsiteX97" fmla="*/ 1752620 w 3295650"/>
                <a:gd name="connsiteY97" fmla="*/ 285752 h 2600345"/>
                <a:gd name="connsiteX98" fmla="*/ 1752620 w 3295650"/>
                <a:gd name="connsiteY98" fmla="*/ 285752 h 2600345"/>
                <a:gd name="connsiteX99" fmla="*/ 1752620 w 3295650"/>
                <a:gd name="connsiteY99" fmla="*/ 285752 h 2600345"/>
                <a:gd name="connsiteX100" fmla="*/ 1752620 w 3295650"/>
                <a:gd name="connsiteY100" fmla="*/ 428628 h 2600345"/>
                <a:gd name="connsiteX101" fmla="*/ 1681182 w 3295650"/>
                <a:gd name="connsiteY101" fmla="*/ 428628 h 2600345"/>
                <a:gd name="connsiteX102" fmla="*/ 1681182 w 3295650"/>
                <a:gd name="connsiteY102" fmla="*/ 500066 h 2600345"/>
                <a:gd name="connsiteX103" fmla="*/ 1609744 w 3295650"/>
                <a:gd name="connsiteY103" fmla="*/ 500066 h 2600345"/>
                <a:gd name="connsiteX104" fmla="*/ 1609744 w 3295650"/>
                <a:gd name="connsiteY104" fmla="*/ 500066 h 2600345"/>
                <a:gd name="connsiteX105" fmla="*/ 1609744 w 3295650"/>
                <a:gd name="connsiteY105" fmla="*/ 428628 h 2600345"/>
                <a:gd name="connsiteX106" fmla="*/ 1538306 w 3295650"/>
                <a:gd name="connsiteY106" fmla="*/ 500066 h 2600345"/>
                <a:gd name="connsiteX107" fmla="*/ 1466868 w 3295650"/>
                <a:gd name="connsiteY107" fmla="*/ 500066 h 2600345"/>
                <a:gd name="connsiteX108" fmla="*/ 1395430 w 3295650"/>
                <a:gd name="connsiteY108" fmla="*/ 357190 h 2600345"/>
                <a:gd name="connsiteX109" fmla="*/ 1395430 w 3295650"/>
                <a:gd name="connsiteY109" fmla="*/ 642942 h 2600345"/>
                <a:gd name="connsiteX110" fmla="*/ 1252554 w 3295650"/>
                <a:gd name="connsiteY110" fmla="*/ 714380 h 2600345"/>
                <a:gd name="connsiteX111" fmla="*/ 1285875 w 3295650"/>
                <a:gd name="connsiteY111" fmla="*/ 657245 h 2600345"/>
                <a:gd name="connsiteX112" fmla="*/ 1138237 w 3295650"/>
                <a:gd name="connsiteY112" fmla="*/ 657245 h 2600345"/>
                <a:gd name="connsiteX113" fmla="*/ 1133475 w 3295650"/>
                <a:gd name="connsiteY113" fmla="*/ 690582 h 2600345"/>
                <a:gd name="connsiteX114" fmla="*/ 1023937 w 3295650"/>
                <a:gd name="connsiteY114" fmla="*/ 666770 h 2600345"/>
                <a:gd name="connsiteX115" fmla="*/ 781050 w 3295650"/>
                <a:gd name="connsiteY115" fmla="*/ 638195 h 2600345"/>
                <a:gd name="connsiteX116" fmla="*/ 757237 w 3295650"/>
                <a:gd name="connsiteY116" fmla="*/ 847745 h 2600345"/>
                <a:gd name="connsiteX117" fmla="*/ 557212 w 3295650"/>
                <a:gd name="connsiteY117" fmla="*/ 833457 h 2600345"/>
                <a:gd name="connsiteX118" fmla="*/ 557212 w 3295650"/>
                <a:gd name="connsiteY118" fmla="*/ 738207 h 2600345"/>
                <a:gd name="connsiteX119" fmla="*/ 538162 w 3295650"/>
                <a:gd name="connsiteY119" fmla="*/ 809645 h 2600345"/>
                <a:gd name="connsiteX120" fmla="*/ 514350 w 3295650"/>
                <a:gd name="connsiteY120" fmla="*/ 990620 h 2600345"/>
                <a:gd name="connsiteX121" fmla="*/ 557212 w 3295650"/>
                <a:gd name="connsiteY121" fmla="*/ 1066820 h 2600345"/>
                <a:gd name="connsiteX122" fmla="*/ 171450 w 3295650"/>
                <a:gd name="connsiteY122" fmla="*/ 1233507 h 2600345"/>
                <a:gd name="connsiteX0" fmla="*/ 171450 w 3295650"/>
                <a:gd name="connsiteY0" fmla="*/ 1233507 h 2600345"/>
                <a:gd name="connsiteX1" fmla="*/ 257175 w 3295650"/>
                <a:gd name="connsiteY1" fmla="*/ 1557357 h 2600345"/>
                <a:gd name="connsiteX2" fmla="*/ 100012 w 3295650"/>
                <a:gd name="connsiteY2" fmla="*/ 1638320 h 2600345"/>
                <a:gd name="connsiteX3" fmla="*/ 157162 w 3295650"/>
                <a:gd name="connsiteY3" fmla="*/ 1776432 h 2600345"/>
                <a:gd name="connsiteX4" fmla="*/ 0 w 3295650"/>
                <a:gd name="connsiteY4" fmla="*/ 1847870 h 2600345"/>
                <a:gd name="connsiteX5" fmla="*/ 242887 w 3295650"/>
                <a:gd name="connsiteY5" fmla="*/ 2528907 h 2600345"/>
                <a:gd name="connsiteX6" fmla="*/ 314325 w 3295650"/>
                <a:gd name="connsiteY6" fmla="*/ 2567007 h 2600345"/>
                <a:gd name="connsiteX7" fmla="*/ 471487 w 3295650"/>
                <a:gd name="connsiteY7" fmla="*/ 2557482 h 2600345"/>
                <a:gd name="connsiteX8" fmla="*/ 471487 w 3295650"/>
                <a:gd name="connsiteY8" fmla="*/ 2486045 h 2600345"/>
                <a:gd name="connsiteX9" fmla="*/ 528637 w 3295650"/>
                <a:gd name="connsiteY9" fmla="*/ 2490807 h 2600345"/>
                <a:gd name="connsiteX10" fmla="*/ 528637 w 3295650"/>
                <a:gd name="connsiteY10" fmla="*/ 2424132 h 2600345"/>
                <a:gd name="connsiteX11" fmla="*/ 638175 w 3295650"/>
                <a:gd name="connsiteY11" fmla="*/ 2390795 h 2600345"/>
                <a:gd name="connsiteX12" fmla="*/ 752475 w 3295650"/>
                <a:gd name="connsiteY12" fmla="*/ 2281257 h 2600345"/>
                <a:gd name="connsiteX13" fmla="*/ 804862 w 3295650"/>
                <a:gd name="connsiteY13" fmla="*/ 2257445 h 2600345"/>
                <a:gd name="connsiteX14" fmla="*/ 795337 w 3295650"/>
                <a:gd name="connsiteY14" fmla="*/ 2228870 h 2600345"/>
                <a:gd name="connsiteX15" fmla="*/ 847725 w 3295650"/>
                <a:gd name="connsiteY15" fmla="*/ 2219345 h 2600345"/>
                <a:gd name="connsiteX16" fmla="*/ 952500 w 3295650"/>
                <a:gd name="connsiteY16" fmla="*/ 2395557 h 2600345"/>
                <a:gd name="connsiteX17" fmla="*/ 833437 w 3295650"/>
                <a:gd name="connsiteY17" fmla="*/ 2557482 h 2600345"/>
                <a:gd name="connsiteX18" fmla="*/ 914400 w 3295650"/>
                <a:gd name="connsiteY18" fmla="*/ 2600345 h 2600345"/>
                <a:gd name="connsiteX19" fmla="*/ 1014412 w 3295650"/>
                <a:gd name="connsiteY19" fmla="*/ 2581295 h 2600345"/>
                <a:gd name="connsiteX20" fmla="*/ 1076325 w 3295650"/>
                <a:gd name="connsiteY20" fmla="*/ 2443182 h 2600345"/>
                <a:gd name="connsiteX21" fmla="*/ 1143000 w 3295650"/>
                <a:gd name="connsiteY21" fmla="*/ 2357457 h 2600345"/>
                <a:gd name="connsiteX22" fmla="*/ 1285875 w 3295650"/>
                <a:gd name="connsiteY22" fmla="*/ 2209820 h 2600345"/>
                <a:gd name="connsiteX23" fmla="*/ 1285875 w 3295650"/>
                <a:gd name="connsiteY23" fmla="*/ 2209820 h 2600345"/>
                <a:gd name="connsiteX24" fmla="*/ 1314450 w 3295650"/>
                <a:gd name="connsiteY24" fmla="*/ 2119332 h 2600345"/>
                <a:gd name="connsiteX25" fmla="*/ 1409700 w 3295650"/>
                <a:gd name="connsiteY25" fmla="*/ 2057420 h 2600345"/>
                <a:gd name="connsiteX26" fmla="*/ 1509712 w 3295650"/>
                <a:gd name="connsiteY26" fmla="*/ 2114570 h 2600345"/>
                <a:gd name="connsiteX27" fmla="*/ 1514475 w 3295650"/>
                <a:gd name="connsiteY27" fmla="*/ 2052657 h 2600345"/>
                <a:gd name="connsiteX28" fmla="*/ 1595437 w 3295650"/>
                <a:gd name="connsiteY28" fmla="*/ 2062182 h 2600345"/>
                <a:gd name="connsiteX29" fmla="*/ 1600200 w 3295650"/>
                <a:gd name="connsiteY29" fmla="*/ 2138382 h 2600345"/>
                <a:gd name="connsiteX30" fmla="*/ 1771650 w 3295650"/>
                <a:gd name="connsiteY30" fmla="*/ 2124095 h 2600345"/>
                <a:gd name="connsiteX31" fmla="*/ 1809750 w 3295650"/>
                <a:gd name="connsiteY31" fmla="*/ 2152670 h 2600345"/>
                <a:gd name="connsiteX32" fmla="*/ 1876425 w 3295650"/>
                <a:gd name="connsiteY32" fmla="*/ 2043132 h 2600345"/>
                <a:gd name="connsiteX33" fmla="*/ 1957387 w 3295650"/>
                <a:gd name="connsiteY33" fmla="*/ 2095520 h 2600345"/>
                <a:gd name="connsiteX34" fmla="*/ 1985962 w 3295650"/>
                <a:gd name="connsiteY34" fmla="*/ 2186007 h 2600345"/>
                <a:gd name="connsiteX35" fmla="*/ 2066925 w 3295650"/>
                <a:gd name="connsiteY35" fmla="*/ 2205057 h 2600345"/>
                <a:gd name="connsiteX36" fmla="*/ 2085975 w 3295650"/>
                <a:gd name="connsiteY36" fmla="*/ 1919307 h 2600345"/>
                <a:gd name="connsiteX37" fmla="*/ 2257425 w 3295650"/>
                <a:gd name="connsiteY37" fmla="*/ 1909782 h 2600345"/>
                <a:gd name="connsiteX38" fmla="*/ 2314575 w 3295650"/>
                <a:gd name="connsiteY38" fmla="*/ 1885970 h 2600345"/>
                <a:gd name="connsiteX39" fmla="*/ 2328862 w 3295650"/>
                <a:gd name="connsiteY39" fmla="*/ 1933595 h 2600345"/>
                <a:gd name="connsiteX40" fmla="*/ 2381250 w 3295650"/>
                <a:gd name="connsiteY40" fmla="*/ 1990745 h 2600345"/>
                <a:gd name="connsiteX41" fmla="*/ 2538412 w 3295650"/>
                <a:gd name="connsiteY41" fmla="*/ 2019320 h 2600345"/>
                <a:gd name="connsiteX42" fmla="*/ 2538412 w 3295650"/>
                <a:gd name="connsiteY42" fmla="*/ 1905020 h 2600345"/>
                <a:gd name="connsiteX43" fmla="*/ 2781300 w 3295650"/>
                <a:gd name="connsiteY43" fmla="*/ 1905020 h 2600345"/>
                <a:gd name="connsiteX44" fmla="*/ 2767012 w 3295650"/>
                <a:gd name="connsiteY44" fmla="*/ 2181245 h 2600345"/>
                <a:gd name="connsiteX45" fmla="*/ 3167062 w 3295650"/>
                <a:gd name="connsiteY45" fmla="*/ 2181245 h 2600345"/>
                <a:gd name="connsiteX46" fmla="*/ 3176587 w 3295650"/>
                <a:gd name="connsiteY46" fmla="*/ 2124095 h 2600345"/>
                <a:gd name="connsiteX47" fmla="*/ 3295650 w 3295650"/>
                <a:gd name="connsiteY47" fmla="*/ 2119332 h 2600345"/>
                <a:gd name="connsiteX48" fmla="*/ 3295650 w 3295650"/>
                <a:gd name="connsiteY48" fmla="*/ 1995507 h 2600345"/>
                <a:gd name="connsiteX49" fmla="*/ 3143250 w 3295650"/>
                <a:gd name="connsiteY49" fmla="*/ 1881207 h 2600345"/>
                <a:gd name="connsiteX50" fmla="*/ 2976562 w 3295650"/>
                <a:gd name="connsiteY50" fmla="*/ 1828820 h 2600345"/>
                <a:gd name="connsiteX51" fmla="*/ 2909887 w 3295650"/>
                <a:gd name="connsiteY51" fmla="*/ 1809770 h 2600345"/>
                <a:gd name="connsiteX52" fmla="*/ 2914650 w 3295650"/>
                <a:gd name="connsiteY52" fmla="*/ 1643082 h 2600345"/>
                <a:gd name="connsiteX53" fmla="*/ 2995612 w 3295650"/>
                <a:gd name="connsiteY53" fmla="*/ 1633557 h 2600345"/>
                <a:gd name="connsiteX54" fmla="*/ 3005137 w 3295650"/>
                <a:gd name="connsiteY54" fmla="*/ 1371620 h 2600345"/>
                <a:gd name="connsiteX55" fmla="*/ 3086100 w 3295650"/>
                <a:gd name="connsiteY55" fmla="*/ 1362095 h 2600345"/>
                <a:gd name="connsiteX56" fmla="*/ 3071812 w 3295650"/>
                <a:gd name="connsiteY56" fmla="*/ 1281132 h 2600345"/>
                <a:gd name="connsiteX57" fmla="*/ 2919412 w 3295650"/>
                <a:gd name="connsiteY57" fmla="*/ 1309707 h 2600345"/>
                <a:gd name="connsiteX58" fmla="*/ 2852737 w 3295650"/>
                <a:gd name="connsiteY58" fmla="*/ 1128732 h 2600345"/>
                <a:gd name="connsiteX59" fmla="*/ 2852737 w 3295650"/>
                <a:gd name="connsiteY59" fmla="*/ 1028720 h 2600345"/>
                <a:gd name="connsiteX60" fmla="*/ 2819400 w 3295650"/>
                <a:gd name="connsiteY60" fmla="*/ 1047770 h 2600345"/>
                <a:gd name="connsiteX61" fmla="*/ 2800350 w 3295650"/>
                <a:gd name="connsiteY61" fmla="*/ 995382 h 2600345"/>
                <a:gd name="connsiteX62" fmla="*/ 2843212 w 3295650"/>
                <a:gd name="connsiteY62" fmla="*/ 971570 h 2600345"/>
                <a:gd name="connsiteX63" fmla="*/ 2843212 w 3295650"/>
                <a:gd name="connsiteY63" fmla="*/ 900132 h 2600345"/>
                <a:gd name="connsiteX64" fmla="*/ 2952750 w 3295650"/>
                <a:gd name="connsiteY64" fmla="*/ 866795 h 2600345"/>
                <a:gd name="connsiteX65" fmla="*/ 2947987 w 3295650"/>
                <a:gd name="connsiteY65" fmla="*/ 823932 h 2600345"/>
                <a:gd name="connsiteX66" fmla="*/ 2947987 w 3295650"/>
                <a:gd name="connsiteY66" fmla="*/ 795357 h 2600345"/>
                <a:gd name="connsiteX67" fmla="*/ 2928937 w 3295650"/>
                <a:gd name="connsiteY67" fmla="*/ 695345 h 2600345"/>
                <a:gd name="connsiteX68" fmla="*/ 2862262 w 3295650"/>
                <a:gd name="connsiteY68" fmla="*/ 595332 h 2600345"/>
                <a:gd name="connsiteX69" fmla="*/ 2824190 w 3295650"/>
                <a:gd name="connsiteY69" fmla="*/ 428628 h 2600345"/>
                <a:gd name="connsiteX70" fmla="*/ 2752752 w 3295650"/>
                <a:gd name="connsiteY70" fmla="*/ 500066 h 2600345"/>
                <a:gd name="connsiteX71" fmla="*/ 2752752 w 3295650"/>
                <a:gd name="connsiteY71" fmla="*/ 428628 h 2600345"/>
                <a:gd name="connsiteX72" fmla="*/ 2967066 w 3295650"/>
                <a:gd name="connsiteY72" fmla="*/ 357190 h 2600345"/>
                <a:gd name="connsiteX73" fmla="*/ 2967066 w 3295650"/>
                <a:gd name="connsiteY73" fmla="*/ 142876 h 2600345"/>
                <a:gd name="connsiteX74" fmla="*/ 2895628 w 3295650"/>
                <a:gd name="connsiteY74" fmla="*/ 71438 h 2600345"/>
                <a:gd name="connsiteX75" fmla="*/ 2681314 w 3295650"/>
                <a:gd name="connsiteY75" fmla="*/ 142876 h 2600345"/>
                <a:gd name="connsiteX76" fmla="*/ 2681314 w 3295650"/>
                <a:gd name="connsiteY76" fmla="*/ 71438 h 2600345"/>
                <a:gd name="connsiteX77" fmla="*/ 2752752 w 3295650"/>
                <a:gd name="connsiteY77" fmla="*/ 71438 h 2600345"/>
                <a:gd name="connsiteX78" fmla="*/ 2752752 w 3295650"/>
                <a:gd name="connsiteY78" fmla="*/ 0 h 2600345"/>
                <a:gd name="connsiteX79" fmla="*/ 2609876 w 3295650"/>
                <a:gd name="connsiteY79" fmla="*/ 0 h 2600345"/>
                <a:gd name="connsiteX80" fmla="*/ 2538438 w 3295650"/>
                <a:gd name="connsiteY80" fmla="*/ 0 h 2600345"/>
                <a:gd name="connsiteX81" fmla="*/ 2467000 w 3295650"/>
                <a:gd name="connsiteY81" fmla="*/ 71438 h 2600345"/>
                <a:gd name="connsiteX82" fmla="*/ 2395562 w 3295650"/>
                <a:gd name="connsiteY82" fmla="*/ 71438 h 2600345"/>
                <a:gd name="connsiteX83" fmla="*/ 2324124 w 3295650"/>
                <a:gd name="connsiteY83" fmla="*/ 142876 h 2600345"/>
                <a:gd name="connsiteX84" fmla="*/ 2252686 w 3295650"/>
                <a:gd name="connsiteY84" fmla="*/ 214314 h 2600345"/>
                <a:gd name="connsiteX85" fmla="*/ 2181248 w 3295650"/>
                <a:gd name="connsiteY85" fmla="*/ 214314 h 2600345"/>
                <a:gd name="connsiteX86" fmla="*/ 2181248 w 3295650"/>
                <a:gd name="connsiteY86" fmla="*/ 285752 h 2600345"/>
                <a:gd name="connsiteX87" fmla="*/ 2109810 w 3295650"/>
                <a:gd name="connsiteY87" fmla="*/ 285752 h 2600345"/>
                <a:gd name="connsiteX88" fmla="*/ 2109810 w 3295650"/>
                <a:gd name="connsiteY88" fmla="*/ 142876 h 2600345"/>
                <a:gd name="connsiteX89" fmla="*/ 2038372 w 3295650"/>
                <a:gd name="connsiteY89" fmla="*/ 142876 h 2600345"/>
                <a:gd name="connsiteX90" fmla="*/ 1966934 w 3295650"/>
                <a:gd name="connsiteY90" fmla="*/ 214314 h 2600345"/>
                <a:gd name="connsiteX91" fmla="*/ 1966934 w 3295650"/>
                <a:gd name="connsiteY91" fmla="*/ 214314 h 2600345"/>
                <a:gd name="connsiteX92" fmla="*/ 1966934 w 3295650"/>
                <a:gd name="connsiteY92" fmla="*/ 357190 h 2600345"/>
                <a:gd name="connsiteX93" fmla="*/ 1895496 w 3295650"/>
                <a:gd name="connsiteY93" fmla="*/ 357190 h 2600345"/>
                <a:gd name="connsiteX94" fmla="*/ 1895496 w 3295650"/>
                <a:gd name="connsiteY94" fmla="*/ 214314 h 2600345"/>
                <a:gd name="connsiteX95" fmla="*/ 1824058 w 3295650"/>
                <a:gd name="connsiteY95" fmla="*/ 214314 h 2600345"/>
                <a:gd name="connsiteX96" fmla="*/ 1824058 w 3295650"/>
                <a:gd name="connsiteY96" fmla="*/ 214314 h 2600345"/>
                <a:gd name="connsiteX97" fmla="*/ 1752620 w 3295650"/>
                <a:gd name="connsiteY97" fmla="*/ 285752 h 2600345"/>
                <a:gd name="connsiteX98" fmla="*/ 1752620 w 3295650"/>
                <a:gd name="connsiteY98" fmla="*/ 285752 h 2600345"/>
                <a:gd name="connsiteX99" fmla="*/ 1752620 w 3295650"/>
                <a:gd name="connsiteY99" fmla="*/ 285752 h 2600345"/>
                <a:gd name="connsiteX100" fmla="*/ 1752620 w 3295650"/>
                <a:gd name="connsiteY100" fmla="*/ 428628 h 2600345"/>
                <a:gd name="connsiteX101" fmla="*/ 1681182 w 3295650"/>
                <a:gd name="connsiteY101" fmla="*/ 428628 h 2600345"/>
                <a:gd name="connsiteX102" fmla="*/ 1681182 w 3295650"/>
                <a:gd name="connsiteY102" fmla="*/ 500066 h 2600345"/>
                <a:gd name="connsiteX103" fmla="*/ 1609744 w 3295650"/>
                <a:gd name="connsiteY103" fmla="*/ 500066 h 2600345"/>
                <a:gd name="connsiteX104" fmla="*/ 1609744 w 3295650"/>
                <a:gd name="connsiteY104" fmla="*/ 500066 h 2600345"/>
                <a:gd name="connsiteX105" fmla="*/ 1609744 w 3295650"/>
                <a:gd name="connsiteY105" fmla="*/ 428628 h 2600345"/>
                <a:gd name="connsiteX106" fmla="*/ 1538306 w 3295650"/>
                <a:gd name="connsiteY106" fmla="*/ 500066 h 2600345"/>
                <a:gd name="connsiteX107" fmla="*/ 1466868 w 3295650"/>
                <a:gd name="connsiteY107" fmla="*/ 500066 h 2600345"/>
                <a:gd name="connsiteX108" fmla="*/ 1395430 w 3295650"/>
                <a:gd name="connsiteY108" fmla="*/ 357190 h 2600345"/>
                <a:gd name="connsiteX109" fmla="*/ 1395430 w 3295650"/>
                <a:gd name="connsiteY109" fmla="*/ 642942 h 2600345"/>
                <a:gd name="connsiteX110" fmla="*/ 1252554 w 3295650"/>
                <a:gd name="connsiteY110" fmla="*/ 714380 h 2600345"/>
                <a:gd name="connsiteX111" fmla="*/ 1285875 w 3295650"/>
                <a:gd name="connsiteY111" fmla="*/ 657245 h 2600345"/>
                <a:gd name="connsiteX112" fmla="*/ 1138237 w 3295650"/>
                <a:gd name="connsiteY112" fmla="*/ 657245 h 2600345"/>
                <a:gd name="connsiteX113" fmla="*/ 1133475 w 3295650"/>
                <a:gd name="connsiteY113" fmla="*/ 690582 h 2600345"/>
                <a:gd name="connsiteX114" fmla="*/ 1023937 w 3295650"/>
                <a:gd name="connsiteY114" fmla="*/ 666770 h 2600345"/>
                <a:gd name="connsiteX115" fmla="*/ 781050 w 3295650"/>
                <a:gd name="connsiteY115" fmla="*/ 638195 h 2600345"/>
                <a:gd name="connsiteX116" fmla="*/ 757237 w 3295650"/>
                <a:gd name="connsiteY116" fmla="*/ 847745 h 2600345"/>
                <a:gd name="connsiteX117" fmla="*/ 557212 w 3295650"/>
                <a:gd name="connsiteY117" fmla="*/ 833457 h 2600345"/>
                <a:gd name="connsiteX118" fmla="*/ 557212 w 3295650"/>
                <a:gd name="connsiteY118" fmla="*/ 738207 h 2600345"/>
                <a:gd name="connsiteX119" fmla="*/ 538162 w 3295650"/>
                <a:gd name="connsiteY119" fmla="*/ 809645 h 2600345"/>
                <a:gd name="connsiteX120" fmla="*/ 514350 w 3295650"/>
                <a:gd name="connsiteY120" fmla="*/ 990620 h 2600345"/>
                <a:gd name="connsiteX121" fmla="*/ 557212 w 3295650"/>
                <a:gd name="connsiteY121" fmla="*/ 1066820 h 2600345"/>
                <a:gd name="connsiteX122" fmla="*/ 171450 w 3295650"/>
                <a:gd name="connsiteY122" fmla="*/ 1233507 h 2600345"/>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24190 w 3295650"/>
                <a:gd name="connsiteY69" fmla="*/ 500066 h 2671783"/>
                <a:gd name="connsiteX70" fmla="*/ 2752752 w 3295650"/>
                <a:gd name="connsiteY70" fmla="*/ 571504 h 2671783"/>
                <a:gd name="connsiteX71" fmla="*/ 2752752 w 3295650"/>
                <a:gd name="connsiteY71" fmla="*/ 500066 h 2671783"/>
                <a:gd name="connsiteX72" fmla="*/ 2967066 w 3295650"/>
                <a:gd name="connsiteY72" fmla="*/ 428628 h 2671783"/>
                <a:gd name="connsiteX73" fmla="*/ 2967066 w 3295650"/>
                <a:gd name="connsiteY73" fmla="*/ 214314 h 2671783"/>
                <a:gd name="connsiteX74" fmla="*/ 2895628 w 3295650"/>
                <a:gd name="connsiteY74" fmla="*/ 142876 h 2671783"/>
                <a:gd name="connsiteX75" fmla="*/ 2681314 w 3295650"/>
                <a:gd name="connsiteY75" fmla="*/ 214314 h 2671783"/>
                <a:gd name="connsiteX76" fmla="*/ 2681314 w 3295650"/>
                <a:gd name="connsiteY76" fmla="*/ 142876 h 2671783"/>
                <a:gd name="connsiteX77" fmla="*/ 2752752 w 3295650"/>
                <a:gd name="connsiteY77" fmla="*/ 142876 h 2671783"/>
                <a:gd name="connsiteX78" fmla="*/ 2752752 w 3295650"/>
                <a:gd name="connsiteY78" fmla="*/ 71438 h 2671783"/>
                <a:gd name="connsiteX79" fmla="*/ 2752752 w 3295650"/>
                <a:gd name="connsiteY79" fmla="*/ 0 h 2671783"/>
                <a:gd name="connsiteX80" fmla="*/ 2538438 w 3295650"/>
                <a:gd name="connsiteY80" fmla="*/ 71438 h 2671783"/>
                <a:gd name="connsiteX81" fmla="*/ 2467000 w 3295650"/>
                <a:gd name="connsiteY81" fmla="*/ 142876 h 2671783"/>
                <a:gd name="connsiteX82" fmla="*/ 2395562 w 3295650"/>
                <a:gd name="connsiteY82" fmla="*/ 142876 h 2671783"/>
                <a:gd name="connsiteX83" fmla="*/ 2324124 w 3295650"/>
                <a:gd name="connsiteY83" fmla="*/ 214314 h 2671783"/>
                <a:gd name="connsiteX84" fmla="*/ 2252686 w 3295650"/>
                <a:gd name="connsiteY84" fmla="*/ 285752 h 2671783"/>
                <a:gd name="connsiteX85" fmla="*/ 2181248 w 3295650"/>
                <a:gd name="connsiteY85" fmla="*/ 285752 h 2671783"/>
                <a:gd name="connsiteX86" fmla="*/ 2181248 w 3295650"/>
                <a:gd name="connsiteY86" fmla="*/ 357190 h 2671783"/>
                <a:gd name="connsiteX87" fmla="*/ 2109810 w 3295650"/>
                <a:gd name="connsiteY87" fmla="*/ 357190 h 2671783"/>
                <a:gd name="connsiteX88" fmla="*/ 2109810 w 3295650"/>
                <a:gd name="connsiteY88" fmla="*/ 214314 h 2671783"/>
                <a:gd name="connsiteX89" fmla="*/ 2038372 w 3295650"/>
                <a:gd name="connsiteY89" fmla="*/ 214314 h 2671783"/>
                <a:gd name="connsiteX90" fmla="*/ 1966934 w 3295650"/>
                <a:gd name="connsiteY90" fmla="*/ 285752 h 2671783"/>
                <a:gd name="connsiteX91" fmla="*/ 1966934 w 3295650"/>
                <a:gd name="connsiteY91" fmla="*/ 285752 h 2671783"/>
                <a:gd name="connsiteX92" fmla="*/ 1966934 w 3295650"/>
                <a:gd name="connsiteY92" fmla="*/ 428628 h 2671783"/>
                <a:gd name="connsiteX93" fmla="*/ 1895496 w 3295650"/>
                <a:gd name="connsiteY93" fmla="*/ 428628 h 2671783"/>
                <a:gd name="connsiteX94" fmla="*/ 1895496 w 3295650"/>
                <a:gd name="connsiteY94" fmla="*/ 285752 h 2671783"/>
                <a:gd name="connsiteX95" fmla="*/ 1824058 w 3295650"/>
                <a:gd name="connsiteY95" fmla="*/ 285752 h 2671783"/>
                <a:gd name="connsiteX96" fmla="*/ 1824058 w 3295650"/>
                <a:gd name="connsiteY96" fmla="*/ 285752 h 2671783"/>
                <a:gd name="connsiteX97" fmla="*/ 1752620 w 3295650"/>
                <a:gd name="connsiteY97" fmla="*/ 357190 h 2671783"/>
                <a:gd name="connsiteX98" fmla="*/ 1752620 w 3295650"/>
                <a:gd name="connsiteY98" fmla="*/ 357190 h 2671783"/>
                <a:gd name="connsiteX99" fmla="*/ 1752620 w 3295650"/>
                <a:gd name="connsiteY99" fmla="*/ 357190 h 2671783"/>
                <a:gd name="connsiteX100" fmla="*/ 1752620 w 3295650"/>
                <a:gd name="connsiteY100" fmla="*/ 500066 h 2671783"/>
                <a:gd name="connsiteX101" fmla="*/ 1681182 w 3295650"/>
                <a:gd name="connsiteY101" fmla="*/ 500066 h 2671783"/>
                <a:gd name="connsiteX102" fmla="*/ 1681182 w 3295650"/>
                <a:gd name="connsiteY102" fmla="*/ 571504 h 2671783"/>
                <a:gd name="connsiteX103" fmla="*/ 1609744 w 3295650"/>
                <a:gd name="connsiteY103" fmla="*/ 571504 h 2671783"/>
                <a:gd name="connsiteX104" fmla="*/ 1609744 w 3295650"/>
                <a:gd name="connsiteY104" fmla="*/ 571504 h 2671783"/>
                <a:gd name="connsiteX105" fmla="*/ 1609744 w 3295650"/>
                <a:gd name="connsiteY105" fmla="*/ 500066 h 2671783"/>
                <a:gd name="connsiteX106" fmla="*/ 1538306 w 3295650"/>
                <a:gd name="connsiteY106" fmla="*/ 571504 h 2671783"/>
                <a:gd name="connsiteX107" fmla="*/ 1466868 w 3295650"/>
                <a:gd name="connsiteY107" fmla="*/ 571504 h 2671783"/>
                <a:gd name="connsiteX108" fmla="*/ 1395430 w 3295650"/>
                <a:gd name="connsiteY108" fmla="*/ 428628 h 2671783"/>
                <a:gd name="connsiteX109" fmla="*/ 1395430 w 3295650"/>
                <a:gd name="connsiteY109" fmla="*/ 714380 h 2671783"/>
                <a:gd name="connsiteX110" fmla="*/ 1252554 w 3295650"/>
                <a:gd name="connsiteY110" fmla="*/ 785818 h 2671783"/>
                <a:gd name="connsiteX111" fmla="*/ 1285875 w 3295650"/>
                <a:gd name="connsiteY111" fmla="*/ 728683 h 2671783"/>
                <a:gd name="connsiteX112" fmla="*/ 1138237 w 3295650"/>
                <a:gd name="connsiteY112" fmla="*/ 728683 h 2671783"/>
                <a:gd name="connsiteX113" fmla="*/ 1133475 w 3295650"/>
                <a:gd name="connsiteY113" fmla="*/ 762020 h 2671783"/>
                <a:gd name="connsiteX114" fmla="*/ 1023937 w 3295650"/>
                <a:gd name="connsiteY114" fmla="*/ 738208 h 2671783"/>
                <a:gd name="connsiteX115" fmla="*/ 781050 w 3295650"/>
                <a:gd name="connsiteY115" fmla="*/ 709633 h 2671783"/>
                <a:gd name="connsiteX116" fmla="*/ 757237 w 3295650"/>
                <a:gd name="connsiteY116" fmla="*/ 919183 h 2671783"/>
                <a:gd name="connsiteX117" fmla="*/ 557212 w 3295650"/>
                <a:gd name="connsiteY117" fmla="*/ 904895 h 2671783"/>
                <a:gd name="connsiteX118" fmla="*/ 557212 w 3295650"/>
                <a:gd name="connsiteY118" fmla="*/ 809645 h 2671783"/>
                <a:gd name="connsiteX119" fmla="*/ 538162 w 3295650"/>
                <a:gd name="connsiteY119" fmla="*/ 881083 h 2671783"/>
                <a:gd name="connsiteX120" fmla="*/ 514350 w 3295650"/>
                <a:gd name="connsiteY120" fmla="*/ 1062058 h 2671783"/>
                <a:gd name="connsiteX121" fmla="*/ 557212 w 3295650"/>
                <a:gd name="connsiteY121" fmla="*/ 1138258 h 2671783"/>
                <a:gd name="connsiteX122" fmla="*/ 171450 w 3295650"/>
                <a:gd name="connsiteY122"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24190 w 3295650"/>
                <a:gd name="connsiteY69" fmla="*/ 500066 h 2671783"/>
                <a:gd name="connsiteX70" fmla="*/ 2752752 w 3295650"/>
                <a:gd name="connsiteY70" fmla="*/ 571504 h 2671783"/>
                <a:gd name="connsiteX71" fmla="*/ 2752752 w 3295650"/>
                <a:gd name="connsiteY71" fmla="*/ 500066 h 2671783"/>
                <a:gd name="connsiteX72" fmla="*/ 2967066 w 3295650"/>
                <a:gd name="connsiteY72" fmla="*/ 428628 h 2671783"/>
                <a:gd name="connsiteX73" fmla="*/ 2967066 w 3295650"/>
                <a:gd name="connsiteY73" fmla="*/ 214314 h 2671783"/>
                <a:gd name="connsiteX74" fmla="*/ 2895628 w 3295650"/>
                <a:gd name="connsiteY74" fmla="*/ 142876 h 2671783"/>
                <a:gd name="connsiteX75" fmla="*/ 2681314 w 3295650"/>
                <a:gd name="connsiteY75" fmla="*/ 214314 h 2671783"/>
                <a:gd name="connsiteX76" fmla="*/ 2681314 w 3295650"/>
                <a:gd name="connsiteY76" fmla="*/ 142876 h 2671783"/>
                <a:gd name="connsiteX77" fmla="*/ 2752752 w 3295650"/>
                <a:gd name="connsiteY77" fmla="*/ 142876 h 2671783"/>
                <a:gd name="connsiteX78" fmla="*/ 2752752 w 3295650"/>
                <a:gd name="connsiteY78" fmla="*/ 71438 h 2671783"/>
                <a:gd name="connsiteX79" fmla="*/ 2752752 w 3295650"/>
                <a:gd name="connsiteY79" fmla="*/ 0 h 2671783"/>
                <a:gd name="connsiteX80" fmla="*/ 2538438 w 3295650"/>
                <a:gd name="connsiteY80" fmla="*/ 71438 h 2671783"/>
                <a:gd name="connsiteX81" fmla="*/ 2467000 w 3295650"/>
                <a:gd name="connsiteY81" fmla="*/ 142876 h 2671783"/>
                <a:gd name="connsiteX82" fmla="*/ 2395562 w 3295650"/>
                <a:gd name="connsiteY82" fmla="*/ 142876 h 2671783"/>
                <a:gd name="connsiteX83" fmla="*/ 2324124 w 3295650"/>
                <a:gd name="connsiteY83" fmla="*/ 214314 h 2671783"/>
                <a:gd name="connsiteX84" fmla="*/ 2252686 w 3295650"/>
                <a:gd name="connsiteY84" fmla="*/ 285752 h 2671783"/>
                <a:gd name="connsiteX85" fmla="*/ 2181248 w 3295650"/>
                <a:gd name="connsiteY85" fmla="*/ 285752 h 2671783"/>
                <a:gd name="connsiteX86" fmla="*/ 2181248 w 3295650"/>
                <a:gd name="connsiteY86" fmla="*/ 357190 h 2671783"/>
                <a:gd name="connsiteX87" fmla="*/ 2109810 w 3295650"/>
                <a:gd name="connsiteY87" fmla="*/ 357190 h 2671783"/>
                <a:gd name="connsiteX88" fmla="*/ 2109810 w 3295650"/>
                <a:gd name="connsiteY88" fmla="*/ 214314 h 2671783"/>
                <a:gd name="connsiteX89" fmla="*/ 2038372 w 3295650"/>
                <a:gd name="connsiteY89" fmla="*/ 214314 h 2671783"/>
                <a:gd name="connsiteX90" fmla="*/ 1966934 w 3295650"/>
                <a:gd name="connsiteY90" fmla="*/ 285752 h 2671783"/>
                <a:gd name="connsiteX91" fmla="*/ 1966934 w 3295650"/>
                <a:gd name="connsiteY91" fmla="*/ 285752 h 2671783"/>
                <a:gd name="connsiteX92" fmla="*/ 1966934 w 3295650"/>
                <a:gd name="connsiteY92" fmla="*/ 428628 h 2671783"/>
                <a:gd name="connsiteX93" fmla="*/ 1895496 w 3295650"/>
                <a:gd name="connsiteY93" fmla="*/ 428628 h 2671783"/>
                <a:gd name="connsiteX94" fmla="*/ 1895496 w 3295650"/>
                <a:gd name="connsiteY94" fmla="*/ 285752 h 2671783"/>
                <a:gd name="connsiteX95" fmla="*/ 1824058 w 3295650"/>
                <a:gd name="connsiteY95" fmla="*/ 285752 h 2671783"/>
                <a:gd name="connsiteX96" fmla="*/ 1824058 w 3295650"/>
                <a:gd name="connsiteY96" fmla="*/ 285752 h 2671783"/>
                <a:gd name="connsiteX97" fmla="*/ 1752620 w 3295650"/>
                <a:gd name="connsiteY97" fmla="*/ 357190 h 2671783"/>
                <a:gd name="connsiteX98" fmla="*/ 1752620 w 3295650"/>
                <a:gd name="connsiteY98" fmla="*/ 357190 h 2671783"/>
                <a:gd name="connsiteX99" fmla="*/ 1752620 w 3295650"/>
                <a:gd name="connsiteY99" fmla="*/ 357190 h 2671783"/>
                <a:gd name="connsiteX100" fmla="*/ 1752620 w 3295650"/>
                <a:gd name="connsiteY100" fmla="*/ 500066 h 2671783"/>
                <a:gd name="connsiteX101" fmla="*/ 1681182 w 3295650"/>
                <a:gd name="connsiteY101" fmla="*/ 500066 h 2671783"/>
                <a:gd name="connsiteX102" fmla="*/ 1681182 w 3295650"/>
                <a:gd name="connsiteY102" fmla="*/ 571504 h 2671783"/>
                <a:gd name="connsiteX103" fmla="*/ 1609744 w 3295650"/>
                <a:gd name="connsiteY103" fmla="*/ 571504 h 2671783"/>
                <a:gd name="connsiteX104" fmla="*/ 1609744 w 3295650"/>
                <a:gd name="connsiteY104" fmla="*/ 571504 h 2671783"/>
                <a:gd name="connsiteX105" fmla="*/ 1609744 w 3295650"/>
                <a:gd name="connsiteY105" fmla="*/ 500066 h 2671783"/>
                <a:gd name="connsiteX106" fmla="*/ 1538306 w 3295650"/>
                <a:gd name="connsiteY106" fmla="*/ 571504 h 2671783"/>
                <a:gd name="connsiteX107" fmla="*/ 1466868 w 3295650"/>
                <a:gd name="connsiteY107" fmla="*/ 571504 h 2671783"/>
                <a:gd name="connsiteX108" fmla="*/ 1395430 w 3295650"/>
                <a:gd name="connsiteY108" fmla="*/ 428628 h 2671783"/>
                <a:gd name="connsiteX109" fmla="*/ 1395430 w 3295650"/>
                <a:gd name="connsiteY109" fmla="*/ 714380 h 2671783"/>
                <a:gd name="connsiteX110" fmla="*/ 1252554 w 3295650"/>
                <a:gd name="connsiteY110" fmla="*/ 785818 h 2671783"/>
                <a:gd name="connsiteX111" fmla="*/ 1285875 w 3295650"/>
                <a:gd name="connsiteY111" fmla="*/ 728683 h 2671783"/>
                <a:gd name="connsiteX112" fmla="*/ 1138237 w 3295650"/>
                <a:gd name="connsiteY112" fmla="*/ 728683 h 2671783"/>
                <a:gd name="connsiteX113" fmla="*/ 1133475 w 3295650"/>
                <a:gd name="connsiteY113" fmla="*/ 762020 h 2671783"/>
                <a:gd name="connsiteX114" fmla="*/ 1023937 w 3295650"/>
                <a:gd name="connsiteY114" fmla="*/ 738208 h 2671783"/>
                <a:gd name="connsiteX115" fmla="*/ 781050 w 3295650"/>
                <a:gd name="connsiteY115" fmla="*/ 709633 h 2671783"/>
                <a:gd name="connsiteX116" fmla="*/ 757237 w 3295650"/>
                <a:gd name="connsiteY116" fmla="*/ 919183 h 2671783"/>
                <a:gd name="connsiteX117" fmla="*/ 557212 w 3295650"/>
                <a:gd name="connsiteY117" fmla="*/ 904895 h 2671783"/>
                <a:gd name="connsiteX118" fmla="*/ 557212 w 3295650"/>
                <a:gd name="connsiteY118" fmla="*/ 809645 h 2671783"/>
                <a:gd name="connsiteX119" fmla="*/ 538162 w 3295650"/>
                <a:gd name="connsiteY119" fmla="*/ 881083 h 2671783"/>
                <a:gd name="connsiteX120" fmla="*/ 514350 w 3295650"/>
                <a:gd name="connsiteY120" fmla="*/ 1062058 h 2671783"/>
                <a:gd name="connsiteX121" fmla="*/ 557212 w 3295650"/>
                <a:gd name="connsiteY121" fmla="*/ 1138258 h 2671783"/>
                <a:gd name="connsiteX122" fmla="*/ 171450 w 3295650"/>
                <a:gd name="connsiteY122" fmla="*/ 1304945 h 2671783"/>
                <a:gd name="connsiteX0" fmla="*/ 171450 w 3295650"/>
                <a:gd name="connsiteY0" fmla="*/ 1304945 h 2671783"/>
                <a:gd name="connsiteX1" fmla="*/ 257175 w 3295650"/>
                <a:gd name="connsiteY1" fmla="*/ 1628795 h 2671783"/>
                <a:gd name="connsiteX2" fmla="*/ 100012 w 3295650"/>
                <a:gd name="connsiteY2" fmla="*/ 1709758 h 2671783"/>
                <a:gd name="connsiteX3" fmla="*/ 157162 w 3295650"/>
                <a:gd name="connsiteY3" fmla="*/ 1847870 h 2671783"/>
                <a:gd name="connsiteX4" fmla="*/ 0 w 3295650"/>
                <a:gd name="connsiteY4" fmla="*/ 1919308 h 2671783"/>
                <a:gd name="connsiteX5" fmla="*/ 242887 w 3295650"/>
                <a:gd name="connsiteY5" fmla="*/ 2600345 h 2671783"/>
                <a:gd name="connsiteX6" fmla="*/ 314325 w 3295650"/>
                <a:gd name="connsiteY6" fmla="*/ 2638445 h 2671783"/>
                <a:gd name="connsiteX7" fmla="*/ 471487 w 3295650"/>
                <a:gd name="connsiteY7" fmla="*/ 2628920 h 2671783"/>
                <a:gd name="connsiteX8" fmla="*/ 471487 w 3295650"/>
                <a:gd name="connsiteY8" fmla="*/ 2557483 h 2671783"/>
                <a:gd name="connsiteX9" fmla="*/ 528637 w 3295650"/>
                <a:gd name="connsiteY9" fmla="*/ 2562245 h 2671783"/>
                <a:gd name="connsiteX10" fmla="*/ 528637 w 3295650"/>
                <a:gd name="connsiteY10" fmla="*/ 2495570 h 2671783"/>
                <a:gd name="connsiteX11" fmla="*/ 638175 w 3295650"/>
                <a:gd name="connsiteY11" fmla="*/ 2462233 h 2671783"/>
                <a:gd name="connsiteX12" fmla="*/ 752475 w 3295650"/>
                <a:gd name="connsiteY12" fmla="*/ 2352695 h 2671783"/>
                <a:gd name="connsiteX13" fmla="*/ 804862 w 3295650"/>
                <a:gd name="connsiteY13" fmla="*/ 2328883 h 2671783"/>
                <a:gd name="connsiteX14" fmla="*/ 795337 w 3295650"/>
                <a:gd name="connsiteY14" fmla="*/ 2300308 h 2671783"/>
                <a:gd name="connsiteX15" fmla="*/ 847725 w 3295650"/>
                <a:gd name="connsiteY15" fmla="*/ 2290783 h 2671783"/>
                <a:gd name="connsiteX16" fmla="*/ 952500 w 3295650"/>
                <a:gd name="connsiteY16" fmla="*/ 2466995 h 2671783"/>
                <a:gd name="connsiteX17" fmla="*/ 833437 w 3295650"/>
                <a:gd name="connsiteY17" fmla="*/ 2628920 h 2671783"/>
                <a:gd name="connsiteX18" fmla="*/ 914400 w 3295650"/>
                <a:gd name="connsiteY18" fmla="*/ 2671783 h 2671783"/>
                <a:gd name="connsiteX19" fmla="*/ 1014412 w 3295650"/>
                <a:gd name="connsiteY19" fmla="*/ 2652733 h 2671783"/>
                <a:gd name="connsiteX20" fmla="*/ 1076325 w 3295650"/>
                <a:gd name="connsiteY20" fmla="*/ 2514620 h 2671783"/>
                <a:gd name="connsiteX21" fmla="*/ 1143000 w 3295650"/>
                <a:gd name="connsiteY21" fmla="*/ 2428895 h 2671783"/>
                <a:gd name="connsiteX22" fmla="*/ 1285875 w 3295650"/>
                <a:gd name="connsiteY22" fmla="*/ 2281258 h 2671783"/>
                <a:gd name="connsiteX23" fmla="*/ 1285875 w 3295650"/>
                <a:gd name="connsiteY23" fmla="*/ 2281258 h 2671783"/>
                <a:gd name="connsiteX24" fmla="*/ 1314450 w 3295650"/>
                <a:gd name="connsiteY24" fmla="*/ 2190770 h 2671783"/>
                <a:gd name="connsiteX25" fmla="*/ 1409700 w 3295650"/>
                <a:gd name="connsiteY25" fmla="*/ 2128858 h 2671783"/>
                <a:gd name="connsiteX26" fmla="*/ 1509712 w 3295650"/>
                <a:gd name="connsiteY26" fmla="*/ 2186008 h 2671783"/>
                <a:gd name="connsiteX27" fmla="*/ 1514475 w 3295650"/>
                <a:gd name="connsiteY27" fmla="*/ 2124095 h 2671783"/>
                <a:gd name="connsiteX28" fmla="*/ 1595437 w 3295650"/>
                <a:gd name="connsiteY28" fmla="*/ 2133620 h 2671783"/>
                <a:gd name="connsiteX29" fmla="*/ 1600200 w 3295650"/>
                <a:gd name="connsiteY29" fmla="*/ 2209820 h 2671783"/>
                <a:gd name="connsiteX30" fmla="*/ 1771650 w 3295650"/>
                <a:gd name="connsiteY30" fmla="*/ 2195533 h 2671783"/>
                <a:gd name="connsiteX31" fmla="*/ 1809750 w 3295650"/>
                <a:gd name="connsiteY31" fmla="*/ 2224108 h 2671783"/>
                <a:gd name="connsiteX32" fmla="*/ 1876425 w 3295650"/>
                <a:gd name="connsiteY32" fmla="*/ 2114570 h 2671783"/>
                <a:gd name="connsiteX33" fmla="*/ 1957387 w 3295650"/>
                <a:gd name="connsiteY33" fmla="*/ 2166958 h 2671783"/>
                <a:gd name="connsiteX34" fmla="*/ 1985962 w 3295650"/>
                <a:gd name="connsiteY34" fmla="*/ 2257445 h 2671783"/>
                <a:gd name="connsiteX35" fmla="*/ 2066925 w 3295650"/>
                <a:gd name="connsiteY35" fmla="*/ 2276495 h 2671783"/>
                <a:gd name="connsiteX36" fmla="*/ 2085975 w 3295650"/>
                <a:gd name="connsiteY36" fmla="*/ 1990745 h 2671783"/>
                <a:gd name="connsiteX37" fmla="*/ 2257425 w 3295650"/>
                <a:gd name="connsiteY37" fmla="*/ 1981220 h 2671783"/>
                <a:gd name="connsiteX38" fmla="*/ 2314575 w 3295650"/>
                <a:gd name="connsiteY38" fmla="*/ 1957408 h 2671783"/>
                <a:gd name="connsiteX39" fmla="*/ 2328862 w 3295650"/>
                <a:gd name="connsiteY39" fmla="*/ 2005033 h 2671783"/>
                <a:gd name="connsiteX40" fmla="*/ 2381250 w 3295650"/>
                <a:gd name="connsiteY40" fmla="*/ 2062183 h 2671783"/>
                <a:gd name="connsiteX41" fmla="*/ 2538412 w 3295650"/>
                <a:gd name="connsiteY41" fmla="*/ 2090758 h 2671783"/>
                <a:gd name="connsiteX42" fmla="*/ 2538412 w 3295650"/>
                <a:gd name="connsiteY42" fmla="*/ 1976458 h 2671783"/>
                <a:gd name="connsiteX43" fmla="*/ 2781300 w 3295650"/>
                <a:gd name="connsiteY43" fmla="*/ 1976458 h 2671783"/>
                <a:gd name="connsiteX44" fmla="*/ 2767012 w 3295650"/>
                <a:gd name="connsiteY44" fmla="*/ 2252683 h 2671783"/>
                <a:gd name="connsiteX45" fmla="*/ 3167062 w 3295650"/>
                <a:gd name="connsiteY45" fmla="*/ 2252683 h 2671783"/>
                <a:gd name="connsiteX46" fmla="*/ 3176587 w 3295650"/>
                <a:gd name="connsiteY46" fmla="*/ 2195533 h 2671783"/>
                <a:gd name="connsiteX47" fmla="*/ 3295650 w 3295650"/>
                <a:gd name="connsiteY47" fmla="*/ 2190770 h 2671783"/>
                <a:gd name="connsiteX48" fmla="*/ 3295650 w 3295650"/>
                <a:gd name="connsiteY48" fmla="*/ 2066945 h 2671783"/>
                <a:gd name="connsiteX49" fmla="*/ 3143250 w 3295650"/>
                <a:gd name="connsiteY49" fmla="*/ 1952645 h 2671783"/>
                <a:gd name="connsiteX50" fmla="*/ 2976562 w 3295650"/>
                <a:gd name="connsiteY50" fmla="*/ 1900258 h 2671783"/>
                <a:gd name="connsiteX51" fmla="*/ 2909887 w 3295650"/>
                <a:gd name="connsiteY51" fmla="*/ 1881208 h 2671783"/>
                <a:gd name="connsiteX52" fmla="*/ 2914650 w 3295650"/>
                <a:gd name="connsiteY52" fmla="*/ 1714520 h 2671783"/>
                <a:gd name="connsiteX53" fmla="*/ 2995612 w 3295650"/>
                <a:gd name="connsiteY53" fmla="*/ 1704995 h 2671783"/>
                <a:gd name="connsiteX54" fmla="*/ 3005137 w 3295650"/>
                <a:gd name="connsiteY54" fmla="*/ 1443058 h 2671783"/>
                <a:gd name="connsiteX55" fmla="*/ 3086100 w 3295650"/>
                <a:gd name="connsiteY55" fmla="*/ 1433533 h 2671783"/>
                <a:gd name="connsiteX56" fmla="*/ 3071812 w 3295650"/>
                <a:gd name="connsiteY56" fmla="*/ 1352570 h 2671783"/>
                <a:gd name="connsiteX57" fmla="*/ 2919412 w 3295650"/>
                <a:gd name="connsiteY57" fmla="*/ 1381145 h 2671783"/>
                <a:gd name="connsiteX58" fmla="*/ 2852737 w 3295650"/>
                <a:gd name="connsiteY58" fmla="*/ 1200170 h 2671783"/>
                <a:gd name="connsiteX59" fmla="*/ 2852737 w 3295650"/>
                <a:gd name="connsiteY59" fmla="*/ 1100158 h 2671783"/>
                <a:gd name="connsiteX60" fmla="*/ 2819400 w 3295650"/>
                <a:gd name="connsiteY60" fmla="*/ 1119208 h 2671783"/>
                <a:gd name="connsiteX61" fmla="*/ 2800350 w 3295650"/>
                <a:gd name="connsiteY61" fmla="*/ 1066820 h 2671783"/>
                <a:gd name="connsiteX62" fmla="*/ 2843212 w 3295650"/>
                <a:gd name="connsiteY62" fmla="*/ 1043008 h 2671783"/>
                <a:gd name="connsiteX63" fmla="*/ 2843212 w 3295650"/>
                <a:gd name="connsiteY63" fmla="*/ 971570 h 2671783"/>
                <a:gd name="connsiteX64" fmla="*/ 2952750 w 3295650"/>
                <a:gd name="connsiteY64" fmla="*/ 938233 h 2671783"/>
                <a:gd name="connsiteX65" fmla="*/ 2947987 w 3295650"/>
                <a:gd name="connsiteY65" fmla="*/ 895370 h 2671783"/>
                <a:gd name="connsiteX66" fmla="*/ 2947987 w 3295650"/>
                <a:gd name="connsiteY66" fmla="*/ 866795 h 2671783"/>
                <a:gd name="connsiteX67" fmla="*/ 2928937 w 3295650"/>
                <a:gd name="connsiteY67" fmla="*/ 766783 h 2671783"/>
                <a:gd name="connsiteX68" fmla="*/ 2862262 w 3295650"/>
                <a:gd name="connsiteY68" fmla="*/ 666770 h 2671783"/>
                <a:gd name="connsiteX69" fmla="*/ 2824190 w 3295650"/>
                <a:gd name="connsiteY69" fmla="*/ 500066 h 2671783"/>
                <a:gd name="connsiteX70" fmla="*/ 2752752 w 3295650"/>
                <a:gd name="connsiteY70" fmla="*/ 571504 h 2671783"/>
                <a:gd name="connsiteX71" fmla="*/ 2752752 w 3295650"/>
                <a:gd name="connsiteY71" fmla="*/ 500066 h 2671783"/>
                <a:gd name="connsiteX72" fmla="*/ 2967066 w 3295650"/>
                <a:gd name="connsiteY72" fmla="*/ 428628 h 2671783"/>
                <a:gd name="connsiteX73" fmla="*/ 2967066 w 3295650"/>
                <a:gd name="connsiteY73" fmla="*/ 214314 h 2671783"/>
                <a:gd name="connsiteX74" fmla="*/ 2895628 w 3295650"/>
                <a:gd name="connsiteY74" fmla="*/ 142876 h 2671783"/>
                <a:gd name="connsiteX75" fmla="*/ 2681314 w 3295650"/>
                <a:gd name="connsiteY75" fmla="*/ 214314 h 2671783"/>
                <a:gd name="connsiteX76" fmla="*/ 2681314 w 3295650"/>
                <a:gd name="connsiteY76" fmla="*/ 142876 h 2671783"/>
                <a:gd name="connsiteX77" fmla="*/ 2752752 w 3295650"/>
                <a:gd name="connsiteY77" fmla="*/ 142876 h 2671783"/>
                <a:gd name="connsiteX78" fmla="*/ 2752752 w 3295650"/>
                <a:gd name="connsiteY78" fmla="*/ 71438 h 2671783"/>
                <a:gd name="connsiteX79" fmla="*/ 2752752 w 3295650"/>
                <a:gd name="connsiteY79" fmla="*/ 0 h 2671783"/>
                <a:gd name="connsiteX80" fmla="*/ 2538438 w 3295650"/>
                <a:gd name="connsiteY80" fmla="*/ 71438 h 2671783"/>
                <a:gd name="connsiteX81" fmla="*/ 2467000 w 3295650"/>
                <a:gd name="connsiteY81" fmla="*/ 142876 h 2671783"/>
                <a:gd name="connsiteX82" fmla="*/ 2467000 w 3295650"/>
                <a:gd name="connsiteY82" fmla="*/ 214314 h 2671783"/>
                <a:gd name="connsiteX83" fmla="*/ 2395562 w 3295650"/>
                <a:gd name="connsiteY83" fmla="*/ 142876 h 2671783"/>
                <a:gd name="connsiteX84" fmla="*/ 2324124 w 3295650"/>
                <a:gd name="connsiteY84" fmla="*/ 214314 h 2671783"/>
                <a:gd name="connsiteX85" fmla="*/ 2252686 w 3295650"/>
                <a:gd name="connsiteY85" fmla="*/ 285752 h 2671783"/>
                <a:gd name="connsiteX86" fmla="*/ 2181248 w 3295650"/>
                <a:gd name="connsiteY86" fmla="*/ 285752 h 2671783"/>
                <a:gd name="connsiteX87" fmla="*/ 2181248 w 3295650"/>
                <a:gd name="connsiteY87" fmla="*/ 357190 h 2671783"/>
                <a:gd name="connsiteX88" fmla="*/ 2109810 w 3295650"/>
                <a:gd name="connsiteY88" fmla="*/ 357190 h 2671783"/>
                <a:gd name="connsiteX89" fmla="*/ 2109810 w 3295650"/>
                <a:gd name="connsiteY89" fmla="*/ 214314 h 2671783"/>
                <a:gd name="connsiteX90" fmla="*/ 2038372 w 3295650"/>
                <a:gd name="connsiteY90" fmla="*/ 214314 h 2671783"/>
                <a:gd name="connsiteX91" fmla="*/ 1966934 w 3295650"/>
                <a:gd name="connsiteY91" fmla="*/ 285752 h 2671783"/>
                <a:gd name="connsiteX92" fmla="*/ 1966934 w 3295650"/>
                <a:gd name="connsiteY92" fmla="*/ 285752 h 2671783"/>
                <a:gd name="connsiteX93" fmla="*/ 1966934 w 3295650"/>
                <a:gd name="connsiteY93" fmla="*/ 428628 h 2671783"/>
                <a:gd name="connsiteX94" fmla="*/ 1895496 w 3295650"/>
                <a:gd name="connsiteY94" fmla="*/ 428628 h 2671783"/>
                <a:gd name="connsiteX95" fmla="*/ 1895496 w 3295650"/>
                <a:gd name="connsiteY95" fmla="*/ 285752 h 2671783"/>
                <a:gd name="connsiteX96" fmla="*/ 1824058 w 3295650"/>
                <a:gd name="connsiteY96" fmla="*/ 285752 h 2671783"/>
                <a:gd name="connsiteX97" fmla="*/ 1824058 w 3295650"/>
                <a:gd name="connsiteY97" fmla="*/ 285752 h 2671783"/>
                <a:gd name="connsiteX98" fmla="*/ 1752620 w 3295650"/>
                <a:gd name="connsiteY98" fmla="*/ 357190 h 2671783"/>
                <a:gd name="connsiteX99" fmla="*/ 1752620 w 3295650"/>
                <a:gd name="connsiteY99" fmla="*/ 357190 h 2671783"/>
                <a:gd name="connsiteX100" fmla="*/ 1752620 w 3295650"/>
                <a:gd name="connsiteY100" fmla="*/ 357190 h 2671783"/>
                <a:gd name="connsiteX101" fmla="*/ 1752620 w 3295650"/>
                <a:gd name="connsiteY101" fmla="*/ 500066 h 2671783"/>
                <a:gd name="connsiteX102" fmla="*/ 1681182 w 3295650"/>
                <a:gd name="connsiteY102" fmla="*/ 500066 h 2671783"/>
                <a:gd name="connsiteX103" fmla="*/ 1681182 w 3295650"/>
                <a:gd name="connsiteY103" fmla="*/ 571504 h 2671783"/>
                <a:gd name="connsiteX104" fmla="*/ 1609744 w 3295650"/>
                <a:gd name="connsiteY104" fmla="*/ 571504 h 2671783"/>
                <a:gd name="connsiteX105" fmla="*/ 1609744 w 3295650"/>
                <a:gd name="connsiteY105" fmla="*/ 571504 h 2671783"/>
                <a:gd name="connsiteX106" fmla="*/ 1609744 w 3295650"/>
                <a:gd name="connsiteY106" fmla="*/ 500066 h 2671783"/>
                <a:gd name="connsiteX107" fmla="*/ 1538306 w 3295650"/>
                <a:gd name="connsiteY107" fmla="*/ 571504 h 2671783"/>
                <a:gd name="connsiteX108" fmla="*/ 1466868 w 3295650"/>
                <a:gd name="connsiteY108" fmla="*/ 571504 h 2671783"/>
                <a:gd name="connsiteX109" fmla="*/ 1395430 w 3295650"/>
                <a:gd name="connsiteY109" fmla="*/ 428628 h 2671783"/>
                <a:gd name="connsiteX110" fmla="*/ 1395430 w 3295650"/>
                <a:gd name="connsiteY110" fmla="*/ 714380 h 2671783"/>
                <a:gd name="connsiteX111" fmla="*/ 1252554 w 3295650"/>
                <a:gd name="connsiteY111" fmla="*/ 785818 h 2671783"/>
                <a:gd name="connsiteX112" fmla="*/ 1285875 w 3295650"/>
                <a:gd name="connsiteY112" fmla="*/ 728683 h 2671783"/>
                <a:gd name="connsiteX113" fmla="*/ 1138237 w 3295650"/>
                <a:gd name="connsiteY113" fmla="*/ 728683 h 2671783"/>
                <a:gd name="connsiteX114" fmla="*/ 1133475 w 3295650"/>
                <a:gd name="connsiteY114" fmla="*/ 762020 h 2671783"/>
                <a:gd name="connsiteX115" fmla="*/ 1023937 w 3295650"/>
                <a:gd name="connsiteY115" fmla="*/ 738208 h 2671783"/>
                <a:gd name="connsiteX116" fmla="*/ 781050 w 3295650"/>
                <a:gd name="connsiteY116" fmla="*/ 709633 h 2671783"/>
                <a:gd name="connsiteX117" fmla="*/ 757237 w 3295650"/>
                <a:gd name="connsiteY117" fmla="*/ 919183 h 2671783"/>
                <a:gd name="connsiteX118" fmla="*/ 557212 w 3295650"/>
                <a:gd name="connsiteY118" fmla="*/ 904895 h 2671783"/>
                <a:gd name="connsiteX119" fmla="*/ 557212 w 3295650"/>
                <a:gd name="connsiteY119" fmla="*/ 809645 h 2671783"/>
                <a:gd name="connsiteX120" fmla="*/ 538162 w 3295650"/>
                <a:gd name="connsiteY120" fmla="*/ 881083 h 2671783"/>
                <a:gd name="connsiteX121" fmla="*/ 514350 w 3295650"/>
                <a:gd name="connsiteY121" fmla="*/ 1062058 h 2671783"/>
                <a:gd name="connsiteX122" fmla="*/ 557212 w 3295650"/>
                <a:gd name="connsiteY122" fmla="*/ 1138258 h 2671783"/>
                <a:gd name="connsiteX123" fmla="*/ 171450 w 3295650"/>
                <a:gd name="connsiteY123" fmla="*/ 1304945 h 26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295650" h="2671783">
                  <a:moveTo>
                    <a:pt x="171450" y="1304945"/>
                  </a:moveTo>
                  <a:lnTo>
                    <a:pt x="257175" y="1628795"/>
                  </a:lnTo>
                  <a:lnTo>
                    <a:pt x="100012" y="1709758"/>
                  </a:lnTo>
                  <a:lnTo>
                    <a:pt x="157162" y="1847870"/>
                  </a:lnTo>
                  <a:lnTo>
                    <a:pt x="0" y="1919308"/>
                  </a:lnTo>
                  <a:lnTo>
                    <a:pt x="242887" y="2600345"/>
                  </a:lnTo>
                  <a:lnTo>
                    <a:pt x="314325" y="2638445"/>
                  </a:lnTo>
                  <a:lnTo>
                    <a:pt x="471487" y="2628920"/>
                  </a:lnTo>
                  <a:lnTo>
                    <a:pt x="471487" y="2557483"/>
                  </a:lnTo>
                  <a:lnTo>
                    <a:pt x="528637" y="2562245"/>
                  </a:lnTo>
                  <a:lnTo>
                    <a:pt x="528637" y="2495570"/>
                  </a:lnTo>
                  <a:lnTo>
                    <a:pt x="638175" y="2462233"/>
                  </a:lnTo>
                  <a:lnTo>
                    <a:pt x="752475" y="2352695"/>
                  </a:lnTo>
                  <a:lnTo>
                    <a:pt x="804862" y="2328883"/>
                  </a:lnTo>
                  <a:lnTo>
                    <a:pt x="795337" y="2300308"/>
                  </a:lnTo>
                  <a:lnTo>
                    <a:pt x="847725" y="2290783"/>
                  </a:lnTo>
                  <a:lnTo>
                    <a:pt x="952500" y="2466995"/>
                  </a:lnTo>
                  <a:lnTo>
                    <a:pt x="833437" y="2628920"/>
                  </a:lnTo>
                  <a:lnTo>
                    <a:pt x="914400" y="2671783"/>
                  </a:lnTo>
                  <a:lnTo>
                    <a:pt x="1014412" y="2652733"/>
                  </a:lnTo>
                  <a:lnTo>
                    <a:pt x="1076325" y="2514620"/>
                  </a:lnTo>
                  <a:lnTo>
                    <a:pt x="1143000" y="2428895"/>
                  </a:lnTo>
                  <a:lnTo>
                    <a:pt x="1285875" y="2281258"/>
                  </a:lnTo>
                  <a:lnTo>
                    <a:pt x="1285875" y="2281258"/>
                  </a:lnTo>
                  <a:lnTo>
                    <a:pt x="1314450" y="2190770"/>
                  </a:lnTo>
                  <a:lnTo>
                    <a:pt x="1409700" y="2128858"/>
                  </a:lnTo>
                  <a:lnTo>
                    <a:pt x="1509712" y="2186008"/>
                  </a:lnTo>
                  <a:lnTo>
                    <a:pt x="1514475" y="2124095"/>
                  </a:lnTo>
                  <a:lnTo>
                    <a:pt x="1595437" y="2133620"/>
                  </a:lnTo>
                  <a:lnTo>
                    <a:pt x="1600200" y="2209820"/>
                  </a:lnTo>
                  <a:lnTo>
                    <a:pt x="1771650" y="2195533"/>
                  </a:lnTo>
                  <a:lnTo>
                    <a:pt x="1809750" y="2224108"/>
                  </a:lnTo>
                  <a:lnTo>
                    <a:pt x="1876425" y="2114570"/>
                  </a:lnTo>
                  <a:lnTo>
                    <a:pt x="1957387" y="2166958"/>
                  </a:lnTo>
                  <a:lnTo>
                    <a:pt x="1985962" y="2257445"/>
                  </a:lnTo>
                  <a:lnTo>
                    <a:pt x="2066925" y="2276495"/>
                  </a:lnTo>
                  <a:lnTo>
                    <a:pt x="2085975" y="1990745"/>
                  </a:lnTo>
                  <a:lnTo>
                    <a:pt x="2257425" y="1981220"/>
                  </a:lnTo>
                  <a:lnTo>
                    <a:pt x="2314575" y="1957408"/>
                  </a:lnTo>
                  <a:lnTo>
                    <a:pt x="2328862" y="2005033"/>
                  </a:lnTo>
                  <a:lnTo>
                    <a:pt x="2381250" y="2062183"/>
                  </a:lnTo>
                  <a:lnTo>
                    <a:pt x="2538412" y="2090758"/>
                  </a:lnTo>
                  <a:lnTo>
                    <a:pt x="2538412" y="1976458"/>
                  </a:lnTo>
                  <a:lnTo>
                    <a:pt x="2781300" y="1976458"/>
                  </a:lnTo>
                  <a:lnTo>
                    <a:pt x="2767012" y="2252683"/>
                  </a:lnTo>
                  <a:lnTo>
                    <a:pt x="3167062" y="2252683"/>
                  </a:lnTo>
                  <a:lnTo>
                    <a:pt x="3176587" y="2195533"/>
                  </a:lnTo>
                  <a:lnTo>
                    <a:pt x="3295650" y="2190770"/>
                  </a:lnTo>
                  <a:lnTo>
                    <a:pt x="3295650" y="2066945"/>
                  </a:lnTo>
                  <a:lnTo>
                    <a:pt x="3143250" y="1952645"/>
                  </a:lnTo>
                  <a:lnTo>
                    <a:pt x="2976562" y="1900258"/>
                  </a:lnTo>
                  <a:lnTo>
                    <a:pt x="2909887" y="1881208"/>
                  </a:lnTo>
                  <a:lnTo>
                    <a:pt x="2914650" y="1714520"/>
                  </a:lnTo>
                  <a:lnTo>
                    <a:pt x="2995612" y="1704995"/>
                  </a:lnTo>
                  <a:lnTo>
                    <a:pt x="3005137" y="1443058"/>
                  </a:lnTo>
                  <a:lnTo>
                    <a:pt x="3086100" y="1433533"/>
                  </a:lnTo>
                  <a:lnTo>
                    <a:pt x="3071812" y="1352570"/>
                  </a:lnTo>
                  <a:lnTo>
                    <a:pt x="2919412" y="1381145"/>
                  </a:lnTo>
                  <a:lnTo>
                    <a:pt x="2852737" y="1200170"/>
                  </a:lnTo>
                  <a:lnTo>
                    <a:pt x="2852737" y="1100158"/>
                  </a:lnTo>
                  <a:lnTo>
                    <a:pt x="2819400" y="1119208"/>
                  </a:lnTo>
                  <a:lnTo>
                    <a:pt x="2800350" y="1066820"/>
                  </a:lnTo>
                  <a:lnTo>
                    <a:pt x="2843212" y="1043008"/>
                  </a:lnTo>
                  <a:lnTo>
                    <a:pt x="2843212" y="971570"/>
                  </a:lnTo>
                  <a:lnTo>
                    <a:pt x="2952750" y="938233"/>
                  </a:lnTo>
                  <a:lnTo>
                    <a:pt x="2947987" y="895370"/>
                  </a:lnTo>
                  <a:lnTo>
                    <a:pt x="2947987" y="866795"/>
                  </a:lnTo>
                  <a:lnTo>
                    <a:pt x="2928937" y="766783"/>
                  </a:lnTo>
                  <a:lnTo>
                    <a:pt x="2862262" y="666770"/>
                  </a:lnTo>
                  <a:lnTo>
                    <a:pt x="2824190" y="500066"/>
                  </a:lnTo>
                  <a:lnTo>
                    <a:pt x="2752752" y="571504"/>
                  </a:lnTo>
                  <a:lnTo>
                    <a:pt x="2752752" y="500066"/>
                  </a:lnTo>
                  <a:lnTo>
                    <a:pt x="2967066" y="428628"/>
                  </a:lnTo>
                  <a:lnTo>
                    <a:pt x="2967066" y="214314"/>
                  </a:lnTo>
                  <a:lnTo>
                    <a:pt x="2895628" y="142876"/>
                  </a:lnTo>
                  <a:lnTo>
                    <a:pt x="2681314" y="214314"/>
                  </a:lnTo>
                  <a:lnTo>
                    <a:pt x="2681314" y="142876"/>
                  </a:lnTo>
                  <a:cubicBezTo>
                    <a:pt x="2705127" y="142876"/>
                    <a:pt x="2740846" y="154782"/>
                    <a:pt x="2752752" y="142876"/>
                  </a:cubicBezTo>
                  <a:lnTo>
                    <a:pt x="2752752" y="71438"/>
                  </a:lnTo>
                  <a:lnTo>
                    <a:pt x="2752752" y="0"/>
                  </a:lnTo>
                  <a:lnTo>
                    <a:pt x="2538438" y="71438"/>
                  </a:lnTo>
                  <a:lnTo>
                    <a:pt x="2467000" y="142876"/>
                  </a:lnTo>
                  <a:lnTo>
                    <a:pt x="2467000" y="214314"/>
                  </a:lnTo>
                  <a:lnTo>
                    <a:pt x="2395562" y="142876"/>
                  </a:lnTo>
                  <a:lnTo>
                    <a:pt x="2324124" y="214314"/>
                  </a:lnTo>
                  <a:lnTo>
                    <a:pt x="2252686" y="285752"/>
                  </a:lnTo>
                  <a:lnTo>
                    <a:pt x="2181248" y="285752"/>
                  </a:lnTo>
                  <a:lnTo>
                    <a:pt x="2181248" y="357190"/>
                  </a:lnTo>
                  <a:lnTo>
                    <a:pt x="2109810" y="357190"/>
                  </a:lnTo>
                  <a:lnTo>
                    <a:pt x="2109810" y="214314"/>
                  </a:lnTo>
                  <a:lnTo>
                    <a:pt x="2038372" y="214314"/>
                  </a:lnTo>
                  <a:lnTo>
                    <a:pt x="1966934" y="285752"/>
                  </a:lnTo>
                  <a:lnTo>
                    <a:pt x="1966934" y="285752"/>
                  </a:lnTo>
                  <a:lnTo>
                    <a:pt x="1966934" y="428628"/>
                  </a:lnTo>
                  <a:lnTo>
                    <a:pt x="1895496" y="428628"/>
                  </a:lnTo>
                  <a:lnTo>
                    <a:pt x="1895496" y="285752"/>
                  </a:lnTo>
                  <a:lnTo>
                    <a:pt x="1824058" y="285752"/>
                  </a:lnTo>
                  <a:lnTo>
                    <a:pt x="1824058" y="285752"/>
                  </a:lnTo>
                  <a:cubicBezTo>
                    <a:pt x="1818498" y="289327"/>
                    <a:pt x="1764526" y="345284"/>
                    <a:pt x="1752620" y="357190"/>
                  </a:cubicBezTo>
                  <a:lnTo>
                    <a:pt x="1752620" y="357190"/>
                  </a:lnTo>
                  <a:lnTo>
                    <a:pt x="1752620" y="357190"/>
                  </a:lnTo>
                  <a:lnTo>
                    <a:pt x="1752620" y="500066"/>
                  </a:lnTo>
                  <a:cubicBezTo>
                    <a:pt x="1728807" y="500066"/>
                    <a:pt x="1693088" y="488160"/>
                    <a:pt x="1681182" y="500066"/>
                  </a:cubicBezTo>
                  <a:lnTo>
                    <a:pt x="1681182" y="571504"/>
                  </a:lnTo>
                  <a:lnTo>
                    <a:pt x="1609744" y="571504"/>
                  </a:lnTo>
                  <a:lnTo>
                    <a:pt x="1609744" y="571504"/>
                  </a:lnTo>
                  <a:lnTo>
                    <a:pt x="1609744" y="500066"/>
                  </a:lnTo>
                  <a:lnTo>
                    <a:pt x="1538306" y="571504"/>
                  </a:lnTo>
                  <a:lnTo>
                    <a:pt x="1466868" y="571504"/>
                  </a:lnTo>
                  <a:lnTo>
                    <a:pt x="1395430" y="428628"/>
                  </a:lnTo>
                  <a:lnTo>
                    <a:pt x="1395430" y="714380"/>
                  </a:lnTo>
                  <a:lnTo>
                    <a:pt x="1252554" y="785818"/>
                  </a:lnTo>
                  <a:lnTo>
                    <a:pt x="1285875" y="728683"/>
                  </a:lnTo>
                  <a:lnTo>
                    <a:pt x="1138237" y="728683"/>
                  </a:lnTo>
                  <a:lnTo>
                    <a:pt x="1133475" y="762020"/>
                  </a:lnTo>
                  <a:lnTo>
                    <a:pt x="1023937" y="738208"/>
                  </a:lnTo>
                  <a:lnTo>
                    <a:pt x="781050" y="709633"/>
                  </a:lnTo>
                  <a:lnTo>
                    <a:pt x="757237" y="919183"/>
                  </a:lnTo>
                  <a:lnTo>
                    <a:pt x="557212" y="904895"/>
                  </a:lnTo>
                  <a:lnTo>
                    <a:pt x="557212" y="809645"/>
                  </a:lnTo>
                  <a:lnTo>
                    <a:pt x="538162" y="881083"/>
                  </a:lnTo>
                  <a:lnTo>
                    <a:pt x="514350" y="1062058"/>
                  </a:lnTo>
                  <a:lnTo>
                    <a:pt x="557212" y="1138258"/>
                  </a:lnTo>
                  <a:lnTo>
                    <a:pt x="171450" y="1304945"/>
                  </a:lnTo>
                  <a:close/>
                </a:path>
              </a:pathLst>
            </a:custGeom>
            <a:solidFill>
              <a:schemeClr val="accent2">
                <a:alpha val="24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sp>
        <p:nvSpPr>
          <p:cNvPr id="3016" name="Rectangle 21"/>
          <p:cNvSpPr>
            <a:spLocks noChangeArrowheads="1"/>
          </p:cNvSpPr>
          <p:nvPr/>
        </p:nvSpPr>
        <p:spPr>
          <a:xfrm>
            <a:off x="179512" y="-4445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景観協定の例（大分県由布市）</a:t>
            </a:r>
          </a:p>
        </p:txBody>
      </p:sp>
      <p:pic>
        <p:nvPicPr>
          <p:cNvPr id="3017" name="図 1"/>
          <p:cNvPicPr>
            <a:picLocks noChangeAspect="1"/>
          </p:cNvPicPr>
          <p:nvPr/>
        </p:nvPicPr>
        <p:blipFill>
          <a:blip r:embed="rId3"/>
          <a:stretch>
            <a:fillRect/>
          </a:stretch>
        </p:blipFill>
        <p:spPr>
          <a:xfrm>
            <a:off x="6275388" y="4129088"/>
            <a:ext cx="2801937" cy="1870075"/>
          </a:xfrm>
          <a:prstGeom prst="rect">
            <a:avLst/>
          </a:prstGeom>
          <a:noFill/>
          <a:ln>
            <a:noFill/>
          </a:ln>
        </p:spPr>
      </p:pic>
      <p:sp>
        <p:nvSpPr>
          <p:cNvPr id="3018"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D602AD87-9C13-488D-A584-32AAB1D57975}" type="slidenum">
              <a:rPr lang="en-US" altLang="ja-JP" sz="1400" smtClean="0">
                <a:solidFill>
                  <a:srgbClr val="000000"/>
                </a:solidFill>
              </a:rPr>
              <a:pPr>
                <a:spcBef>
                  <a:spcPct val="0"/>
                </a:spcBef>
                <a:buFontTx/>
                <a:buNone/>
              </a:pPr>
              <a:t>41</a:t>
            </a:fld>
            <a:endParaRPr lang="en-US" altLang="ja-JP" sz="1400">
              <a:solidFill>
                <a:srgbClr val="000000"/>
              </a:solidFill>
            </a:endParaRPr>
          </a:p>
        </p:txBody>
      </p:sp>
    </p:spTree>
    <p:extLst>
      <p:ext uri="{BB962C8B-B14F-4D97-AF65-F5344CB8AC3E}">
        <p14:creationId xmlns:p14="http://schemas.microsoft.com/office/powerpoint/2010/main" val="3181953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 name="正方形/長方形 95"/>
          <p:cNvSpPr/>
          <p:nvPr/>
        </p:nvSpPr>
        <p:spPr>
          <a:xfrm>
            <a:off x="0" y="604838"/>
            <a:ext cx="914400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3021" name="AutoShape 2"/>
          <p:cNvSpPr>
            <a:spLocks noChangeArrowheads="1"/>
          </p:cNvSpPr>
          <p:nvPr/>
        </p:nvSpPr>
        <p:spPr>
          <a:xfrm>
            <a:off x="4572000" y="2162175"/>
            <a:ext cx="4419600" cy="4392613"/>
          </a:xfrm>
          <a:prstGeom prst="roundRect">
            <a:avLst>
              <a:gd name="adj" fmla="val 4083"/>
            </a:avLst>
          </a:prstGeom>
          <a:solidFill>
            <a:srgbClr val="FFFFCC"/>
          </a:solidFill>
          <a:ln w="57150" cmpd="thickThin">
            <a:solidFill>
              <a:srgbClr val="FF9933"/>
            </a:solidFill>
            <a:round/>
            <a:headEnd/>
            <a:tailEnd/>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600" b="1">
              <a:solidFill>
                <a:srgbClr val="000000"/>
              </a:solidFill>
              <a:latin typeface="Times New Roman" panose="02020603050405020304" pitchFamily="18" charset="0"/>
            </a:endParaRPr>
          </a:p>
          <a:p>
            <a:pPr eaLnBrk="1" hangingPunct="1">
              <a:spcBef>
                <a:spcPct val="0"/>
              </a:spcBef>
              <a:buFontTx/>
              <a:buNone/>
            </a:pPr>
            <a:r>
              <a:rPr lang="ja-JP" altLang="en-US" sz="1600">
                <a:solidFill>
                  <a:srgbClr val="000000"/>
                </a:solidFill>
                <a:latin typeface="Times New Roman" panose="02020603050405020304" pitchFamily="18" charset="0"/>
              </a:rPr>
              <a:t>　</a:t>
            </a: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en-US" altLang="ja-JP" sz="1600">
              <a:solidFill>
                <a:srgbClr val="000000"/>
              </a:solidFill>
              <a:latin typeface="Times New Roman" panose="02020603050405020304" pitchFamily="18" charset="0"/>
            </a:endParaRPr>
          </a:p>
        </p:txBody>
      </p:sp>
      <p:sp>
        <p:nvSpPr>
          <p:cNvPr id="3022" name="Rectangle 6"/>
          <p:cNvSpPr>
            <a:spLocks noChangeArrowheads="1"/>
          </p:cNvSpPr>
          <p:nvPr/>
        </p:nvSpPr>
        <p:spPr>
          <a:xfrm>
            <a:off x="179388" y="695018"/>
            <a:ext cx="8812212" cy="861774"/>
          </a:xfrm>
          <a:prstGeom prst="rect">
            <a:avLst/>
          </a:prstGeom>
          <a:noFill/>
          <a:ln w="9525">
            <a:solidFill>
              <a:srgbClr val="000000"/>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00"/>
                </a:solidFill>
                <a:latin typeface="ＭＳ Ｐゴシック" panose="020B0600070205080204" pitchFamily="50" charset="-128"/>
              </a:rPr>
              <a:t>　良好な景観の形成を図るために必要な協議を行うために組織するもの</a:t>
            </a:r>
            <a:endParaRPr lang="ja-JP" altLang="en-US" sz="2800" dirty="0">
              <a:solidFill>
                <a:srgbClr val="000000"/>
              </a:solidFill>
              <a:latin typeface="Times New Roman" panose="02020603050405020304" pitchFamily="18" charset="0"/>
            </a:endParaRPr>
          </a:p>
        </p:txBody>
      </p:sp>
      <p:sp>
        <p:nvSpPr>
          <p:cNvPr id="3023" name="Rectangle 7"/>
          <p:cNvSpPr>
            <a:spLocks noChangeArrowheads="1"/>
          </p:cNvSpPr>
          <p:nvPr/>
        </p:nvSpPr>
        <p:spPr>
          <a:xfrm>
            <a:off x="323850" y="5661248"/>
            <a:ext cx="4032250" cy="609600"/>
          </a:xfrm>
          <a:prstGeom prst="rect">
            <a:avLst/>
          </a:prstGeom>
          <a:noFill/>
          <a:ln>
            <a:noFill/>
          </a:ln>
        </p:spPr>
        <p:txBody>
          <a:bodyPr lIns="0" tIns="0" rIns="0" bIns="0">
            <a:spAutoFit/>
          </a:bodyPr>
          <a:lstStyle>
            <a:lvl1pPr marL="363538" indent="-363538">
              <a:spcBef>
                <a:spcPct val="20000"/>
              </a:spcBef>
              <a:buChar char="•"/>
              <a:tabLst>
                <a:tab pos="363538"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3538"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35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	</a:t>
            </a:r>
            <a:r>
              <a:rPr lang="ja-JP" altLang="en-US" sz="2000" dirty="0">
                <a:solidFill>
                  <a:srgbClr val="000000"/>
                </a:solidFill>
                <a:latin typeface="ＭＳ Ｐゴシック" panose="020B0600070205080204" pitchFamily="50" charset="-128"/>
              </a:rPr>
              <a:t>協議会で決めた事柄には</a:t>
            </a:r>
            <a:r>
              <a:rPr lang="ja-JP" altLang="en-US" sz="2000" dirty="0">
                <a:solidFill>
                  <a:srgbClr val="FF0000"/>
                </a:solidFill>
                <a:latin typeface="ＭＳ Ｐゴシック" panose="020B0600070205080204" pitchFamily="50" charset="-128"/>
              </a:rPr>
              <a:t>尊重義務</a:t>
            </a:r>
            <a:r>
              <a:rPr lang="ja-JP" altLang="en-US" sz="2000" dirty="0">
                <a:solidFill>
                  <a:srgbClr val="000000"/>
                </a:solidFill>
                <a:latin typeface="ＭＳ Ｐゴシック" panose="020B0600070205080204" pitchFamily="50" charset="-128"/>
              </a:rPr>
              <a:t>が発生</a:t>
            </a:r>
            <a:endParaRPr lang="ja-JP" altLang="en-US" sz="2000" dirty="0">
              <a:solidFill>
                <a:srgbClr val="000000"/>
              </a:solidFill>
              <a:latin typeface="Times New Roman" panose="02020603050405020304" pitchFamily="18" charset="0"/>
            </a:endParaRPr>
          </a:p>
        </p:txBody>
      </p:sp>
      <p:sp>
        <p:nvSpPr>
          <p:cNvPr id="3024" name="Rectangle 8"/>
          <p:cNvSpPr>
            <a:spLocks noChangeArrowheads="1"/>
          </p:cNvSpPr>
          <p:nvPr/>
        </p:nvSpPr>
        <p:spPr>
          <a:xfrm>
            <a:off x="323850" y="2865710"/>
            <a:ext cx="4032250" cy="923330"/>
          </a:xfrm>
          <a:prstGeom prst="rect">
            <a:avLst/>
          </a:prstGeom>
          <a:noFill/>
          <a:ln>
            <a:noFill/>
          </a:ln>
        </p:spPr>
        <p:txBody>
          <a:bodyPr lIns="0" tIns="0" rIns="0" bIns="0">
            <a:spAutoFit/>
          </a:bodyPr>
          <a:lstStyle>
            <a:lvl1pPr marL="363538" indent="-363538">
              <a:spcBef>
                <a:spcPct val="20000"/>
              </a:spcBef>
              <a:buChar char="•"/>
              <a:tabLst>
                <a:tab pos="363538"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3538"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35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	</a:t>
            </a:r>
            <a:r>
              <a:rPr lang="ja-JP" altLang="en-US" sz="2000" dirty="0">
                <a:solidFill>
                  <a:srgbClr val="000000"/>
                </a:solidFill>
                <a:latin typeface="ＭＳ Ｐゴシック" panose="020B0600070205080204" pitchFamily="50" charset="-128"/>
              </a:rPr>
              <a:t>景観行政団体、景観重要公共施設管理者、景観整備機構が組織可能。</a:t>
            </a:r>
            <a:endParaRPr lang="ja-JP" altLang="en-US" sz="2000" dirty="0">
              <a:solidFill>
                <a:srgbClr val="000000"/>
              </a:solidFill>
              <a:latin typeface="Times New Roman" panose="02020603050405020304" pitchFamily="18" charset="0"/>
            </a:endParaRPr>
          </a:p>
        </p:txBody>
      </p:sp>
      <p:sp>
        <p:nvSpPr>
          <p:cNvPr id="3025" name="Rectangle 9"/>
          <p:cNvSpPr>
            <a:spLocks noChangeArrowheads="1"/>
          </p:cNvSpPr>
          <p:nvPr/>
        </p:nvSpPr>
        <p:spPr>
          <a:xfrm>
            <a:off x="323850" y="4221088"/>
            <a:ext cx="4032250" cy="914400"/>
          </a:xfrm>
          <a:prstGeom prst="rect">
            <a:avLst/>
          </a:prstGeom>
          <a:noFill/>
          <a:ln>
            <a:noFill/>
          </a:ln>
        </p:spPr>
        <p:txBody>
          <a:bodyPr lIns="0" tIns="0" rIns="0" bIns="0">
            <a:spAutoFit/>
          </a:bodyPr>
          <a:lstStyle>
            <a:lvl1pPr marL="363538" indent="-363538">
              <a:spcBef>
                <a:spcPct val="20000"/>
              </a:spcBef>
              <a:buChar char="•"/>
              <a:tabLst>
                <a:tab pos="363538"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3538"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35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3538"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	</a:t>
            </a:r>
            <a:r>
              <a:rPr lang="ja-JP" altLang="en-US" sz="2000" dirty="0">
                <a:solidFill>
                  <a:srgbClr val="000000"/>
                </a:solidFill>
                <a:latin typeface="ＭＳ Ｐゴシック" panose="020B0600070205080204" pitchFamily="50" charset="-128"/>
              </a:rPr>
              <a:t>必要に応じ、関係行政機関、公益事業者、住民などを加えることが可能。</a:t>
            </a:r>
            <a:endParaRPr lang="ja-JP" altLang="en-US" sz="2000" dirty="0">
              <a:solidFill>
                <a:srgbClr val="000000"/>
              </a:solidFill>
              <a:latin typeface="Times New Roman" panose="02020603050405020304" pitchFamily="18" charset="0"/>
            </a:endParaRPr>
          </a:p>
        </p:txBody>
      </p:sp>
      <p:sp>
        <p:nvSpPr>
          <p:cNvPr id="3026" name="Rectangle 12"/>
          <p:cNvSpPr>
            <a:spLocks noChangeArrowheads="1"/>
          </p:cNvSpPr>
          <p:nvPr/>
        </p:nvSpPr>
        <p:spPr>
          <a:xfrm>
            <a:off x="6135688" y="2162175"/>
            <a:ext cx="1604962" cy="336550"/>
          </a:xfrm>
          <a:prstGeom prst="rect">
            <a:avLst/>
          </a:prstGeom>
          <a:noFill/>
          <a:ln w="9525">
            <a:noFill/>
            <a:miter lim="800000"/>
            <a:headEnd/>
            <a:tailEnd/>
          </a:ln>
          <a:effectLst/>
        </p:spPr>
        <p:txBody>
          <a:bodyPr lIns="91396" tIns="45698" rIns="91396" bIns="45698">
            <a:spAutoFit/>
          </a:bodyPr>
          <a:lstStyle/>
          <a:p>
            <a:pPr eaLnBrk="1" hangingPunct="1">
              <a:defRPr/>
            </a:pPr>
            <a:r>
              <a:rPr lang="ja-JP" altLang="en-US" sz="1600" b="1" dirty="0">
                <a:solidFill>
                  <a:srgbClr val="000000"/>
                </a:solidFill>
                <a:effectLst>
                  <a:outerShdw blurRad="38100" dist="38100" dir="2700000" algn="tl">
                    <a:srgbClr val="C0C0C0"/>
                  </a:outerShdw>
                </a:effectLst>
                <a:latin typeface="Arial" charset="0"/>
                <a:ea typeface="ＭＳ Ｐゴシック" charset="-128"/>
              </a:rPr>
              <a:t>活用イメージ</a:t>
            </a:r>
          </a:p>
        </p:txBody>
      </p:sp>
      <p:sp>
        <p:nvSpPr>
          <p:cNvPr id="3027" name="Rectangle 13"/>
          <p:cNvSpPr>
            <a:spLocks noChangeArrowheads="1"/>
          </p:cNvSpPr>
          <p:nvPr/>
        </p:nvSpPr>
        <p:spPr>
          <a:xfrm>
            <a:off x="6516688" y="2522538"/>
            <a:ext cx="2303462" cy="10699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600">
                <a:solidFill>
                  <a:srgbClr val="000000"/>
                </a:solidFill>
              </a:rPr>
              <a:t>行政区域を越えた景観形成に取り組むために、景観行政団体同士が組織するもの</a:t>
            </a:r>
            <a:endParaRPr lang="ja-JP" altLang="en-US" sz="1600" u="sng">
              <a:solidFill>
                <a:srgbClr val="000000"/>
              </a:solidFill>
            </a:endParaRPr>
          </a:p>
        </p:txBody>
      </p:sp>
      <p:sp>
        <p:nvSpPr>
          <p:cNvPr id="3028" name="Rectangle 14"/>
          <p:cNvSpPr>
            <a:spLocks noChangeArrowheads="1"/>
          </p:cNvSpPr>
          <p:nvPr/>
        </p:nvSpPr>
        <p:spPr>
          <a:xfrm>
            <a:off x="6588125" y="3841750"/>
            <a:ext cx="2232025" cy="229235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600">
                <a:solidFill>
                  <a:srgbClr val="000000"/>
                </a:solidFill>
              </a:rPr>
              <a:t>商店街の修景やシンボルロードでのオープンカフェの実施、屋外広告物の集合化の検討、地域活性化イベントの開催等を検討するために行政や商店主、電気事業者、近隣住民等の協議の場を設けるもの</a:t>
            </a:r>
          </a:p>
        </p:txBody>
      </p:sp>
      <p:pic>
        <p:nvPicPr>
          <p:cNvPr id="3029" name="図 92" descr="0.jpg"/>
          <p:cNvPicPr>
            <a:picLocks noChangeAspect="1"/>
          </p:cNvPicPr>
          <p:nvPr/>
        </p:nvPicPr>
        <p:blipFill>
          <a:blip r:embed="rId2"/>
          <a:stretch>
            <a:fillRect/>
          </a:stretch>
        </p:blipFill>
        <p:spPr>
          <a:xfrm>
            <a:off x="4740275" y="2497138"/>
            <a:ext cx="1703388" cy="1274762"/>
          </a:xfrm>
          <a:prstGeom prst="rect">
            <a:avLst/>
          </a:prstGeom>
          <a:noFill/>
          <a:ln>
            <a:noFill/>
          </a:ln>
        </p:spPr>
      </p:pic>
      <p:pic>
        <p:nvPicPr>
          <p:cNvPr id="3030" name="図 93" descr="0.jpg"/>
          <p:cNvPicPr>
            <a:picLocks noChangeAspect="1"/>
          </p:cNvPicPr>
          <p:nvPr/>
        </p:nvPicPr>
        <p:blipFill>
          <a:blip r:embed="rId3"/>
          <a:stretch>
            <a:fillRect/>
          </a:stretch>
        </p:blipFill>
        <p:spPr>
          <a:xfrm>
            <a:off x="4746625" y="3844925"/>
            <a:ext cx="1697038" cy="1262063"/>
          </a:xfrm>
          <a:prstGeom prst="rect">
            <a:avLst/>
          </a:prstGeom>
          <a:noFill/>
          <a:ln>
            <a:noFill/>
          </a:ln>
        </p:spPr>
      </p:pic>
      <p:pic>
        <p:nvPicPr>
          <p:cNvPr id="3031" name="図 94" descr="0.jpg"/>
          <p:cNvPicPr>
            <a:picLocks noChangeAspect="1"/>
          </p:cNvPicPr>
          <p:nvPr/>
        </p:nvPicPr>
        <p:blipFill>
          <a:blip r:embed="rId4"/>
          <a:stretch>
            <a:fillRect/>
          </a:stretch>
        </p:blipFill>
        <p:spPr>
          <a:xfrm>
            <a:off x="4740275" y="5145088"/>
            <a:ext cx="1717675" cy="1298575"/>
          </a:xfrm>
          <a:prstGeom prst="rect">
            <a:avLst/>
          </a:prstGeom>
          <a:noFill/>
          <a:ln>
            <a:noFill/>
          </a:ln>
        </p:spPr>
      </p:pic>
      <p:sp>
        <p:nvSpPr>
          <p:cNvPr id="3032" name="Rectangle 21"/>
          <p:cNvSpPr>
            <a:spLocks noChangeArrowheads="1"/>
          </p:cNvSpPr>
          <p:nvPr/>
        </p:nvSpPr>
        <p:spPr>
          <a:xfrm>
            <a:off x="323528" y="-75755"/>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景観協議会について</a:t>
            </a:r>
          </a:p>
        </p:txBody>
      </p:sp>
      <p:sp>
        <p:nvSpPr>
          <p:cNvPr id="3033"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FEB04334-FBBA-4F80-88F8-45334D6DA8A2}" type="slidenum">
              <a:rPr lang="en-US" altLang="ja-JP" sz="1400" smtClean="0">
                <a:solidFill>
                  <a:srgbClr val="000000"/>
                </a:solidFill>
              </a:rPr>
              <a:pPr>
                <a:spcBef>
                  <a:spcPct val="0"/>
                </a:spcBef>
                <a:buFontTx/>
                <a:buNone/>
              </a:pPr>
              <a:t>42</a:t>
            </a:fld>
            <a:endParaRPr lang="en-US" altLang="ja-JP" sz="1400">
              <a:solidFill>
                <a:srgbClr val="000000"/>
              </a:solidFill>
            </a:endParaRPr>
          </a:p>
        </p:txBody>
      </p:sp>
      <p:sp>
        <p:nvSpPr>
          <p:cNvPr id="3034" name="テキスト ボックス 16"/>
          <p:cNvSpPr txBox="1"/>
          <p:nvPr/>
        </p:nvSpPr>
        <p:spPr>
          <a:xfrm>
            <a:off x="179389" y="2164794"/>
            <a:ext cx="4176588" cy="40011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kern="0" cap="none" spc="0" normalizeH="0" baseline="0" noProof="0" dirty="0">
                <a:ln>
                  <a:noFill/>
                </a:ln>
                <a:effectLst/>
                <a:uLnTx/>
                <a:uFillTx/>
                <a:latin typeface="+mn-ea"/>
                <a:ea typeface="+mn-ea"/>
                <a:cs typeface="+mj-cs"/>
              </a:rPr>
              <a:t>景観協議会（法第１５条）</a:t>
            </a:r>
          </a:p>
        </p:txBody>
      </p:sp>
      <p:sp>
        <p:nvSpPr>
          <p:cNvPr id="3035" name="正方形/長方形 17"/>
          <p:cNvSpPr/>
          <p:nvPr/>
        </p:nvSpPr>
        <p:spPr>
          <a:xfrm>
            <a:off x="179389" y="2565400"/>
            <a:ext cx="4176588" cy="40322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911152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7" name="Rectangle 3"/>
          <p:cNvSpPr>
            <a:spLocks noChangeArrowheads="1"/>
          </p:cNvSpPr>
          <p:nvPr/>
        </p:nvSpPr>
        <p:spPr>
          <a:xfrm>
            <a:off x="179388" y="647700"/>
            <a:ext cx="8785225" cy="514350"/>
          </a:xfrm>
          <a:prstGeom prst="rect">
            <a:avLst/>
          </a:prstGeom>
          <a:solidFill>
            <a:srgbClr val="009900"/>
          </a:solidFill>
          <a:ln>
            <a:noFill/>
          </a:ln>
        </p:spPr>
        <p:txBody>
          <a:bodyPr lIns="0" tIns="72000" rIns="0" bIns="72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FFFFFF"/>
                </a:solidFill>
                <a:ea typeface="HGP創英角ｺﾞｼｯｸUB" panose="020B0900000000000000" pitchFamily="50" charset="-128"/>
              </a:rPr>
              <a:t>木曽川景観協議会（愛知県犬山市・岐阜県各務原市）</a:t>
            </a:r>
          </a:p>
        </p:txBody>
      </p:sp>
      <p:sp>
        <p:nvSpPr>
          <p:cNvPr id="3038" name="Rectangle 5"/>
          <p:cNvSpPr>
            <a:spLocks noChangeArrowheads="1"/>
          </p:cNvSpPr>
          <p:nvPr/>
        </p:nvSpPr>
        <p:spPr>
          <a:xfrm>
            <a:off x="4538663" y="1628775"/>
            <a:ext cx="3932237" cy="1158875"/>
          </a:xfrm>
          <a:prstGeom prst="rect">
            <a:avLst/>
          </a:prstGeom>
          <a:no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039" name="Rectangle 21"/>
          <p:cNvSpPr>
            <a:spLocks noChangeArrowheads="1"/>
          </p:cNvSpPr>
          <p:nvPr/>
        </p:nvSpPr>
        <p:spPr>
          <a:xfrm>
            <a:off x="251520" y="-39165"/>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景観協議会の例（木曽川景観協議会）</a:t>
            </a:r>
          </a:p>
        </p:txBody>
      </p:sp>
      <p:sp>
        <p:nvSpPr>
          <p:cNvPr id="3040" name="スライド番号プレースホルダー 1"/>
          <p:cNvSpPr>
            <a:spLocks noGrp="1"/>
          </p:cNvSpPr>
          <p:nvPr>
            <p:ph type="sldNum" sz="quarter" idx="12"/>
          </p:nvPr>
        </p:nvSpPr>
        <p:spPr>
          <a:xfrm>
            <a:off x="7010400" y="6497638"/>
            <a:ext cx="2133600" cy="476250"/>
          </a:xfrm>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523A439-A5F7-41E3-A458-01CE8C56CC67}" type="slidenum">
              <a:rPr lang="en-US" altLang="ja-JP" sz="1400" smtClean="0">
                <a:solidFill>
                  <a:srgbClr val="000000"/>
                </a:solidFill>
              </a:rPr>
              <a:pPr>
                <a:spcBef>
                  <a:spcPct val="0"/>
                </a:spcBef>
                <a:buFontTx/>
                <a:buNone/>
              </a:pPr>
              <a:t>43</a:t>
            </a:fld>
            <a:endParaRPr lang="en-US" altLang="ja-JP" sz="1400">
              <a:solidFill>
                <a:srgbClr val="000000"/>
              </a:solidFill>
            </a:endParaRPr>
          </a:p>
        </p:txBody>
      </p:sp>
      <p:sp>
        <p:nvSpPr>
          <p:cNvPr id="3042" name="テキスト ボックス 6"/>
          <p:cNvSpPr txBox="1">
            <a:spLocks noChangeArrowheads="1"/>
          </p:cNvSpPr>
          <p:nvPr/>
        </p:nvSpPr>
        <p:spPr>
          <a:xfrm>
            <a:off x="179388" y="1254125"/>
            <a:ext cx="8964612" cy="2254250"/>
          </a:xfrm>
          <a:prstGeom prst="rect">
            <a:avLst/>
          </a:prstGeom>
          <a:no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2000"/>
              <a:t>○平成</a:t>
            </a:r>
            <a:r>
              <a:rPr lang="en-US" altLang="ja-JP" sz="2000"/>
              <a:t>15</a:t>
            </a:r>
            <a:r>
              <a:rPr lang="ja-JP" altLang="en-US" sz="2000"/>
              <a:t>年、木曽川に面した各務原市で</a:t>
            </a:r>
            <a:r>
              <a:rPr lang="en-US" altLang="ja-JP" sz="2000"/>
              <a:t>14</a:t>
            </a:r>
            <a:r>
              <a:rPr lang="ja-JP" altLang="en-US" sz="2000"/>
              <a:t>階建て、高さ約</a:t>
            </a:r>
            <a:r>
              <a:rPr lang="en-US" altLang="ja-JP" sz="2000"/>
              <a:t>42</a:t>
            </a:r>
            <a:r>
              <a:rPr lang="ja-JP" altLang="en-US" sz="2000"/>
              <a:t>ｍのマンション計画</a:t>
            </a:r>
            <a:endParaRPr lang="en-US" altLang="ja-JP" sz="2000"/>
          </a:p>
          <a:p>
            <a:pPr algn="just">
              <a:spcBef>
                <a:spcPct val="0"/>
              </a:spcBef>
              <a:buFontTx/>
              <a:buNone/>
            </a:pPr>
            <a:r>
              <a:rPr lang="ja-JP" altLang="en-US" sz="2000"/>
              <a:t>　　が持ち上がったことを契機として、両市で美しい木曽川景観を後生に継承して</a:t>
            </a:r>
            <a:endParaRPr lang="en-US" altLang="ja-JP" sz="2000"/>
          </a:p>
          <a:p>
            <a:pPr algn="just">
              <a:spcBef>
                <a:spcPct val="0"/>
              </a:spcBef>
              <a:buFontTx/>
              <a:buNone/>
            </a:pPr>
            <a:r>
              <a:rPr lang="ja-JP" altLang="en-US" sz="2000"/>
              <a:t>　　いくことを目的に、平成</a:t>
            </a:r>
            <a:r>
              <a:rPr lang="en-US" altLang="ja-JP" sz="2000"/>
              <a:t>17</a:t>
            </a:r>
            <a:r>
              <a:rPr lang="ja-JP" altLang="en-US" sz="2000"/>
              <a:t>年</a:t>
            </a:r>
            <a:r>
              <a:rPr lang="en-US" altLang="ja-JP" sz="2000"/>
              <a:t>8</a:t>
            </a:r>
            <a:r>
              <a:rPr lang="ja-JP" altLang="en-US" sz="2000"/>
              <a:t>月に「木曽川景観協議会」を設立し、平成</a:t>
            </a:r>
            <a:r>
              <a:rPr lang="en-US" altLang="ja-JP" sz="2000"/>
              <a:t>18</a:t>
            </a:r>
            <a:r>
              <a:rPr lang="ja-JP" altLang="en-US" sz="2000"/>
              <a:t>年</a:t>
            </a:r>
            <a:r>
              <a:rPr lang="en-US" altLang="ja-JP" sz="2000"/>
              <a:t>3</a:t>
            </a:r>
            <a:r>
              <a:rPr lang="ja-JP" altLang="en-US" sz="2000"/>
              <a:t>月</a:t>
            </a:r>
            <a:endParaRPr lang="en-US" altLang="ja-JP" sz="2000"/>
          </a:p>
          <a:p>
            <a:pPr algn="just">
              <a:spcBef>
                <a:spcPct val="0"/>
              </a:spcBef>
              <a:buFontTx/>
              <a:buNone/>
            </a:pPr>
            <a:r>
              <a:rPr lang="ja-JP" altLang="en-US" sz="2000"/>
              <a:t>　　に「木曽川景観基本計画」を策定。</a:t>
            </a:r>
            <a:endParaRPr lang="en-US" altLang="ja-JP" sz="2000"/>
          </a:p>
          <a:p>
            <a:pPr algn="just">
              <a:spcBef>
                <a:spcPct val="0"/>
              </a:spcBef>
              <a:buFontTx/>
              <a:buNone/>
            </a:pPr>
            <a:endParaRPr lang="en-US" altLang="ja-JP" sz="1200"/>
          </a:p>
          <a:p>
            <a:pPr algn="just">
              <a:spcBef>
                <a:spcPct val="0"/>
              </a:spcBef>
              <a:buFontTx/>
              <a:buNone/>
            </a:pPr>
            <a:r>
              <a:rPr lang="ja-JP" altLang="en-US" sz="2000"/>
              <a:t>○各務原市では木曽川周辺を景観計画の重点風景地区とし、犬山市では景観</a:t>
            </a:r>
            <a:endParaRPr lang="en-US" altLang="ja-JP" sz="2000"/>
          </a:p>
          <a:p>
            <a:pPr algn="just">
              <a:spcBef>
                <a:spcPct val="0"/>
              </a:spcBef>
              <a:buFontTx/>
              <a:buNone/>
            </a:pPr>
            <a:r>
              <a:rPr lang="ja-JP" altLang="en-US" sz="2000"/>
              <a:t>　　計画の区域分に「犬山城周辺地域」と設定し、一体的な運用を進めている。</a:t>
            </a:r>
          </a:p>
        </p:txBody>
      </p:sp>
      <p:grpSp>
        <p:nvGrpSpPr>
          <p:cNvPr id="3043" name="グループ化 203"/>
          <p:cNvGrpSpPr/>
          <p:nvPr/>
        </p:nvGrpSpPr>
        <p:grpSpPr>
          <a:xfrm>
            <a:off x="179388" y="3913188"/>
            <a:ext cx="5229225" cy="2324100"/>
            <a:chOff x="1469" y="9619"/>
            <a:chExt cx="9024" cy="4012"/>
          </a:xfrm>
        </p:grpSpPr>
        <p:pic>
          <p:nvPicPr>
            <p:cNvPr id="3044" name="Picture 2" descr="説明: D:\Users\001516\Desktop\木曽川景観 (2).JPG"/>
            <p:cNvPicPr>
              <a:picLocks noChangeAspect="1" noChangeArrowheads="1"/>
            </p:cNvPicPr>
            <p:nvPr/>
          </p:nvPicPr>
          <p:blipFill>
            <a:blip r:embed="rId2"/>
            <a:srcRect b="33554"/>
            <a:stretch>
              <a:fillRect/>
            </a:stretch>
          </p:blipFill>
          <p:spPr>
            <a:xfrm>
              <a:off x="1469" y="9619"/>
              <a:ext cx="9024" cy="4012"/>
            </a:xfrm>
            <a:prstGeom prst="rect">
              <a:avLst/>
            </a:prstGeom>
            <a:noFill/>
            <a:ln>
              <a:noFill/>
            </a:ln>
          </p:spPr>
        </p:pic>
        <p:sp>
          <p:nvSpPr>
            <p:cNvPr id="3045" name="テキスト ボックス 187"/>
            <p:cNvSpPr txBox="1"/>
            <p:nvPr/>
          </p:nvSpPr>
          <p:spPr>
            <a:xfrm>
              <a:off x="5213" y="12494"/>
              <a:ext cx="2035" cy="682"/>
            </a:xfrm>
            <a:prstGeom prst="rect">
              <a:avLst/>
            </a:prstGeom>
            <a:no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6000"/>
                </a:lnSpc>
                <a:spcBef>
                  <a:spcPct val="0"/>
                </a:spcBef>
                <a:buFontTx/>
                <a:buNone/>
              </a:pPr>
              <a:r>
                <a:rPr lang="ja-JP" altLang="en-US" sz="1800">
                  <a:solidFill>
                    <a:srgbClr val="FF0000"/>
                  </a:solidFill>
                  <a:latin typeface="ＭＳ ゴシック" panose="020B0609070205080204" pitchFamily="49" charset="-128"/>
                </a:rPr>
                <a:t>木曽川</a:t>
              </a:r>
              <a:endParaRPr lang="ja-JP" altLang="ja-JP" sz="1800"/>
            </a:p>
          </p:txBody>
        </p:sp>
        <p:sp>
          <p:nvSpPr>
            <p:cNvPr id="3046" name="Oval 51"/>
            <p:cNvSpPr>
              <a:spLocks noChangeArrowheads="1"/>
            </p:cNvSpPr>
            <p:nvPr/>
          </p:nvSpPr>
          <p:spPr>
            <a:xfrm>
              <a:off x="3761" y="10894"/>
              <a:ext cx="864" cy="864"/>
            </a:xfrm>
            <a:prstGeom prst="ellipse">
              <a:avLst/>
            </a:prstGeom>
            <a:noFill/>
            <a:ln w="12700">
              <a:solidFill>
                <a:srgbClr val="FF0000"/>
              </a:solidFill>
              <a:round/>
              <a:headEnd/>
              <a:tailEnd/>
            </a:ln>
          </p:spPr>
          <p:txBody>
            <a:bodyPr lIns="74295" tIns="8890" rIns="74295" bIns="889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47" name="テキスト ボックス 187"/>
            <p:cNvSpPr txBox="1"/>
            <p:nvPr/>
          </p:nvSpPr>
          <p:spPr>
            <a:xfrm>
              <a:off x="3229" y="10352"/>
              <a:ext cx="4421" cy="470"/>
            </a:xfrm>
            <a:prstGeom prst="rect">
              <a:avLst/>
            </a:prstGeom>
            <a:no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6000"/>
                </a:lnSpc>
                <a:spcBef>
                  <a:spcPct val="0"/>
                </a:spcBef>
                <a:buFontTx/>
                <a:buNone/>
              </a:pPr>
              <a:r>
                <a:rPr lang="ja-JP" altLang="en-US" sz="1400">
                  <a:solidFill>
                    <a:srgbClr val="FF0000"/>
                  </a:solidFill>
                  <a:latin typeface="ＭＳ ゴシック" panose="020B0609070205080204" pitchFamily="49" charset="-128"/>
                </a:rPr>
                <a:t>地域のシンボルである犬山城</a:t>
              </a:r>
              <a:endParaRPr lang="ja-JP" altLang="ja-JP" sz="1400"/>
            </a:p>
          </p:txBody>
        </p:sp>
      </p:grpSp>
      <p:sp>
        <p:nvSpPr>
          <p:cNvPr id="3048" name="テキスト ボックス 187"/>
          <p:cNvSpPr txBox="1"/>
          <p:nvPr/>
        </p:nvSpPr>
        <p:spPr>
          <a:xfrm>
            <a:off x="4330700" y="4021138"/>
            <a:ext cx="900113" cy="287337"/>
          </a:xfrm>
          <a:prstGeom prst="rect">
            <a:avLst/>
          </a:prstGeom>
          <a:solidFill>
            <a:schemeClr val="bg1"/>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6000"/>
              </a:lnSpc>
              <a:spcBef>
                <a:spcPct val="0"/>
              </a:spcBef>
              <a:buFontTx/>
              <a:buNone/>
            </a:pPr>
            <a:r>
              <a:rPr lang="ja-JP" altLang="en-US" sz="1400">
                <a:solidFill>
                  <a:srgbClr val="0000FF"/>
                </a:solidFill>
                <a:latin typeface="ＭＳ ゴシック" panose="020B0609070205080204" pitchFamily="49" charset="-128"/>
              </a:rPr>
              <a:t>各務原市</a:t>
            </a:r>
            <a:endParaRPr lang="ja-JP" altLang="ja-JP" sz="1400">
              <a:solidFill>
                <a:srgbClr val="0000FF"/>
              </a:solidFill>
            </a:endParaRPr>
          </a:p>
        </p:txBody>
      </p:sp>
      <p:sp>
        <p:nvSpPr>
          <p:cNvPr id="3049" name="テキスト ボックス 187"/>
          <p:cNvSpPr txBox="1"/>
          <p:nvPr/>
        </p:nvSpPr>
        <p:spPr>
          <a:xfrm>
            <a:off x="269875" y="4005263"/>
            <a:ext cx="719138" cy="287337"/>
          </a:xfrm>
          <a:prstGeom prst="rect">
            <a:avLst/>
          </a:prstGeom>
          <a:solidFill>
            <a:schemeClr val="bg1"/>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6000"/>
              </a:lnSpc>
              <a:spcBef>
                <a:spcPct val="0"/>
              </a:spcBef>
              <a:buFontTx/>
              <a:buNone/>
            </a:pPr>
            <a:r>
              <a:rPr lang="ja-JP" altLang="en-US" sz="1400">
                <a:solidFill>
                  <a:srgbClr val="0000FF"/>
                </a:solidFill>
                <a:latin typeface="ＭＳ ゴシック" panose="020B0609070205080204" pitchFamily="49" charset="-128"/>
              </a:rPr>
              <a:t>犬山市</a:t>
            </a:r>
            <a:endParaRPr lang="ja-JP" altLang="ja-JP" sz="1400">
              <a:solidFill>
                <a:srgbClr val="0000FF"/>
              </a:solidFill>
            </a:endParaRPr>
          </a:p>
        </p:txBody>
      </p:sp>
      <p:sp>
        <p:nvSpPr>
          <p:cNvPr id="3050" name="テキスト ボックス 34"/>
          <p:cNvSpPr txBox="1">
            <a:spLocks noChangeArrowheads="1"/>
          </p:cNvSpPr>
          <p:nvPr/>
        </p:nvSpPr>
        <p:spPr>
          <a:xfrm>
            <a:off x="5969000" y="4221163"/>
            <a:ext cx="2954338" cy="203200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各務原市長</a:t>
            </a:r>
            <a:endParaRPr lang="en-US" altLang="ja-JP" sz="1800"/>
          </a:p>
          <a:p>
            <a:pPr>
              <a:spcBef>
                <a:spcPct val="0"/>
              </a:spcBef>
              <a:buFontTx/>
              <a:buNone/>
            </a:pPr>
            <a:r>
              <a:rPr lang="ja-JP" altLang="en-US" sz="1800"/>
              <a:t>犬山市長</a:t>
            </a:r>
            <a:endParaRPr lang="en-US" altLang="ja-JP" sz="1800"/>
          </a:p>
          <a:p>
            <a:pPr>
              <a:spcBef>
                <a:spcPct val="0"/>
              </a:spcBef>
              <a:buFontTx/>
              <a:buNone/>
            </a:pPr>
            <a:r>
              <a:rPr lang="ja-JP" altLang="en-US" sz="1800"/>
              <a:t>国土交通省中部地方整備局</a:t>
            </a:r>
            <a:endParaRPr lang="en-US" altLang="ja-JP" sz="1800"/>
          </a:p>
          <a:p>
            <a:pPr>
              <a:spcBef>
                <a:spcPct val="0"/>
              </a:spcBef>
              <a:buFontTx/>
              <a:buNone/>
            </a:pPr>
            <a:r>
              <a:rPr lang="ja-JP" altLang="en-US" sz="1800"/>
              <a:t>農林水産省東海農政局</a:t>
            </a:r>
            <a:endParaRPr lang="en-US" altLang="ja-JP" sz="1800"/>
          </a:p>
          <a:p>
            <a:pPr>
              <a:spcBef>
                <a:spcPct val="0"/>
              </a:spcBef>
              <a:buFontTx/>
              <a:buNone/>
            </a:pPr>
            <a:r>
              <a:rPr lang="ja-JP" altLang="en-US" sz="1800"/>
              <a:t>岐阜県</a:t>
            </a:r>
            <a:endParaRPr lang="en-US" altLang="ja-JP" sz="1800"/>
          </a:p>
          <a:p>
            <a:pPr>
              <a:spcBef>
                <a:spcPct val="0"/>
              </a:spcBef>
              <a:buFontTx/>
              <a:buNone/>
            </a:pPr>
            <a:r>
              <a:rPr lang="ja-JP" altLang="en-US" sz="1800"/>
              <a:t>愛知県</a:t>
            </a:r>
            <a:endParaRPr lang="en-US" altLang="ja-JP" sz="1800"/>
          </a:p>
          <a:p>
            <a:pPr>
              <a:spcBef>
                <a:spcPct val="0"/>
              </a:spcBef>
              <a:buFontTx/>
              <a:buNone/>
            </a:pPr>
            <a:r>
              <a:rPr lang="ja-JP" altLang="en-US" sz="1800"/>
              <a:t>地元関係者</a:t>
            </a:r>
            <a:endParaRPr lang="en-US" altLang="ja-JP" sz="1800"/>
          </a:p>
        </p:txBody>
      </p:sp>
      <p:sp>
        <p:nvSpPr>
          <p:cNvPr id="3051" name="正方形/長方形 2"/>
          <p:cNvSpPr/>
          <p:nvPr/>
        </p:nvSpPr>
        <p:spPr>
          <a:xfrm>
            <a:off x="5889625" y="4005263"/>
            <a:ext cx="3148013" cy="23923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52" name="テキスト ボックス 1"/>
          <p:cNvSpPr txBox="1">
            <a:spLocks noChangeArrowheads="1"/>
          </p:cNvSpPr>
          <p:nvPr/>
        </p:nvSpPr>
        <p:spPr>
          <a:xfrm>
            <a:off x="6678613" y="3786188"/>
            <a:ext cx="1570037" cy="369887"/>
          </a:xfrm>
          <a:prstGeom prst="rect">
            <a:avLst/>
          </a:prstGeom>
          <a:solidFill>
            <a:schemeClr val="bg1"/>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協議会構成員</a:t>
            </a:r>
            <a:endParaRPr lang="en-US" altLang="ja-JP" sz="1800"/>
          </a:p>
        </p:txBody>
      </p:sp>
    </p:spTree>
    <p:extLst>
      <p:ext uri="{BB962C8B-B14F-4D97-AF65-F5344CB8AC3E}">
        <p14:creationId xmlns:p14="http://schemas.microsoft.com/office/powerpoint/2010/main" val="35438932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4" name="AutoShape 2"/>
          <p:cNvSpPr>
            <a:spLocks noChangeArrowheads="1"/>
          </p:cNvSpPr>
          <p:nvPr/>
        </p:nvSpPr>
        <p:spPr>
          <a:xfrm>
            <a:off x="4424675" y="2132856"/>
            <a:ext cx="4578135" cy="4328795"/>
          </a:xfrm>
          <a:prstGeom prst="roundRect">
            <a:avLst>
              <a:gd name="adj" fmla="val 4083"/>
            </a:avLst>
          </a:prstGeom>
          <a:solidFill>
            <a:srgbClr val="FFFFCC"/>
          </a:solidFill>
          <a:ln w="57150" cmpd="thickThin">
            <a:solidFill>
              <a:srgbClr val="FF9933"/>
            </a:solidFill>
            <a:round/>
            <a:headEnd/>
            <a:tailEnd/>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600" b="1">
              <a:solidFill>
                <a:srgbClr val="000000"/>
              </a:solidFill>
              <a:latin typeface="Times New Roman" panose="02020603050405020304" pitchFamily="18" charset="0"/>
            </a:endParaRPr>
          </a:p>
          <a:p>
            <a:pPr eaLnBrk="1" hangingPunct="1">
              <a:spcBef>
                <a:spcPct val="0"/>
              </a:spcBef>
              <a:buFontTx/>
              <a:buNone/>
            </a:pPr>
            <a:r>
              <a:rPr lang="ja-JP" altLang="en-US" sz="1600">
                <a:solidFill>
                  <a:srgbClr val="000000"/>
                </a:solidFill>
                <a:latin typeface="Times New Roman" panose="02020603050405020304" pitchFamily="18" charset="0"/>
              </a:rPr>
              <a:t>　</a:t>
            </a: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ja-JP" altLang="en-US" sz="1600">
              <a:solidFill>
                <a:srgbClr val="000000"/>
              </a:solidFill>
              <a:latin typeface="Times New Roman" panose="02020603050405020304" pitchFamily="18" charset="0"/>
            </a:endParaRPr>
          </a:p>
          <a:p>
            <a:pPr eaLnBrk="1" hangingPunct="1">
              <a:spcBef>
                <a:spcPct val="0"/>
              </a:spcBef>
              <a:buFontTx/>
              <a:buNone/>
            </a:pPr>
            <a:endParaRPr lang="en-US" altLang="ja-JP" sz="1600">
              <a:solidFill>
                <a:srgbClr val="000000"/>
              </a:solidFill>
              <a:latin typeface="Times New Roman" panose="02020603050405020304" pitchFamily="18" charset="0"/>
            </a:endParaRPr>
          </a:p>
        </p:txBody>
      </p:sp>
      <p:sp>
        <p:nvSpPr>
          <p:cNvPr id="3055" name="Text Box 46"/>
          <p:cNvSpPr txBox="1">
            <a:spLocks noChangeArrowheads="1"/>
          </p:cNvSpPr>
          <p:nvPr/>
        </p:nvSpPr>
        <p:spPr>
          <a:xfrm>
            <a:off x="4859059" y="4425223"/>
            <a:ext cx="1571625" cy="184150"/>
          </a:xfrm>
          <a:prstGeom prst="rect">
            <a:avLst/>
          </a:prstGeom>
          <a:solidFill>
            <a:srgbClr val="FFFFFF"/>
          </a:solid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HGP創英角ｺﾞｼｯｸUB" panose="020B0900000000000000" pitchFamily="50" charset="-128"/>
              </a:rPr>
              <a:t>京町家調査の実施</a:t>
            </a:r>
            <a:endParaRPr lang="en-US" altLang="ja-JP" sz="1200" dirty="0">
              <a:solidFill>
                <a:srgbClr val="000000"/>
              </a:solidFill>
              <a:latin typeface="HGP創英角ｺﾞｼｯｸUB" panose="020B0900000000000000" pitchFamily="50" charset="-128"/>
              <a:ea typeface="HGP創英角ｺﾞｼｯｸUB" panose="020B0900000000000000" pitchFamily="50" charset="-128"/>
            </a:endParaRPr>
          </a:p>
        </p:txBody>
      </p:sp>
      <p:pic>
        <p:nvPicPr>
          <p:cNvPr id="3056" name="図 109" descr="0.jpg"/>
          <p:cNvPicPr>
            <a:picLocks noChangeAspect="1"/>
          </p:cNvPicPr>
          <p:nvPr/>
        </p:nvPicPr>
        <p:blipFill>
          <a:blip r:embed="rId2"/>
          <a:stretch>
            <a:fillRect/>
          </a:stretch>
        </p:blipFill>
        <p:spPr>
          <a:xfrm>
            <a:off x="4502865" y="2741050"/>
            <a:ext cx="2216150" cy="1658937"/>
          </a:xfrm>
          <a:prstGeom prst="rect">
            <a:avLst/>
          </a:prstGeom>
          <a:noFill/>
          <a:ln>
            <a:noFill/>
          </a:ln>
        </p:spPr>
      </p:pic>
      <p:sp>
        <p:nvSpPr>
          <p:cNvPr id="3057" name="Rectangle 2"/>
          <p:cNvSpPr>
            <a:spLocks noChangeArrowheads="1"/>
          </p:cNvSpPr>
          <p:nvPr/>
        </p:nvSpPr>
        <p:spPr>
          <a:xfrm>
            <a:off x="179387" y="746597"/>
            <a:ext cx="8857109" cy="738187"/>
          </a:xfrm>
          <a:prstGeom prst="rect">
            <a:avLst/>
          </a:prstGeom>
          <a:noFill/>
          <a:ln w="9525">
            <a:solidFill>
              <a:srgbClr val="000000"/>
            </a:solidFill>
            <a:miter lim="800000"/>
            <a:headEnd/>
            <a:tailEnd/>
          </a:ln>
        </p:spPr>
        <p:txBody>
          <a:bodyPr wrap="squar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latin typeface="ＭＳ Ｐゴシック" panose="020B0600070205080204" pitchFamily="50" charset="-128"/>
              </a:rPr>
              <a:t>　景観行政団体の長が</a:t>
            </a:r>
            <a:r>
              <a:rPr lang="en-US" altLang="ja-JP" sz="2400" dirty="0">
                <a:solidFill>
                  <a:srgbClr val="000000"/>
                </a:solidFill>
                <a:latin typeface="ＭＳ Ｐゴシック" panose="020B0600070205080204" pitchFamily="50" charset="-128"/>
              </a:rPr>
              <a:t>NPO</a:t>
            </a:r>
            <a:r>
              <a:rPr lang="ja-JP" altLang="en-US" sz="2400" dirty="0">
                <a:solidFill>
                  <a:srgbClr val="000000"/>
                </a:solidFill>
                <a:latin typeface="ＭＳ Ｐゴシック" panose="020B0600070205080204" pitchFamily="50" charset="-128"/>
              </a:rPr>
              <a:t>法人等を指定し、住民主導の持続的な取組を支援するもの</a:t>
            </a:r>
            <a:endParaRPr lang="ja-JP" altLang="en-US" sz="2400" dirty="0">
              <a:solidFill>
                <a:srgbClr val="000000"/>
              </a:solidFill>
              <a:latin typeface="Times New Roman" panose="02020603050405020304" pitchFamily="18" charset="0"/>
            </a:endParaRPr>
          </a:p>
        </p:txBody>
      </p:sp>
      <p:sp>
        <p:nvSpPr>
          <p:cNvPr id="3058" name="Rectangle 4"/>
          <p:cNvSpPr>
            <a:spLocks noChangeArrowheads="1"/>
          </p:cNvSpPr>
          <p:nvPr/>
        </p:nvSpPr>
        <p:spPr>
          <a:xfrm>
            <a:off x="194277" y="2711280"/>
            <a:ext cx="3960317" cy="3447098"/>
          </a:xfrm>
          <a:prstGeom prst="rect">
            <a:avLst/>
          </a:prstGeom>
          <a:noFill/>
          <a:ln w="9525">
            <a:solidFill>
              <a:srgbClr val="000000"/>
            </a:solidFill>
            <a:miter lim="800000"/>
            <a:headEnd/>
            <a:tailEnd/>
          </a:ln>
        </p:spPr>
        <p:txBody>
          <a:bodyPr wrap="squar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0000"/>
                </a:solidFill>
                <a:latin typeface="ＭＳ Ｐゴシック" panose="020B0600070205080204" pitchFamily="50" charset="-128"/>
              </a:rPr>
              <a:t>○</a:t>
            </a:r>
            <a:r>
              <a:rPr lang="ja-JP" altLang="en-US" sz="2000" dirty="0">
                <a:solidFill>
                  <a:srgbClr val="000000"/>
                </a:solidFill>
                <a:latin typeface="ＭＳ Ｐゴシック" panose="020B0600070205080204" pitchFamily="50" charset="-128"/>
              </a:rPr>
              <a:t>景観の専門家による</a:t>
            </a:r>
            <a:r>
              <a:rPr lang="ja-JP" altLang="en-US" sz="2000" u="sng" dirty="0">
                <a:solidFill>
                  <a:srgbClr val="000000"/>
                </a:solidFill>
                <a:latin typeface="ＭＳ Ｐゴシック" panose="020B0600070205080204" pitchFamily="50" charset="-128"/>
              </a:rPr>
              <a:t>情報提供</a:t>
            </a:r>
            <a:endParaRPr lang="en-US" altLang="ja-JP" sz="2000" u="sng" dirty="0">
              <a:solidFill>
                <a:srgbClr val="000000"/>
              </a:solidFill>
              <a:latin typeface="ＭＳ Ｐゴシック" panose="020B0600070205080204" pitchFamily="50" charset="-128"/>
            </a:endParaRPr>
          </a:p>
          <a:p>
            <a:pPr eaLnBrk="1" hangingPunct="1">
              <a:spcBef>
                <a:spcPct val="0"/>
              </a:spcBef>
              <a:buFontTx/>
              <a:buNone/>
            </a:pPr>
            <a:endParaRPr lang="en-US" altLang="ja-JP" sz="1100" u="sng" dirty="0">
              <a:solidFill>
                <a:srgbClr val="000000"/>
              </a:solidFill>
              <a:latin typeface="ＭＳ Ｐゴシック" panose="020B0600070205080204" pitchFamily="50" charset="-128"/>
            </a:endParaRPr>
          </a:p>
          <a:p>
            <a:pPr eaLnBrk="1" hangingPunct="1">
              <a:spcBef>
                <a:spcPct val="0"/>
              </a:spcBef>
              <a:buFontTx/>
              <a:buNone/>
            </a:pPr>
            <a:r>
              <a:rPr lang="ja-JP" altLang="en-US" sz="2000" dirty="0">
                <a:solidFill>
                  <a:srgbClr val="000000"/>
                </a:solidFill>
                <a:latin typeface="ＭＳ Ｐゴシック" panose="020B0600070205080204" pitchFamily="50" charset="-128"/>
              </a:rPr>
              <a:t>○管理協定に基づいた景観重要建</a:t>
            </a:r>
            <a:endParaRPr lang="en-US" altLang="ja-JP" sz="2000" dirty="0">
              <a:solidFill>
                <a:srgbClr val="000000"/>
              </a:solidFill>
              <a:latin typeface="ＭＳ Ｐゴシック" panose="020B0600070205080204" pitchFamily="50" charset="-128"/>
            </a:endParaRPr>
          </a:p>
          <a:p>
            <a:pPr eaLnBrk="1" hangingPunct="1">
              <a:spcBef>
                <a:spcPct val="0"/>
              </a:spcBef>
              <a:buFontTx/>
              <a:buNone/>
            </a:pPr>
            <a:r>
              <a:rPr lang="ja-JP" altLang="en-US" sz="2000" dirty="0">
                <a:solidFill>
                  <a:srgbClr val="000000"/>
                </a:solidFill>
                <a:latin typeface="ＭＳ Ｐゴシック" panose="020B0600070205080204" pitchFamily="50" charset="-128"/>
              </a:rPr>
              <a:t>　 造物・樹木の管理</a:t>
            </a:r>
            <a:endParaRPr lang="en-US" altLang="ja-JP" sz="2000" dirty="0">
              <a:solidFill>
                <a:srgbClr val="000000"/>
              </a:solidFill>
              <a:latin typeface="ＭＳ Ｐゴシック" panose="020B0600070205080204" pitchFamily="50" charset="-128"/>
            </a:endParaRPr>
          </a:p>
          <a:p>
            <a:pPr eaLnBrk="1" hangingPunct="1">
              <a:spcBef>
                <a:spcPct val="0"/>
              </a:spcBef>
              <a:buFontTx/>
              <a:buNone/>
            </a:pPr>
            <a:endParaRPr lang="en-US" altLang="ja-JP" sz="1100" dirty="0">
              <a:solidFill>
                <a:srgbClr val="000000"/>
              </a:solidFill>
              <a:latin typeface="ＭＳ Ｐゴシック" panose="020B0600070205080204" pitchFamily="50" charset="-128"/>
            </a:endParaRPr>
          </a:p>
          <a:p>
            <a:pPr eaLnBrk="1" hangingPunct="1">
              <a:spcBef>
                <a:spcPct val="0"/>
              </a:spcBef>
              <a:buFontTx/>
              <a:buNone/>
            </a:pPr>
            <a:r>
              <a:rPr lang="ja-JP" altLang="en-US" sz="2000" dirty="0">
                <a:solidFill>
                  <a:srgbClr val="000000"/>
                </a:solidFill>
                <a:latin typeface="ＭＳ Ｐゴシック" panose="020B0600070205080204" pitchFamily="50" charset="-128"/>
              </a:rPr>
              <a:t>○景観重要公共施設に関する事業</a:t>
            </a:r>
            <a:endParaRPr lang="en-US" altLang="ja-JP" sz="2000" dirty="0">
              <a:solidFill>
                <a:srgbClr val="000000"/>
              </a:solidFill>
              <a:latin typeface="ＭＳ Ｐゴシック" panose="020B0600070205080204" pitchFamily="50" charset="-128"/>
            </a:endParaRPr>
          </a:p>
          <a:p>
            <a:pPr eaLnBrk="1" hangingPunct="1">
              <a:spcBef>
                <a:spcPct val="0"/>
              </a:spcBef>
              <a:buFontTx/>
              <a:buNone/>
            </a:pPr>
            <a:r>
              <a:rPr lang="ja-JP" altLang="en-US" sz="2000" dirty="0">
                <a:solidFill>
                  <a:srgbClr val="000000"/>
                </a:solidFill>
                <a:latin typeface="ＭＳ Ｐゴシック" panose="020B0600070205080204" pitchFamily="50" charset="-128"/>
              </a:rPr>
              <a:t>　 の実施</a:t>
            </a:r>
            <a:endParaRPr lang="en-US" altLang="ja-JP" sz="2000" dirty="0">
              <a:solidFill>
                <a:srgbClr val="000000"/>
              </a:solidFill>
              <a:latin typeface="ＭＳ Ｐゴシック" panose="020B0600070205080204" pitchFamily="50" charset="-128"/>
            </a:endParaRPr>
          </a:p>
          <a:p>
            <a:pPr eaLnBrk="1" hangingPunct="1">
              <a:spcBef>
                <a:spcPct val="0"/>
              </a:spcBef>
              <a:buFontTx/>
              <a:buNone/>
            </a:pPr>
            <a:endParaRPr lang="en-US" altLang="ja-JP" sz="1100" dirty="0">
              <a:solidFill>
                <a:srgbClr val="000000"/>
              </a:solidFill>
              <a:latin typeface="ＭＳ Ｐゴシック" panose="020B0600070205080204" pitchFamily="50" charset="-128"/>
            </a:endParaRPr>
          </a:p>
          <a:p>
            <a:pPr eaLnBrk="1" hangingPunct="1">
              <a:spcBef>
                <a:spcPct val="0"/>
              </a:spcBef>
              <a:buFontTx/>
              <a:buNone/>
            </a:pPr>
            <a:r>
              <a:rPr lang="ja-JP" altLang="en-US" sz="2000" dirty="0">
                <a:solidFill>
                  <a:srgbClr val="000000"/>
                </a:solidFill>
                <a:latin typeface="ＭＳ Ｐゴシック" panose="020B0600070205080204" pitchFamily="50" charset="-128"/>
              </a:rPr>
              <a:t>○景観重要建造物の買取や整備の</a:t>
            </a:r>
            <a:endParaRPr lang="en-US" altLang="ja-JP" sz="2000" dirty="0">
              <a:solidFill>
                <a:srgbClr val="000000"/>
              </a:solidFill>
              <a:latin typeface="ＭＳ Ｐゴシック" panose="020B0600070205080204" pitchFamily="50" charset="-128"/>
            </a:endParaRPr>
          </a:p>
          <a:p>
            <a:pPr eaLnBrk="1" hangingPunct="1">
              <a:spcBef>
                <a:spcPct val="0"/>
              </a:spcBef>
              <a:buFontTx/>
              <a:buNone/>
            </a:pPr>
            <a:r>
              <a:rPr lang="ja-JP" altLang="en-US" sz="2000" dirty="0">
                <a:solidFill>
                  <a:srgbClr val="000000"/>
                </a:solidFill>
                <a:latin typeface="ＭＳ Ｐゴシック" panose="020B0600070205080204" pitchFamily="50" charset="-128"/>
              </a:rPr>
              <a:t>　 推進</a:t>
            </a:r>
            <a:endParaRPr lang="en-US" altLang="ja-JP" sz="2000" dirty="0">
              <a:solidFill>
                <a:srgbClr val="000000"/>
              </a:solidFill>
              <a:latin typeface="ＭＳ Ｐゴシック" panose="020B0600070205080204" pitchFamily="50" charset="-128"/>
            </a:endParaRPr>
          </a:p>
          <a:p>
            <a:pPr eaLnBrk="1" hangingPunct="1">
              <a:spcBef>
                <a:spcPct val="0"/>
              </a:spcBef>
              <a:buFontTx/>
              <a:buNone/>
            </a:pPr>
            <a:endParaRPr lang="en-US" altLang="ja-JP" sz="1100" dirty="0">
              <a:solidFill>
                <a:srgbClr val="000000"/>
              </a:solidFill>
              <a:latin typeface="ＭＳ Ｐゴシック" panose="020B0600070205080204" pitchFamily="50" charset="-128"/>
            </a:endParaRPr>
          </a:p>
          <a:p>
            <a:pPr eaLnBrk="1" hangingPunct="1">
              <a:spcBef>
                <a:spcPct val="0"/>
              </a:spcBef>
              <a:buFontTx/>
              <a:buNone/>
            </a:pPr>
            <a:r>
              <a:rPr lang="ja-JP" altLang="en-US" sz="2000" dirty="0">
                <a:solidFill>
                  <a:srgbClr val="000000"/>
                </a:solidFill>
                <a:latin typeface="ＭＳ Ｐゴシック" panose="020B0600070205080204" pitchFamily="50" charset="-128"/>
              </a:rPr>
              <a:t>○良好な景観の形成</a:t>
            </a:r>
            <a:r>
              <a:rPr lang="ja-JP" altLang="en-US" sz="2000" dirty="0">
                <a:solidFill>
                  <a:srgbClr val="000000"/>
                </a:solidFill>
                <a:latin typeface="Times New Roman" panose="02020603050405020304" pitchFamily="18" charset="0"/>
              </a:rPr>
              <a:t>に関する調査</a:t>
            </a:r>
            <a:endParaRPr lang="en-US" altLang="ja-JP" sz="2000" dirty="0">
              <a:solidFill>
                <a:srgbClr val="000000"/>
              </a:solidFill>
              <a:latin typeface="Times New Roman" panose="02020603050405020304" pitchFamily="18" charset="0"/>
            </a:endParaRPr>
          </a:p>
          <a:p>
            <a:pPr eaLnBrk="1" hangingPunct="1">
              <a:spcBef>
                <a:spcPct val="0"/>
              </a:spcBef>
              <a:buFontTx/>
              <a:buNone/>
            </a:pPr>
            <a:r>
              <a:rPr lang="ja-JP" altLang="en-US" sz="2000" dirty="0">
                <a:solidFill>
                  <a:srgbClr val="000000"/>
                </a:solidFill>
                <a:latin typeface="Times New Roman" panose="02020603050405020304" pitchFamily="18" charset="0"/>
              </a:rPr>
              <a:t>　 研究</a:t>
            </a:r>
            <a:endParaRPr lang="en-US" altLang="ja-JP" sz="2000" dirty="0">
              <a:solidFill>
                <a:srgbClr val="000000"/>
              </a:solidFill>
              <a:latin typeface="ＭＳ Ｐゴシック" panose="020B0600070205080204" pitchFamily="50" charset="-128"/>
            </a:endParaRPr>
          </a:p>
        </p:txBody>
      </p:sp>
      <p:sp>
        <p:nvSpPr>
          <p:cNvPr id="3059" name="Text Box 6"/>
          <p:cNvSpPr txBox="1">
            <a:spLocks noChangeArrowheads="1"/>
          </p:cNvSpPr>
          <p:nvPr/>
        </p:nvSpPr>
        <p:spPr>
          <a:xfrm>
            <a:off x="107504" y="2276872"/>
            <a:ext cx="4217732" cy="400065"/>
          </a:xfrm>
          <a:prstGeom prst="rect">
            <a:avLst/>
          </a:prstGeom>
          <a:noFill/>
          <a:ln>
            <a:noFill/>
          </a:ln>
        </p:spPr>
        <p:txBody>
          <a:bodyPr wrap="none"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latin typeface="Times New Roman" panose="02020603050405020304" pitchFamily="18" charset="0"/>
              </a:rPr>
              <a:t>景観整備機構（法第９２条～第９６条）</a:t>
            </a:r>
            <a:endParaRPr lang="en-US" altLang="ja-JP" sz="2000" dirty="0">
              <a:solidFill>
                <a:srgbClr val="000000"/>
              </a:solidFill>
              <a:latin typeface="Times New Roman" panose="02020603050405020304" pitchFamily="18" charset="0"/>
            </a:endParaRPr>
          </a:p>
        </p:txBody>
      </p:sp>
      <p:sp>
        <p:nvSpPr>
          <p:cNvPr id="3060" name="Rectangle 27"/>
          <p:cNvSpPr>
            <a:spLocks noChangeArrowheads="1"/>
          </p:cNvSpPr>
          <p:nvPr/>
        </p:nvSpPr>
        <p:spPr>
          <a:xfrm>
            <a:off x="4537028" y="1767286"/>
            <a:ext cx="4247958" cy="276999"/>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solidFill>
                  <a:srgbClr val="333399"/>
                </a:solidFill>
                <a:latin typeface="HGS創英角ｺﾞｼｯｸUB" panose="020B0900000000000000" pitchFamily="50" charset="-128"/>
                <a:ea typeface="HGS創英角ｺﾞｼｯｸUB" panose="020B0900000000000000" pitchFamily="50" charset="-128"/>
              </a:rPr>
              <a:t>(</a:t>
            </a:r>
            <a:r>
              <a:rPr lang="ja-JP" altLang="en-US" sz="1800" dirty="0">
                <a:solidFill>
                  <a:srgbClr val="333399"/>
                </a:solidFill>
                <a:latin typeface="HGS創英角ｺﾞｼｯｸUB" panose="020B0900000000000000" pitchFamily="50" charset="-128"/>
                <a:ea typeface="HGS創英角ｺﾞｼｯｸUB" panose="020B0900000000000000" pitchFamily="50" charset="-128"/>
              </a:rPr>
              <a:t>公財</a:t>
            </a:r>
            <a:r>
              <a:rPr lang="en-US" altLang="ja-JP" sz="1800" dirty="0">
                <a:solidFill>
                  <a:srgbClr val="333399"/>
                </a:solidFill>
                <a:latin typeface="HGS創英角ｺﾞｼｯｸUB" panose="020B0900000000000000" pitchFamily="50" charset="-128"/>
                <a:ea typeface="HGS創英角ｺﾞｼｯｸUB" panose="020B0900000000000000" pitchFamily="50" charset="-128"/>
              </a:rPr>
              <a:t>)</a:t>
            </a:r>
            <a:r>
              <a:rPr lang="ja-JP" altLang="en-US" sz="1800" dirty="0">
                <a:solidFill>
                  <a:srgbClr val="333399"/>
                </a:solidFill>
                <a:latin typeface="HGS創英角ｺﾞｼｯｸUB" panose="020B0900000000000000" pitchFamily="50" charset="-128"/>
                <a:ea typeface="HGS創英角ｺﾞｼｯｸUB" panose="020B0900000000000000" pitchFamily="50" charset="-128"/>
              </a:rPr>
              <a:t>京都市景観・まちづくりセンター </a:t>
            </a:r>
          </a:p>
        </p:txBody>
      </p:sp>
      <p:sp>
        <p:nvSpPr>
          <p:cNvPr id="3061" name="Text Box 46"/>
          <p:cNvSpPr txBox="1">
            <a:spLocks noChangeArrowheads="1"/>
          </p:cNvSpPr>
          <p:nvPr/>
        </p:nvSpPr>
        <p:spPr>
          <a:xfrm>
            <a:off x="7287559" y="4452270"/>
            <a:ext cx="1571625" cy="184150"/>
          </a:xfrm>
          <a:prstGeom prst="rect">
            <a:avLst/>
          </a:prstGeom>
          <a:solidFill>
            <a:srgbClr val="FFFFFF"/>
          </a:solid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HGP創英角ｺﾞｼｯｸUB" panose="020B0900000000000000" pitchFamily="50" charset="-128"/>
              </a:rPr>
              <a:t>ニュースレターの発行</a:t>
            </a:r>
            <a:endParaRPr lang="en-US" altLang="ja-JP" sz="1200" dirty="0">
              <a:solidFill>
                <a:srgbClr val="000000"/>
              </a:solidFill>
              <a:latin typeface="HGP創英角ｺﾞｼｯｸUB" panose="020B0900000000000000" pitchFamily="50" charset="-128"/>
              <a:ea typeface="HGP創英角ｺﾞｼｯｸUB" panose="020B0900000000000000" pitchFamily="50" charset="-128"/>
            </a:endParaRPr>
          </a:p>
        </p:txBody>
      </p:sp>
      <p:pic>
        <p:nvPicPr>
          <p:cNvPr id="3062" name="図 110" descr="0.jpg"/>
          <p:cNvPicPr>
            <a:picLocks noChangeAspect="1"/>
          </p:cNvPicPr>
          <p:nvPr/>
        </p:nvPicPr>
        <p:blipFill>
          <a:blip r:embed="rId3"/>
          <a:stretch>
            <a:fillRect/>
          </a:stretch>
        </p:blipFill>
        <p:spPr>
          <a:xfrm>
            <a:off x="7060565" y="2662856"/>
            <a:ext cx="1793857" cy="1744964"/>
          </a:xfrm>
          <a:prstGeom prst="rect">
            <a:avLst/>
          </a:prstGeom>
          <a:noFill/>
          <a:ln>
            <a:noFill/>
          </a:ln>
        </p:spPr>
      </p:pic>
      <p:sp>
        <p:nvSpPr>
          <p:cNvPr id="3063" name="Rectangle 21"/>
          <p:cNvSpPr>
            <a:spLocks noChangeArrowheads="1"/>
          </p:cNvSpPr>
          <p:nvPr/>
        </p:nvSpPr>
        <p:spPr>
          <a:xfrm>
            <a:off x="107504" y="-3625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景観整備機構について</a:t>
            </a:r>
          </a:p>
        </p:txBody>
      </p:sp>
      <p:sp>
        <p:nvSpPr>
          <p:cNvPr id="3064" name="スライド番号プレースホルダー 1"/>
          <p:cNvSpPr>
            <a:spLocks noGrp="1"/>
          </p:cNvSpPr>
          <p:nvPr>
            <p:ph type="sldNum" sz="quarter" idx="12"/>
          </p:nvPr>
        </p:nvSpPr>
        <p:spPr>
          <a:xfrm>
            <a:off x="7078321" y="6583458"/>
            <a:ext cx="2133600" cy="476250"/>
          </a:xfrm>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A6737FAF-9D15-4977-8A72-7430F4AA32D6}" type="slidenum">
              <a:rPr lang="en-US" altLang="ja-JP" sz="1400" smtClean="0">
                <a:solidFill>
                  <a:srgbClr val="000000"/>
                </a:solidFill>
              </a:rPr>
              <a:pPr>
                <a:spcBef>
                  <a:spcPct val="0"/>
                </a:spcBef>
                <a:buFontTx/>
                <a:buNone/>
              </a:pPr>
              <a:t>44</a:t>
            </a:fld>
            <a:endParaRPr lang="en-US" altLang="ja-JP" sz="1400" dirty="0">
              <a:solidFill>
                <a:srgbClr val="000000"/>
              </a:solidFill>
            </a:endParaRPr>
          </a:p>
        </p:txBody>
      </p:sp>
      <p:pic>
        <p:nvPicPr>
          <p:cNvPr id="3065" name="図 1"/>
          <p:cNvPicPr>
            <a:picLocks noChangeAspect="1"/>
          </p:cNvPicPr>
          <p:nvPr/>
        </p:nvPicPr>
        <p:blipFill>
          <a:blip r:embed="rId4"/>
          <a:stretch>
            <a:fillRect/>
          </a:stretch>
        </p:blipFill>
        <p:spPr>
          <a:xfrm>
            <a:off x="4464546" y="4643600"/>
            <a:ext cx="4498394" cy="1696245"/>
          </a:xfrm>
          <a:prstGeom prst="rect">
            <a:avLst/>
          </a:prstGeom>
        </p:spPr>
      </p:pic>
      <p:sp>
        <p:nvSpPr>
          <p:cNvPr id="3066" name="Rectangle 12"/>
          <p:cNvSpPr>
            <a:spLocks noChangeArrowheads="1"/>
          </p:cNvSpPr>
          <p:nvPr/>
        </p:nvSpPr>
        <p:spPr>
          <a:xfrm>
            <a:off x="6078164" y="2250968"/>
            <a:ext cx="1604962" cy="336550"/>
          </a:xfrm>
          <a:prstGeom prst="rect">
            <a:avLst/>
          </a:prstGeom>
          <a:noFill/>
          <a:ln w="9525">
            <a:noFill/>
            <a:miter lim="800000"/>
            <a:headEnd/>
            <a:tailEnd/>
          </a:ln>
          <a:effectLst/>
        </p:spPr>
        <p:txBody>
          <a:bodyPr lIns="91396" tIns="45698" rIns="91396" bIns="45698">
            <a:spAutoFit/>
          </a:bodyPr>
          <a:lstStyle/>
          <a:p>
            <a:pPr eaLnBrk="1" hangingPunct="1">
              <a:defRPr/>
            </a:pPr>
            <a:r>
              <a:rPr lang="ja-JP" altLang="en-US" sz="1600" b="1" dirty="0">
                <a:solidFill>
                  <a:srgbClr val="000000"/>
                </a:solidFill>
                <a:effectLst>
                  <a:outerShdw blurRad="38100" dist="38100" dir="2700000" algn="tl">
                    <a:srgbClr val="C0C0C0"/>
                  </a:outerShdw>
                </a:effectLst>
                <a:latin typeface="Arial" charset="0"/>
                <a:ea typeface="ＭＳ Ｐゴシック" charset="-128"/>
              </a:rPr>
              <a:t>活用イメージ</a:t>
            </a:r>
          </a:p>
        </p:txBody>
      </p:sp>
    </p:spTree>
    <p:extLst>
      <p:ext uri="{BB962C8B-B14F-4D97-AF65-F5344CB8AC3E}">
        <p14:creationId xmlns:p14="http://schemas.microsoft.com/office/powerpoint/2010/main" val="116931704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8" name="正方形/長方形 87"/>
          <p:cNvSpPr/>
          <p:nvPr/>
        </p:nvSpPr>
        <p:spPr>
          <a:xfrm>
            <a:off x="0" y="592138"/>
            <a:ext cx="9144000" cy="626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3069" name="Rectangle 2"/>
          <p:cNvSpPr>
            <a:spLocks noGrp="1" noChangeArrowheads="1"/>
          </p:cNvSpPr>
          <p:nvPr>
            <p:ph type="title"/>
          </p:nvPr>
        </p:nvSpPr>
        <p:spPr>
          <a:xfrm>
            <a:off x="0" y="571500"/>
            <a:ext cx="6624638" cy="476250"/>
          </a:xfrm>
        </p:spPr>
        <p:txBody>
          <a:bodyPr/>
          <a:lstStyle/>
          <a:p>
            <a:pPr eaLnBrk="1" hangingPunct="1"/>
            <a:r>
              <a:rPr lang="ja-JP" altLang="en-US" sz="2400">
                <a:solidFill>
                  <a:srgbClr val="000066"/>
                </a:solidFill>
                <a:ea typeface="HGS創英角ｺﾞｼｯｸUB" panose="020B0900000000000000" pitchFamily="50" charset="-128"/>
              </a:rPr>
              <a:t>意識啓発の取組み</a:t>
            </a:r>
          </a:p>
        </p:txBody>
      </p:sp>
      <p:sp>
        <p:nvSpPr>
          <p:cNvPr id="3070" name="テキスト ボックス 8"/>
          <p:cNvSpPr txBox="1">
            <a:spLocks noChangeArrowheads="1"/>
          </p:cNvSpPr>
          <p:nvPr/>
        </p:nvSpPr>
        <p:spPr>
          <a:xfrm>
            <a:off x="139128" y="1161257"/>
            <a:ext cx="6715125" cy="4000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rPr>
              <a:t>まず見てもらう、知ってもらう：ＮＰＯ法人まつえ・まちづくり塾</a:t>
            </a:r>
          </a:p>
        </p:txBody>
      </p:sp>
      <p:sp>
        <p:nvSpPr>
          <p:cNvPr id="3071" name="テキスト ボックス 5"/>
          <p:cNvSpPr txBox="1">
            <a:spLocks noChangeArrowheads="1"/>
          </p:cNvSpPr>
          <p:nvPr/>
        </p:nvSpPr>
        <p:spPr>
          <a:xfrm>
            <a:off x="228600" y="3281363"/>
            <a:ext cx="5105400" cy="3478212"/>
          </a:xfrm>
          <a:prstGeom prst="rect">
            <a:avLst/>
          </a:prstGeom>
          <a:noFill/>
          <a:ln>
            <a:noFill/>
          </a:ln>
        </p:spPr>
        <p:txBody>
          <a:bodyPr/>
          <a:lstStyle>
            <a:lvl1pPr marL="179388" indent="-1793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rPr>
              <a:t>・町並みや建物の見学ツアーを、春、夏など四季を通じて開催。</a:t>
            </a:r>
          </a:p>
          <a:p>
            <a:pPr eaLnBrk="1" hangingPunct="1">
              <a:spcBef>
                <a:spcPct val="0"/>
              </a:spcBef>
              <a:buFontTx/>
              <a:buNone/>
            </a:pPr>
            <a:r>
              <a:rPr lang="ja-JP" altLang="en-US" sz="1800">
                <a:solidFill>
                  <a:srgbClr val="000000"/>
                </a:solidFill>
              </a:rPr>
              <a:t>・島根県との協働実践事業（平成２１年度しまね協働実践事業）で、「新しい観光プログラム提供の仕組みづくり」として、「建築士と歩くまちなみ・たてもの探検ツアー」を開催。</a:t>
            </a:r>
          </a:p>
          <a:p>
            <a:pPr eaLnBrk="1" hangingPunct="1">
              <a:spcBef>
                <a:spcPct val="0"/>
              </a:spcBef>
              <a:buFontTx/>
              <a:buNone/>
            </a:pPr>
            <a:r>
              <a:rPr lang="ja-JP" altLang="en-US" sz="1800">
                <a:solidFill>
                  <a:srgbClr val="000000"/>
                </a:solidFill>
              </a:rPr>
              <a:t>・小泉八雲が再話した「怪談」ゆかりの地を小泉凡（小泉八雲の曾孫）さんの案内で訪ねる「松江ゴースト・ツアー」を開催。</a:t>
            </a:r>
          </a:p>
          <a:p>
            <a:pPr eaLnBrk="1" hangingPunct="1">
              <a:spcBef>
                <a:spcPct val="0"/>
              </a:spcBef>
              <a:buFontTx/>
              <a:buNone/>
            </a:pPr>
            <a:r>
              <a:rPr lang="ja-JP" altLang="en-US" sz="1800">
                <a:solidFill>
                  <a:srgbClr val="000000"/>
                </a:solidFill>
              </a:rPr>
              <a:t>・松江城内のお堀端にあるおだんご屋めぐり「だんごでハシゴ」の開催　等々。</a:t>
            </a:r>
          </a:p>
        </p:txBody>
      </p:sp>
      <p:sp>
        <p:nvSpPr>
          <p:cNvPr id="3072" name="Rectangle 3"/>
          <p:cNvSpPr>
            <a:spLocks noChangeArrowheads="1"/>
          </p:cNvSpPr>
          <p:nvPr/>
        </p:nvSpPr>
        <p:spPr>
          <a:xfrm>
            <a:off x="152400" y="1617663"/>
            <a:ext cx="8886825" cy="1365250"/>
          </a:xfrm>
          <a:prstGeom prst="rect">
            <a:avLst/>
          </a:prstGeom>
          <a:solidFill>
            <a:srgbClr val="FFFFFF"/>
          </a:solidFill>
          <a:ln w="38100">
            <a:solidFill>
              <a:srgbClr val="CC0000"/>
            </a:solidFill>
            <a:miter lim="800000"/>
            <a:headEnd/>
            <a:tailEnd/>
          </a:ln>
        </p:spPr>
        <p:txBody>
          <a:bodyPr lIns="0" rIns="18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solidFill>
                <a:srgbClr val="000000"/>
              </a:solidFill>
            </a:endParaRPr>
          </a:p>
        </p:txBody>
      </p:sp>
      <p:sp>
        <p:nvSpPr>
          <p:cNvPr id="3073" name="Rectangle 12"/>
          <p:cNvSpPr>
            <a:spLocks noChangeArrowheads="1"/>
          </p:cNvSpPr>
          <p:nvPr/>
        </p:nvSpPr>
        <p:spPr>
          <a:xfrm>
            <a:off x="260350" y="1730375"/>
            <a:ext cx="8785225" cy="1323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rPr>
              <a:t>まちづくりの専門家も法人構成員となっている。</a:t>
            </a:r>
            <a:endParaRPr lang="en-US" altLang="ja-JP" sz="1800">
              <a:solidFill>
                <a:srgbClr val="000000"/>
              </a:solidFill>
            </a:endParaRPr>
          </a:p>
          <a:p>
            <a:pPr eaLnBrk="1" hangingPunct="1">
              <a:spcBef>
                <a:spcPct val="0"/>
              </a:spcBef>
              <a:buFontTx/>
              <a:buNone/>
            </a:pPr>
            <a:r>
              <a:rPr lang="ja-JP" altLang="en-US" sz="1800">
                <a:solidFill>
                  <a:srgbClr val="000000"/>
                </a:solidFill>
              </a:rPr>
              <a:t>まず、地元の人々がまちを再発見してもらうことを目標とし、人々に興味を持ってもらえる創意工夫に満ちたまち歩きを実践。</a:t>
            </a:r>
            <a:endParaRPr lang="en-US" altLang="ja-JP" sz="1800">
              <a:solidFill>
                <a:srgbClr val="000000"/>
              </a:solidFill>
            </a:endParaRPr>
          </a:p>
          <a:p>
            <a:pPr eaLnBrk="1" hangingPunct="1">
              <a:spcBef>
                <a:spcPct val="0"/>
              </a:spcBef>
              <a:buFontTx/>
              <a:buNone/>
            </a:pPr>
            <a:r>
              <a:rPr lang="ja-JP" altLang="en-US" sz="1800">
                <a:solidFill>
                  <a:srgbClr val="000000"/>
                </a:solidFill>
              </a:rPr>
              <a:t>小さい活動を積み重ねて、継続することで徐々に意識の啓発につなげる姿勢。</a:t>
            </a:r>
            <a:endParaRPr lang="en-US" altLang="ja-JP" sz="1800">
              <a:solidFill>
                <a:srgbClr val="000000"/>
              </a:solidFill>
            </a:endParaRPr>
          </a:p>
        </p:txBody>
      </p:sp>
      <p:pic>
        <p:nvPicPr>
          <p:cNvPr id="3074" name="図 86" descr="0.jpg"/>
          <p:cNvPicPr>
            <a:picLocks noChangeAspect="1"/>
          </p:cNvPicPr>
          <p:nvPr/>
        </p:nvPicPr>
        <p:blipFill>
          <a:blip r:embed="rId3"/>
          <a:stretch>
            <a:fillRect/>
          </a:stretch>
        </p:blipFill>
        <p:spPr>
          <a:xfrm>
            <a:off x="5464175" y="3136900"/>
            <a:ext cx="3309938" cy="3517900"/>
          </a:xfrm>
          <a:prstGeom prst="rect">
            <a:avLst/>
          </a:prstGeom>
          <a:noFill/>
          <a:ln>
            <a:noFill/>
          </a:ln>
        </p:spPr>
      </p:pic>
      <p:sp>
        <p:nvSpPr>
          <p:cNvPr id="3075" name="Rectangle 21"/>
          <p:cNvSpPr>
            <a:spLocks noChangeArrowheads="1"/>
          </p:cNvSpPr>
          <p:nvPr/>
        </p:nvSpPr>
        <p:spPr>
          <a:xfrm>
            <a:off x="107504" y="-60325"/>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景観整備機構の取組事例</a:t>
            </a:r>
          </a:p>
        </p:txBody>
      </p:sp>
      <p:sp>
        <p:nvSpPr>
          <p:cNvPr id="3076"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48276764-87F0-4EA7-9BB1-A62B0041285D}" type="slidenum">
              <a:rPr lang="en-US" altLang="ja-JP" sz="1400" smtClean="0">
                <a:solidFill>
                  <a:srgbClr val="000000"/>
                </a:solidFill>
              </a:rPr>
              <a:pPr>
                <a:spcBef>
                  <a:spcPct val="0"/>
                </a:spcBef>
                <a:buFontTx/>
                <a:buNone/>
              </a:pPr>
              <a:t>45</a:t>
            </a:fld>
            <a:endParaRPr lang="en-US" altLang="ja-JP" sz="1400">
              <a:solidFill>
                <a:srgbClr val="000000"/>
              </a:solidFill>
            </a:endParaRPr>
          </a:p>
        </p:txBody>
      </p:sp>
    </p:spTree>
    <p:extLst>
      <p:ext uri="{BB962C8B-B14F-4D97-AF65-F5344CB8AC3E}">
        <p14:creationId xmlns:p14="http://schemas.microsoft.com/office/powerpoint/2010/main" val="2628932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正方形/長方形 3"/>
          <p:cNvSpPr>
            <a:spLocks noChangeArrowheads="1"/>
          </p:cNvSpPr>
          <p:nvPr/>
        </p:nvSpPr>
        <p:spPr>
          <a:xfrm>
            <a:off x="1692274" y="2565400"/>
            <a:ext cx="7200205" cy="1938992"/>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２．景観行政の取組</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①景観まちづくりの関係図</a:t>
            </a:r>
          </a:p>
        </p:txBody>
      </p:sp>
      <p:sp>
        <p:nvSpPr>
          <p:cNvPr id="3083"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084"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085" name="スライド番号プレースホルダー 1"/>
          <p:cNvSpPr>
            <a:spLocks noGrp="1"/>
          </p:cNvSpPr>
          <p:nvPr>
            <p:ph type="sldNum" sz="quarter" idx="12"/>
          </p:nvPr>
        </p:nvSpPr>
        <p:spPr/>
        <p:txBody>
          <a:bodyPr/>
          <a:lstStyle/>
          <a:p>
            <a:pPr>
              <a:defRPr/>
            </a:pPr>
            <a:fld id="{DBBE10F1-6C56-48FB-8F8E-4ACF42294D14}" type="slidenum">
              <a:rPr lang="en-US" altLang="ja-JP" smtClean="0"/>
              <a:pPr>
                <a:defRPr/>
              </a:pPr>
              <a:t>46</a:t>
            </a:fld>
            <a:endParaRPr lang="en-US" altLang="ja-JP"/>
          </a:p>
        </p:txBody>
      </p:sp>
    </p:spTree>
    <p:extLst>
      <p:ext uri="{BB962C8B-B14F-4D97-AF65-F5344CB8AC3E}">
        <p14:creationId xmlns:p14="http://schemas.microsoft.com/office/powerpoint/2010/main" val="3423895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1" name="右矢印 85"/>
          <p:cNvSpPr/>
          <p:nvPr/>
        </p:nvSpPr>
        <p:spPr>
          <a:xfrm rot="16200000">
            <a:off x="-685909" y="4062036"/>
            <a:ext cx="2586999" cy="319109"/>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092" name="正方形/長方形 66"/>
          <p:cNvSpPr/>
          <p:nvPr/>
        </p:nvSpPr>
        <p:spPr>
          <a:xfrm>
            <a:off x="218256" y="655999"/>
            <a:ext cx="8570194" cy="34724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093" name="正方形/長方形 61"/>
          <p:cNvSpPr/>
          <p:nvPr/>
        </p:nvSpPr>
        <p:spPr>
          <a:xfrm>
            <a:off x="231474" y="5578710"/>
            <a:ext cx="6051014" cy="3476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094" name="正方形/長方形 1"/>
          <p:cNvSpPr/>
          <p:nvPr/>
        </p:nvSpPr>
        <p:spPr>
          <a:xfrm>
            <a:off x="231476" y="3776134"/>
            <a:ext cx="2531552" cy="98505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095" name="Rectangle 2"/>
          <p:cNvSpPr>
            <a:spLocks noGrp="1" noChangeArrowheads="1"/>
          </p:cNvSpPr>
          <p:nvPr>
            <p:ph type="title"/>
          </p:nvPr>
        </p:nvSpPr>
        <p:spPr>
          <a:xfrm>
            <a:off x="0" y="12700"/>
            <a:ext cx="7019925" cy="476250"/>
          </a:xfrm>
        </p:spPr>
        <p:txBody>
          <a:bodyPr/>
          <a:lstStyle/>
          <a:p>
            <a:pPr eaLnBrk="1" hangingPunct="1"/>
            <a:r>
              <a:rPr lang="ja-JP" altLang="en-US" sz="2400" dirty="0"/>
              <a:t>景観まちづくりの関係図</a:t>
            </a:r>
          </a:p>
        </p:txBody>
      </p:sp>
      <p:sp>
        <p:nvSpPr>
          <p:cNvPr id="3096" name="テキスト ボックス 46"/>
          <p:cNvSpPr txBox="1"/>
          <p:nvPr/>
        </p:nvSpPr>
        <p:spPr>
          <a:xfrm>
            <a:off x="231475" y="5530635"/>
            <a:ext cx="6051014" cy="400110"/>
          </a:xfrm>
          <a:prstGeom prst="rect">
            <a:avLst/>
          </a:prstGeom>
          <a:noFill/>
          <a:ln>
            <a:noFill/>
          </a:ln>
        </p:spPr>
        <p:txBody>
          <a:bodyPr wrap="square" rtlCol="0">
            <a:spAutoFit/>
          </a:bodyPr>
          <a:lstStyle/>
          <a:p>
            <a:pPr algn="ctr"/>
            <a:r>
              <a:rPr lang="ja-JP" altLang="en-US" sz="2000" b="1" dirty="0">
                <a:solidFill>
                  <a:srgbClr val="000000"/>
                </a:solidFill>
                <a:latin typeface="ＭＳ Ｐゴシック"/>
                <a:ea typeface="ＭＳ Ｐゴシック"/>
              </a:rPr>
              <a:t>＜国＞</a:t>
            </a:r>
            <a:endParaRPr lang="ja-JP" altLang="en-US" sz="1600" b="1" dirty="0">
              <a:solidFill>
                <a:srgbClr val="000000"/>
              </a:solidFill>
              <a:latin typeface="ＭＳ Ｐゴシック"/>
              <a:ea typeface="ＭＳ Ｐゴシック"/>
            </a:endParaRPr>
          </a:p>
        </p:txBody>
      </p:sp>
      <p:sp>
        <p:nvSpPr>
          <p:cNvPr id="3097" name="正方形/長方形 33"/>
          <p:cNvSpPr/>
          <p:nvPr/>
        </p:nvSpPr>
        <p:spPr>
          <a:xfrm>
            <a:off x="3717841" y="3776721"/>
            <a:ext cx="5120503" cy="102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098" name="テキスト ボックス 32"/>
          <p:cNvSpPr txBox="1"/>
          <p:nvPr/>
        </p:nvSpPr>
        <p:spPr>
          <a:xfrm>
            <a:off x="3717840" y="3780572"/>
            <a:ext cx="5120502" cy="400110"/>
          </a:xfrm>
          <a:prstGeom prst="rect">
            <a:avLst/>
          </a:prstGeom>
          <a:noFill/>
          <a:ln>
            <a:noFill/>
          </a:ln>
        </p:spPr>
        <p:txBody>
          <a:bodyPr wrap="square" rtlCol="0">
            <a:spAutoFit/>
          </a:bodyPr>
          <a:lstStyle/>
          <a:p>
            <a:pPr algn="ctr"/>
            <a:r>
              <a:rPr lang="ja-JP" altLang="en-US" sz="2000" b="1" dirty="0">
                <a:solidFill>
                  <a:srgbClr val="000000"/>
                </a:solidFill>
                <a:latin typeface="ＭＳ Ｐゴシック"/>
                <a:ea typeface="ＭＳ Ｐゴシック"/>
              </a:rPr>
              <a:t>＜地方公共団体＞</a:t>
            </a:r>
            <a:endParaRPr lang="ja-JP" altLang="en-US" sz="1600" b="1" dirty="0">
              <a:solidFill>
                <a:srgbClr val="000000"/>
              </a:solidFill>
              <a:latin typeface="ＭＳ Ｐゴシック"/>
              <a:ea typeface="ＭＳ Ｐゴシック"/>
            </a:endParaRPr>
          </a:p>
        </p:txBody>
      </p:sp>
      <p:sp>
        <p:nvSpPr>
          <p:cNvPr id="3099" name="テキスト ボックス 36"/>
          <p:cNvSpPr txBox="1"/>
          <p:nvPr/>
        </p:nvSpPr>
        <p:spPr>
          <a:xfrm>
            <a:off x="231473" y="3781324"/>
            <a:ext cx="2551619" cy="400110"/>
          </a:xfrm>
          <a:prstGeom prst="rect">
            <a:avLst/>
          </a:prstGeom>
          <a:noFill/>
          <a:ln>
            <a:noFill/>
          </a:ln>
        </p:spPr>
        <p:txBody>
          <a:bodyPr wrap="square" rtlCol="0">
            <a:spAutoFit/>
          </a:bodyPr>
          <a:lstStyle/>
          <a:p>
            <a:pPr algn="ctr"/>
            <a:r>
              <a:rPr lang="ja-JP" altLang="en-US" sz="2000" b="1" dirty="0">
                <a:solidFill>
                  <a:srgbClr val="000000"/>
                </a:solidFill>
                <a:latin typeface="ＭＳ Ｐゴシック"/>
                <a:ea typeface="ＭＳ Ｐゴシック"/>
              </a:rPr>
              <a:t>＜住民・事業者＞</a:t>
            </a:r>
            <a:endParaRPr lang="ja-JP" altLang="en-US" sz="1600" b="1" dirty="0">
              <a:solidFill>
                <a:srgbClr val="000000"/>
              </a:solidFill>
              <a:latin typeface="ＭＳ Ｐゴシック"/>
              <a:ea typeface="ＭＳ Ｐゴシック"/>
            </a:endParaRPr>
          </a:p>
        </p:txBody>
      </p:sp>
      <p:sp>
        <p:nvSpPr>
          <p:cNvPr id="3100" name="テキスト ボックス 37"/>
          <p:cNvSpPr txBox="1"/>
          <p:nvPr/>
        </p:nvSpPr>
        <p:spPr>
          <a:xfrm>
            <a:off x="172712" y="4088758"/>
            <a:ext cx="2608356" cy="646331"/>
          </a:xfrm>
          <a:prstGeom prst="rect">
            <a:avLst/>
          </a:prstGeom>
          <a:noFill/>
          <a:ln>
            <a:noFill/>
          </a:ln>
        </p:spPr>
        <p:txBody>
          <a:bodyPr wrap="square" rtlCol="0">
            <a:spAutoFit/>
          </a:bodyPr>
          <a:lstStyle/>
          <a:p>
            <a:pPr marL="144000" indent="-144000"/>
            <a:r>
              <a:rPr lang="ja-JP" altLang="en-US" b="1" dirty="0">
                <a:solidFill>
                  <a:srgbClr val="000000"/>
                </a:solidFill>
                <a:latin typeface="ＭＳ Ｐゴシック"/>
                <a:ea typeface="ＭＳ Ｐゴシック"/>
              </a:rPr>
              <a:t>・景観協定等の住民主体のルールづくり</a:t>
            </a:r>
          </a:p>
        </p:txBody>
      </p:sp>
      <p:sp>
        <p:nvSpPr>
          <p:cNvPr id="3101" name="テキスト ボックス 38"/>
          <p:cNvSpPr txBox="1"/>
          <p:nvPr/>
        </p:nvSpPr>
        <p:spPr>
          <a:xfrm>
            <a:off x="3737905" y="4129457"/>
            <a:ext cx="5100437" cy="646331"/>
          </a:xfrm>
          <a:prstGeom prst="rect">
            <a:avLst/>
          </a:prstGeom>
          <a:noFill/>
          <a:ln>
            <a:noFill/>
          </a:ln>
        </p:spPr>
        <p:txBody>
          <a:bodyPr wrap="square" rtlCol="0">
            <a:spAutoFit/>
          </a:bodyPr>
          <a:lstStyle/>
          <a:p>
            <a:pPr marL="144000" indent="-144000"/>
            <a:r>
              <a:rPr lang="ja-JP" altLang="en-US" b="1" dirty="0">
                <a:solidFill>
                  <a:srgbClr val="000000"/>
                </a:solidFill>
                <a:latin typeface="ＭＳ Ｐゴシック"/>
                <a:ea typeface="ＭＳ Ｐゴシック"/>
              </a:rPr>
              <a:t>・景観計画やガイドラインの策定等のルールづくり</a:t>
            </a:r>
            <a:endParaRPr lang="en-US" altLang="ja-JP" b="1" dirty="0">
              <a:solidFill>
                <a:srgbClr val="000000"/>
              </a:solidFill>
              <a:latin typeface="ＭＳ Ｐゴシック"/>
              <a:ea typeface="ＭＳ Ｐゴシック"/>
            </a:endParaRPr>
          </a:p>
          <a:p>
            <a:pPr marL="144000" indent="-144000"/>
            <a:r>
              <a:rPr lang="ja-JP" altLang="en-US" b="1" dirty="0">
                <a:solidFill>
                  <a:srgbClr val="000000"/>
                </a:solidFill>
                <a:latin typeface="ＭＳ Ｐゴシック"/>
                <a:ea typeface="ＭＳ Ｐゴシック"/>
              </a:rPr>
              <a:t>・その他の施策の実施</a:t>
            </a:r>
            <a:endParaRPr lang="en-US" altLang="ja-JP" b="1" dirty="0">
              <a:solidFill>
                <a:srgbClr val="000000"/>
              </a:solidFill>
              <a:latin typeface="ＭＳ Ｐゴシック"/>
              <a:ea typeface="ＭＳ Ｐゴシック"/>
            </a:endParaRPr>
          </a:p>
        </p:txBody>
      </p:sp>
      <p:sp>
        <p:nvSpPr>
          <p:cNvPr id="3102" name="左右矢印 2"/>
          <p:cNvSpPr/>
          <p:nvPr/>
        </p:nvSpPr>
        <p:spPr>
          <a:xfrm>
            <a:off x="2873244" y="4137985"/>
            <a:ext cx="750020" cy="271082"/>
          </a:xfrm>
          <a:prstGeom prst="leftRightArrow">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03" name="テキスト ボックス 40"/>
          <p:cNvSpPr txBox="1"/>
          <p:nvPr/>
        </p:nvSpPr>
        <p:spPr>
          <a:xfrm>
            <a:off x="2896555" y="3820029"/>
            <a:ext cx="670640" cy="338554"/>
          </a:xfrm>
          <a:prstGeom prst="rect">
            <a:avLst/>
          </a:prstGeom>
          <a:noFill/>
          <a:ln>
            <a:noFill/>
          </a:ln>
        </p:spPr>
        <p:txBody>
          <a:bodyPr wrap="square" rtlCol="0">
            <a:spAutoFit/>
          </a:bodyPr>
          <a:lstStyle/>
          <a:p>
            <a:pPr marL="144000" indent="-144000" algn="ctr"/>
            <a:r>
              <a:rPr lang="ja-JP" altLang="en-US" sz="1600" b="1" dirty="0">
                <a:solidFill>
                  <a:srgbClr val="000000"/>
                </a:solidFill>
                <a:latin typeface="ＭＳ Ｐゴシック"/>
                <a:ea typeface="ＭＳ Ｐゴシック"/>
              </a:rPr>
              <a:t>協働</a:t>
            </a:r>
          </a:p>
        </p:txBody>
      </p:sp>
      <p:sp>
        <p:nvSpPr>
          <p:cNvPr id="3104" name="正方形/長方形 43"/>
          <p:cNvSpPr/>
          <p:nvPr/>
        </p:nvSpPr>
        <p:spPr>
          <a:xfrm>
            <a:off x="214505" y="1835179"/>
            <a:ext cx="6067984" cy="98505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05" name="正方形/長方形 63"/>
          <p:cNvSpPr/>
          <p:nvPr/>
        </p:nvSpPr>
        <p:spPr>
          <a:xfrm>
            <a:off x="6505658" y="1838096"/>
            <a:ext cx="2362096" cy="985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06" name="テキスト ボックス 65"/>
          <p:cNvSpPr txBox="1"/>
          <p:nvPr/>
        </p:nvSpPr>
        <p:spPr>
          <a:xfrm>
            <a:off x="232996" y="620688"/>
            <a:ext cx="8570195" cy="400110"/>
          </a:xfrm>
          <a:prstGeom prst="rect">
            <a:avLst/>
          </a:prstGeom>
          <a:noFill/>
          <a:ln>
            <a:noFill/>
          </a:ln>
        </p:spPr>
        <p:txBody>
          <a:bodyPr wrap="square" rtlCol="0">
            <a:spAutoFit/>
          </a:bodyPr>
          <a:lstStyle/>
          <a:p>
            <a:pPr algn="ctr"/>
            <a:r>
              <a:rPr lang="ja-JP" altLang="en-US" sz="2000" b="1" dirty="0">
                <a:solidFill>
                  <a:srgbClr val="000000"/>
                </a:solidFill>
                <a:latin typeface="ＭＳ Ｐゴシック"/>
                <a:ea typeface="ＭＳ Ｐゴシック"/>
              </a:rPr>
              <a:t>良好な景観の形成</a:t>
            </a:r>
            <a:endParaRPr lang="ja-JP" altLang="en-US" sz="1600" b="1" dirty="0">
              <a:solidFill>
                <a:srgbClr val="000000"/>
              </a:solidFill>
              <a:latin typeface="ＭＳ Ｐゴシック"/>
              <a:ea typeface="ＭＳ Ｐゴシック"/>
            </a:endParaRPr>
          </a:p>
        </p:txBody>
      </p:sp>
      <p:sp>
        <p:nvSpPr>
          <p:cNvPr id="3107" name="右矢印 68"/>
          <p:cNvSpPr/>
          <p:nvPr/>
        </p:nvSpPr>
        <p:spPr>
          <a:xfrm rot="16200000">
            <a:off x="2842198" y="3095792"/>
            <a:ext cx="779354" cy="393615"/>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08" name="テキスト ボックス 69"/>
          <p:cNvSpPr txBox="1"/>
          <p:nvPr/>
        </p:nvSpPr>
        <p:spPr>
          <a:xfrm>
            <a:off x="2406751" y="3052618"/>
            <a:ext cx="747885" cy="584775"/>
          </a:xfrm>
          <a:prstGeom prst="rect">
            <a:avLst/>
          </a:prstGeom>
          <a:noFill/>
          <a:ln>
            <a:noFill/>
          </a:ln>
        </p:spPr>
        <p:txBody>
          <a:bodyPr wrap="square" rtlCol="0">
            <a:spAutoFit/>
          </a:bodyPr>
          <a:lstStyle/>
          <a:p>
            <a:pPr algn="ctr"/>
            <a:r>
              <a:rPr lang="ja-JP" altLang="en-US" sz="1600" b="1" dirty="0">
                <a:solidFill>
                  <a:srgbClr val="000000"/>
                </a:solidFill>
                <a:latin typeface="ＭＳ Ｐゴシック"/>
                <a:ea typeface="ＭＳ Ｐゴシック"/>
              </a:rPr>
              <a:t>規制・誘導</a:t>
            </a:r>
          </a:p>
        </p:txBody>
      </p:sp>
      <p:sp>
        <p:nvSpPr>
          <p:cNvPr id="3109" name="テキスト ボックス 72"/>
          <p:cNvSpPr txBox="1"/>
          <p:nvPr/>
        </p:nvSpPr>
        <p:spPr>
          <a:xfrm>
            <a:off x="244231" y="1837844"/>
            <a:ext cx="6038257" cy="400110"/>
          </a:xfrm>
          <a:prstGeom prst="rect">
            <a:avLst/>
          </a:prstGeom>
          <a:noFill/>
          <a:ln>
            <a:noFill/>
          </a:ln>
        </p:spPr>
        <p:txBody>
          <a:bodyPr wrap="square" rtlCol="0">
            <a:spAutoFit/>
          </a:bodyPr>
          <a:lstStyle/>
          <a:p>
            <a:pPr algn="ctr"/>
            <a:r>
              <a:rPr lang="ja-JP" altLang="en-US" sz="2000" b="1" dirty="0">
                <a:solidFill>
                  <a:srgbClr val="000000"/>
                </a:solidFill>
                <a:latin typeface="ＭＳ Ｐゴシック"/>
                <a:ea typeface="ＭＳ Ｐゴシック"/>
              </a:rPr>
              <a:t>＜住民・事業者＞</a:t>
            </a:r>
            <a:endParaRPr lang="ja-JP" altLang="en-US" sz="1600" b="1" dirty="0">
              <a:solidFill>
                <a:srgbClr val="000000"/>
              </a:solidFill>
              <a:latin typeface="ＭＳ Ｐゴシック"/>
              <a:ea typeface="ＭＳ Ｐゴシック"/>
            </a:endParaRPr>
          </a:p>
        </p:txBody>
      </p:sp>
      <p:sp>
        <p:nvSpPr>
          <p:cNvPr id="3110" name="テキスト ボックス 73"/>
          <p:cNvSpPr txBox="1"/>
          <p:nvPr/>
        </p:nvSpPr>
        <p:spPr>
          <a:xfrm>
            <a:off x="3369189" y="2255842"/>
            <a:ext cx="2842547" cy="369332"/>
          </a:xfrm>
          <a:prstGeom prst="rect">
            <a:avLst/>
          </a:prstGeom>
          <a:noFill/>
          <a:ln>
            <a:solidFill>
              <a:schemeClr val="tx1"/>
            </a:solidFill>
            <a:prstDash val="dash"/>
          </a:ln>
        </p:spPr>
        <p:txBody>
          <a:bodyPr wrap="square" rtlCol="0">
            <a:spAutoFit/>
          </a:bodyPr>
          <a:lstStyle/>
          <a:p>
            <a:pPr marL="144000" indent="-144000"/>
            <a:r>
              <a:rPr lang="ja-JP" altLang="en-US" b="1" dirty="0">
                <a:solidFill>
                  <a:srgbClr val="000000"/>
                </a:solidFill>
                <a:latin typeface="ＭＳ Ｐゴシック"/>
                <a:ea typeface="ＭＳ Ｐゴシック"/>
              </a:rPr>
              <a:t>・建築物や工作物の新築等</a:t>
            </a:r>
          </a:p>
        </p:txBody>
      </p:sp>
      <p:sp>
        <p:nvSpPr>
          <p:cNvPr id="3111" name="テキスト ボックス 76"/>
          <p:cNvSpPr txBox="1"/>
          <p:nvPr/>
        </p:nvSpPr>
        <p:spPr>
          <a:xfrm>
            <a:off x="5622012" y="3116828"/>
            <a:ext cx="1286209" cy="338554"/>
          </a:xfrm>
          <a:prstGeom prst="rect">
            <a:avLst/>
          </a:prstGeom>
          <a:noFill/>
          <a:ln>
            <a:noFill/>
          </a:ln>
        </p:spPr>
        <p:txBody>
          <a:bodyPr wrap="square" rtlCol="0">
            <a:spAutoFit/>
          </a:bodyPr>
          <a:lstStyle/>
          <a:p>
            <a:pPr marL="144000" indent="-144000" algn="ctr"/>
            <a:r>
              <a:rPr lang="ja-JP" altLang="en-US" sz="1600" b="1" dirty="0">
                <a:solidFill>
                  <a:srgbClr val="000000"/>
                </a:solidFill>
                <a:latin typeface="ＭＳ Ｐゴシック"/>
                <a:ea typeface="ＭＳ Ｐゴシック"/>
              </a:rPr>
              <a:t>普及啓発</a:t>
            </a:r>
          </a:p>
        </p:txBody>
      </p:sp>
      <p:sp>
        <p:nvSpPr>
          <p:cNvPr id="3112" name="テキスト ボックス 77"/>
          <p:cNvSpPr txBox="1"/>
          <p:nvPr/>
        </p:nvSpPr>
        <p:spPr>
          <a:xfrm>
            <a:off x="339764" y="2260077"/>
            <a:ext cx="2849761" cy="369332"/>
          </a:xfrm>
          <a:prstGeom prst="rect">
            <a:avLst/>
          </a:prstGeom>
          <a:noFill/>
          <a:ln>
            <a:solidFill>
              <a:schemeClr val="tx1"/>
            </a:solidFill>
            <a:prstDash val="dash"/>
          </a:ln>
        </p:spPr>
        <p:txBody>
          <a:bodyPr wrap="square" rtlCol="0">
            <a:spAutoFit/>
          </a:bodyPr>
          <a:lstStyle/>
          <a:p>
            <a:pPr marL="144000" indent="-144000"/>
            <a:r>
              <a:rPr lang="ja-JP" altLang="en-US" b="1" dirty="0">
                <a:solidFill>
                  <a:srgbClr val="000000"/>
                </a:solidFill>
                <a:latin typeface="ＭＳ Ｐゴシック"/>
                <a:ea typeface="ＭＳ Ｐゴシック"/>
              </a:rPr>
              <a:t>・緑化や清掃活動等</a:t>
            </a:r>
          </a:p>
        </p:txBody>
      </p:sp>
      <p:sp>
        <p:nvSpPr>
          <p:cNvPr id="3113" name="テキスト ボックス 78"/>
          <p:cNvSpPr txBox="1"/>
          <p:nvPr/>
        </p:nvSpPr>
        <p:spPr>
          <a:xfrm>
            <a:off x="6487379" y="1830558"/>
            <a:ext cx="2380376" cy="400110"/>
          </a:xfrm>
          <a:prstGeom prst="rect">
            <a:avLst/>
          </a:prstGeom>
          <a:noFill/>
          <a:ln>
            <a:noFill/>
          </a:ln>
        </p:spPr>
        <p:txBody>
          <a:bodyPr wrap="square" rtlCol="0">
            <a:spAutoFit/>
          </a:bodyPr>
          <a:lstStyle/>
          <a:p>
            <a:pPr algn="ctr"/>
            <a:r>
              <a:rPr lang="ja-JP" altLang="en-US" sz="2000" b="1" dirty="0">
                <a:solidFill>
                  <a:srgbClr val="000000"/>
                </a:solidFill>
                <a:latin typeface="ＭＳ Ｐゴシック"/>
                <a:ea typeface="ＭＳ Ｐゴシック"/>
              </a:rPr>
              <a:t>＜地方公共団体＞</a:t>
            </a:r>
            <a:endParaRPr lang="ja-JP" altLang="en-US" sz="1600" b="1" dirty="0">
              <a:solidFill>
                <a:srgbClr val="000000"/>
              </a:solidFill>
              <a:latin typeface="ＭＳ Ｐゴシック"/>
              <a:ea typeface="ＭＳ Ｐゴシック"/>
            </a:endParaRPr>
          </a:p>
        </p:txBody>
      </p:sp>
      <p:sp>
        <p:nvSpPr>
          <p:cNvPr id="3114" name="テキスト ボックス 79"/>
          <p:cNvSpPr txBox="1"/>
          <p:nvPr/>
        </p:nvSpPr>
        <p:spPr>
          <a:xfrm>
            <a:off x="6466401" y="2263587"/>
            <a:ext cx="2440610" cy="369332"/>
          </a:xfrm>
          <a:prstGeom prst="rect">
            <a:avLst/>
          </a:prstGeom>
          <a:noFill/>
          <a:ln>
            <a:noFill/>
          </a:ln>
        </p:spPr>
        <p:txBody>
          <a:bodyPr wrap="square" rtlCol="0">
            <a:spAutoFit/>
          </a:bodyPr>
          <a:lstStyle/>
          <a:p>
            <a:pPr marL="144000" indent="-144000"/>
            <a:r>
              <a:rPr lang="ja-JP" altLang="en-US" b="1" dirty="0">
                <a:solidFill>
                  <a:srgbClr val="000000"/>
                </a:solidFill>
                <a:latin typeface="ＭＳ Ｐゴシック"/>
                <a:ea typeface="ＭＳ Ｐゴシック"/>
              </a:rPr>
              <a:t>・公共インフラの整備等</a:t>
            </a:r>
          </a:p>
        </p:txBody>
      </p:sp>
      <p:sp>
        <p:nvSpPr>
          <p:cNvPr id="3115" name="右矢印 80"/>
          <p:cNvSpPr/>
          <p:nvPr/>
        </p:nvSpPr>
        <p:spPr>
          <a:xfrm rot="16200000">
            <a:off x="1155795" y="5009164"/>
            <a:ext cx="682914" cy="31420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16" name="右矢印 81"/>
          <p:cNvSpPr/>
          <p:nvPr/>
        </p:nvSpPr>
        <p:spPr>
          <a:xfrm rot="16200000">
            <a:off x="3776464" y="5031488"/>
            <a:ext cx="682914" cy="31420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17" name="テキスト ボックス 82"/>
          <p:cNvSpPr txBox="1"/>
          <p:nvPr/>
        </p:nvSpPr>
        <p:spPr>
          <a:xfrm>
            <a:off x="4200467" y="4951484"/>
            <a:ext cx="2421094" cy="584775"/>
          </a:xfrm>
          <a:prstGeom prst="rect">
            <a:avLst/>
          </a:prstGeom>
          <a:noFill/>
          <a:ln>
            <a:noFill/>
          </a:ln>
        </p:spPr>
        <p:txBody>
          <a:bodyPr wrap="square" rtlCol="0">
            <a:spAutoFit/>
          </a:bodyPr>
          <a:lstStyle/>
          <a:p>
            <a:r>
              <a:rPr lang="ja-JP" altLang="en-US" sz="1600" b="1" dirty="0">
                <a:solidFill>
                  <a:srgbClr val="000000"/>
                </a:solidFill>
                <a:latin typeface="ＭＳ Ｐゴシック"/>
                <a:ea typeface="ＭＳ Ｐゴシック"/>
              </a:rPr>
              <a:t>技術的支援・情報提供、人材育成、予算的支援</a:t>
            </a:r>
            <a:endParaRPr lang="en-US" altLang="ja-JP" sz="1600" b="1" dirty="0">
              <a:solidFill>
                <a:srgbClr val="000000"/>
              </a:solidFill>
              <a:latin typeface="ＭＳ Ｐゴシック"/>
              <a:ea typeface="ＭＳ Ｐゴシック"/>
            </a:endParaRPr>
          </a:p>
        </p:txBody>
      </p:sp>
      <p:sp>
        <p:nvSpPr>
          <p:cNvPr id="3118" name="テキスト ボックス 83"/>
          <p:cNvSpPr txBox="1"/>
          <p:nvPr/>
        </p:nvSpPr>
        <p:spPr>
          <a:xfrm>
            <a:off x="1601739" y="5058548"/>
            <a:ext cx="1144036" cy="338554"/>
          </a:xfrm>
          <a:prstGeom prst="rect">
            <a:avLst/>
          </a:prstGeom>
          <a:noFill/>
          <a:ln>
            <a:noFill/>
          </a:ln>
        </p:spPr>
        <p:txBody>
          <a:bodyPr wrap="square" rtlCol="0">
            <a:spAutoFit/>
          </a:bodyPr>
          <a:lstStyle/>
          <a:p>
            <a:pPr marL="144000" indent="-144000"/>
            <a:r>
              <a:rPr lang="ja-JP" altLang="en-US" sz="1600" b="1" dirty="0">
                <a:solidFill>
                  <a:srgbClr val="000000"/>
                </a:solidFill>
                <a:latin typeface="ＭＳ Ｐゴシック"/>
                <a:ea typeface="ＭＳ Ｐゴシック"/>
              </a:rPr>
              <a:t>情報提供</a:t>
            </a:r>
            <a:endParaRPr lang="en-US" altLang="ja-JP" sz="1600" b="1" dirty="0">
              <a:solidFill>
                <a:srgbClr val="000000"/>
              </a:solidFill>
              <a:latin typeface="ＭＳ Ｐゴシック"/>
              <a:ea typeface="ＭＳ Ｐゴシック"/>
            </a:endParaRPr>
          </a:p>
        </p:txBody>
      </p:sp>
      <p:sp>
        <p:nvSpPr>
          <p:cNvPr id="3119" name="テキスト ボックス 86"/>
          <p:cNvSpPr txBox="1"/>
          <p:nvPr/>
        </p:nvSpPr>
        <p:spPr>
          <a:xfrm>
            <a:off x="709901" y="3207738"/>
            <a:ext cx="1144036" cy="336437"/>
          </a:xfrm>
          <a:prstGeom prst="rect">
            <a:avLst/>
          </a:prstGeom>
          <a:noFill/>
          <a:ln>
            <a:noFill/>
          </a:ln>
        </p:spPr>
        <p:txBody>
          <a:bodyPr wrap="square" rtlCol="0">
            <a:spAutoFit/>
          </a:bodyPr>
          <a:lstStyle/>
          <a:p>
            <a:pPr marL="144000" indent="-144000"/>
            <a:r>
              <a:rPr lang="ja-JP" altLang="en-US" sz="1600" b="1" dirty="0">
                <a:solidFill>
                  <a:srgbClr val="000000"/>
                </a:solidFill>
                <a:latin typeface="ＭＳ Ｐゴシック"/>
                <a:ea typeface="ＭＳ Ｐゴシック"/>
              </a:rPr>
              <a:t>普及啓発</a:t>
            </a:r>
            <a:endParaRPr lang="en-US" altLang="ja-JP" sz="1600" b="1" dirty="0">
              <a:solidFill>
                <a:srgbClr val="000000"/>
              </a:solidFill>
              <a:latin typeface="ＭＳ Ｐゴシック"/>
              <a:ea typeface="ＭＳ Ｐゴシック"/>
            </a:endParaRPr>
          </a:p>
        </p:txBody>
      </p:sp>
      <p:sp>
        <p:nvSpPr>
          <p:cNvPr id="3120" name="右矢印 88"/>
          <p:cNvSpPr/>
          <p:nvPr/>
        </p:nvSpPr>
        <p:spPr>
          <a:xfrm rot="16200000">
            <a:off x="4386216" y="1279321"/>
            <a:ext cx="682914" cy="314204"/>
          </a:xfrm>
          <a:prstGeom prst="rightArrow">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21" name="右矢印 89"/>
          <p:cNvSpPr/>
          <p:nvPr/>
        </p:nvSpPr>
        <p:spPr>
          <a:xfrm rot="16200000">
            <a:off x="1260282" y="1300372"/>
            <a:ext cx="682914" cy="314204"/>
          </a:xfrm>
          <a:prstGeom prst="rightArrow">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22" name="右矢印 90"/>
          <p:cNvSpPr/>
          <p:nvPr/>
        </p:nvSpPr>
        <p:spPr>
          <a:xfrm rot="16200000">
            <a:off x="7197946" y="1272219"/>
            <a:ext cx="682914" cy="314204"/>
          </a:xfrm>
          <a:prstGeom prst="rightArrow">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23" name="右矢印 91"/>
          <p:cNvSpPr/>
          <p:nvPr/>
        </p:nvSpPr>
        <p:spPr>
          <a:xfrm rot="16200000">
            <a:off x="7319310" y="3120151"/>
            <a:ext cx="760791" cy="326337"/>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24" name="テキスト ボックス 92"/>
          <p:cNvSpPr txBox="1"/>
          <p:nvPr/>
        </p:nvSpPr>
        <p:spPr>
          <a:xfrm>
            <a:off x="7743305" y="3043938"/>
            <a:ext cx="747885" cy="584775"/>
          </a:xfrm>
          <a:prstGeom prst="rect">
            <a:avLst/>
          </a:prstGeom>
          <a:noFill/>
          <a:ln>
            <a:noFill/>
          </a:ln>
        </p:spPr>
        <p:txBody>
          <a:bodyPr wrap="square" rtlCol="0">
            <a:spAutoFit/>
          </a:bodyPr>
          <a:lstStyle/>
          <a:p>
            <a:pPr algn="ctr"/>
            <a:r>
              <a:rPr lang="ja-JP" altLang="en-US" sz="1600" b="1" dirty="0">
                <a:solidFill>
                  <a:srgbClr val="000000"/>
                </a:solidFill>
                <a:latin typeface="ＭＳ Ｐゴシック"/>
                <a:ea typeface="ＭＳ Ｐゴシック"/>
              </a:rPr>
              <a:t>規制・誘導</a:t>
            </a:r>
          </a:p>
        </p:txBody>
      </p:sp>
      <p:sp>
        <p:nvSpPr>
          <p:cNvPr id="3125" name="正方形/長方形 93"/>
          <p:cNvSpPr/>
          <p:nvPr/>
        </p:nvSpPr>
        <p:spPr>
          <a:xfrm>
            <a:off x="7236294" y="5578710"/>
            <a:ext cx="1631459" cy="339368"/>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26" name="テキスト ボックス 94"/>
          <p:cNvSpPr txBox="1"/>
          <p:nvPr/>
        </p:nvSpPr>
        <p:spPr>
          <a:xfrm>
            <a:off x="7236295" y="5548338"/>
            <a:ext cx="1631459" cy="400110"/>
          </a:xfrm>
          <a:prstGeom prst="rect">
            <a:avLst/>
          </a:prstGeom>
          <a:noFill/>
          <a:ln>
            <a:noFill/>
          </a:ln>
        </p:spPr>
        <p:txBody>
          <a:bodyPr wrap="square" rtlCol="0">
            <a:spAutoFit/>
          </a:bodyPr>
          <a:lstStyle/>
          <a:p>
            <a:pPr algn="ctr"/>
            <a:r>
              <a:rPr lang="ja-JP" altLang="en-US" sz="2000" b="1" dirty="0">
                <a:solidFill>
                  <a:srgbClr val="000000"/>
                </a:solidFill>
                <a:latin typeface="ＭＳ Ｐゴシック"/>
                <a:ea typeface="ＭＳ Ｐゴシック"/>
              </a:rPr>
              <a:t>＜専門家＞</a:t>
            </a:r>
            <a:endParaRPr lang="ja-JP" altLang="en-US" sz="1600" b="1" dirty="0">
              <a:solidFill>
                <a:srgbClr val="000000"/>
              </a:solidFill>
              <a:latin typeface="ＭＳ Ｐゴシック"/>
              <a:ea typeface="ＭＳ Ｐゴシック"/>
            </a:endParaRPr>
          </a:p>
        </p:txBody>
      </p:sp>
      <p:sp>
        <p:nvSpPr>
          <p:cNvPr id="3127" name="右矢印 95"/>
          <p:cNvSpPr/>
          <p:nvPr/>
        </p:nvSpPr>
        <p:spPr>
          <a:xfrm rot="10800000">
            <a:off x="6404373" y="5575778"/>
            <a:ext cx="682914" cy="314204"/>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28" name="右矢印 96"/>
          <p:cNvSpPr/>
          <p:nvPr/>
        </p:nvSpPr>
        <p:spPr>
          <a:xfrm rot="16200000">
            <a:off x="7708611" y="5002594"/>
            <a:ext cx="682914" cy="314204"/>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29" name="テキスト ボックス 97"/>
          <p:cNvSpPr txBox="1"/>
          <p:nvPr/>
        </p:nvSpPr>
        <p:spPr>
          <a:xfrm>
            <a:off x="7998133" y="5029769"/>
            <a:ext cx="747885" cy="338554"/>
          </a:xfrm>
          <a:prstGeom prst="rect">
            <a:avLst/>
          </a:prstGeom>
          <a:noFill/>
          <a:ln>
            <a:noFill/>
          </a:ln>
        </p:spPr>
        <p:txBody>
          <a:bodyPr wrap="square" rtlCol="0">
            <a:spAutoFit/>
          </a:bodyPr>
          <a:lstStyle/>
          <a:p>
            <a:pPr algn="ctr"/>
            <a:r>
              <a:rPr lang="ja-JP" altLang="en-US" sz="1600" b="1" dirty="0">
                <a:solidFill>
                  <a:srgbClr val="000000"/>
                </a:solidFill>
                <a:latin typeface="ＭＳ Ｐゴシック"/>
                <a:ea typeface="ＭＳ Ｐゴシック"/>
              </a:rPr>
              <a:t>助言</a:t>
            </a:r>
          </a:p>
        </p:txBody>
      </p:sp>
      <p:sp>
        <p:nvSpPr>
          <p:cNvPr id="3130" name="テキスト ボックス 98"/>
          <p:cNvSpPr txBox="1"/>
          <p:nvPr/>
        </p:nvSpPr>
        <p:spPr>
          <a:xfrm>
            <a:off x="6485646" y="5791250"/>
            <a:ext cx="747885" cy="338554"/>
          </a:xfrm>
          <a:prstGeom prst="rect">
            <a:avLst/>
          </a:prstGeom>
          <a:noFill/>
          <a:ln>
            <a:noFill/>
          </a:ln>
        </p:spPr>
        <p:txBody>
          <a:bodyPr wrap="square" rtlCol="0">
            <a:spAutoFit/>
          </a:bodyPr>
          <a:lstStyle/>
          <a:p>
            <a:pPr algn="ctr"/>
            <a:r>
              <a:rPr lang="ja-JP" altLang="en-US" sz="1600" b="1" dirty="0">
                <a:solidFill>
                  <a:srgbClr val="000000"/>
                </a:solidFill>
                <a:latin typeface="ＭＳ Ｐゴシック"/>
                <a:ea typeface="ＭＳ Ｐゴシック"/>
              </a:rPr>
              <a:t>助言</a:t>
            </a:r>
          </a:p>
        </p:txBody>
      </p:sp>
      <p:sp>
        <p:nvSpPr>
          <p:cNvPr id="3131" name="右矢印 99"/>
          <p:cNvSpPr/>
          <p:nvPr/>
        </p:nvSpPr>
        <p:spPr>
          <a:xfrm rot="16200000">
            <a:off x="3770818" y="3123916"/>
            <a:ext cx="760791" cy="326337"/>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132" name="テキスト ボックス 100"/>
          <p:cNvSpPr txBox="1"/>
          <p:nvPr/>
        </p:nvSpPr>
        <p:spPr>
          <a:xfrm>
            <a:off x="4275023" y="3062840"/>
            <a:ext cx="863456" cy="584775"/>
          </a:xfrm>
          <a:prstGeom prst="rect">
            <a:avLst/>
          </a:prstGeom>
          <a:noFill/>
          <a:ln>
            <a:noFill/>
          </a:ln>
        </p:spPr>
        <p:txBody>
          <a:bodyPr wrap="square" rtlCol="0">
            <a:spAutoFit/>
          </a:bodyPr>
          <a:lstStyle/>
          <a:p>
            <a:pPr marL="144000" indent="-144000" algn="ctr"/>
            <a:r>
              <a:rPr lang="ja-JP" altLang="en-US" sz="1600" b="1" dirty="0">
                <a:solidFill>
                  <a:srgbClr val="000000"/>
                </a:solidFill>
                <a:latin typeface="ＭＳ Ｐゴシック"/>
                <a:ea typeface="ＭＳ Ｐゴシック"/>
              </a:rPr>
              <a:t>予算的</a:t>
            </a:r>
            <a:endParaRPr lang="en-US" altLang="ja-JP" sz="1600" b="1" dirty="0">
              <a:solidFill>
                <a:srgbClr val="000000"/>
              </a:solidFill>
              <a:latin typeface="ＭＳ Ｐゴシック"/>
              <a:ea typeface="ＭＳ Ｐゴシック"/>
            </a:endParaRPr>
          </a:p>
          <a:p>
            <a:pPr marL="144000" indent="-144000" algn="ctr"/>
            <a:r>
              <a:rPr lang="ja-JP" altLang="en-US" sz="1600" b="1" dirty="0">
                <a:solidFill>
                  <a:srgbClr val="000000"/>
                </a:solidFill>
                <a:latin typeface="ＭＳ Ｐゴシック"/>
                <a:ea typeface="ＭＳ Ｐゴシック"/>
              </a:rPr>
              <a:t>支援</a:t>
            </a:r>
          </a:p>
        </p:txBody>
      </p:sp>
      <p:sp>
        <p:nvSpPr>
          <p:cNvPr id="3133" name="正方形/長方形 47"/>
          <p:cNvSpPr/>
          <p:nvPr/>
        </p:nvSpPr>
        <p:spPr>
          <a:xfrm>
            <a:off x="-3247" y="5980647"/>
            <a:ext cx="3031599" cy="307777"/>
          </a:xfrm>
          <a:prstGeom prst="rect">
            <a:avLst/>
          </a:prstGeom>
        </p:spPr>
        <p:txBody>
          <a:bodyPr wrap="none">
            <a:spAutoFit/>
          </a:bodyPr>
          <a:lstStyle/>
          <a:p>
            <a:r>
              <a:rPr lang="ja-JP" altLang="en-US" sz="1400" dirty="0"/>
              <a:t>〇国としての景観まちづくりの施策例</a:t>
            </a:r>
          </a:p>
        </p:txBody>
      </p:sp>
      <p:sp>
        <p:nvSpPr>
          <p:cNvPr id="3134" name="正方形/長方形 48"/>
          <p:cNvSpPr/>
          <p:nvPr/>
        </p:nvSpPr>
        <p:spPr>
          <a:xfrm>
            <a:off x="0" y="6206661"/>
            <a:ext cx="9144000" cy="646331"/>
          </a:xfrm>
          <a:prstGeom prst="rect">
            <a:avLst/>
          </a:prstGeom>
        </p:spPr>
        <p:txBody>
          <a:bodyPr wrap="square">
            <a:spAutoFit/>
          </a:bodyPr>
          <a:lstStyle/>
          <a:p>
            <a:r>
              <a:rPr lang="ja-JP" altLang="en-US" sz="1200" dirty="0">
                <a:latin typeface="+mn-ea"/>
                <a:ea typeface="+mn-ea"/>
              </a:rPr>
              <a:t>・技術的支援・情報提供（景観法運用指針、景観形成ガイドライン等）　・予算的支援（景観重要建造物等の保全・活用の取組への支援等）</a:t>
            </a:r>
            <a:endParaRPr lang="en-US" altLang="ja-JP" sz="1200" dirty="0">
              <a:latin typeface="+mn-ea"/>
              <a:ea typeface="+mn-ea"/>
            </a:endParaRPr>
          </a:p>
          <a:p>
            <a:r>
              <a:rPr lang="ja-JP" altLang="en-US" sz="1200" dirty="0">
                <a:latin typeface="+mn-ea"/>
                <a:ea typeface="+mn-ea"/>
              </a:rPr>
              <a:t>・情報提供（良好な景観まちづくりの事例等）　　　　　　　　　　　　　　　　 ・人材育成（国土交通大学校での研修等）</a:t>
            </a:r>
            <a:endParaRPr lang="en-US" altLang="ja-JP" sz="1200" dirty="0">
              <a:latin typeface="+mn-ea"/>
              <a:ea typeface="+mn-ea"/>
            </a:endParaRPr>
          </a:p>
          <a:p>
            <a:r>
              <a:rPr lang="ja-JP" altLang="en-US" sz="1200" dirty="0">
                <a:latin typeface="+mn-ea"/>
                <a:ea typeface="+mn-ea"/>
              </a:rPr>
              <a:t>・普及啓発（表彰、景観まちづくり学習モデルプログラムの提供等）　等</a:t>
            </a:r>
            <a:endParaRPr lang="en-US" altLang="ja-JP" sz="1200" dirty="0">
              <a:latin typeface="+mn-ea"/>
              <a:ea typeface="+mn-ea"/>
            </a:endParaRPr>
          </a:p>
        </p:txBody>
      </p:sp>
      <p:sp>
        <p:nvSpPr>
          <p:cNvPr id="3135" name="スライド番号プレースホルダー 3"/>
          <p:cNvSpPr>
            <a:spLocks noGrp="1"/>
          </p:cNvSpPr>
          <p:nvPr>
            <p:ph type="sldNum" sz="quarter" idx="12"/>
          </p:nvPr>
        </p:nvSpPr>
        <p:spPr/>
        <p:txBody>
          <a:bodyPr/>
          <a:lstStyle/>
          <a:p>
            <a:pPr>
              <a:defRPr/>
            </a:pPr>
            <a:fld id="{1B1A8EB1-125A-443F-A46C-5E1B37C9C3F9}" type="slidenum">
              <a:rPr lang="en-US" altLang="ja-JP" smtClean="0"/>
              <a:pPr>
                <a:defRPr/>
              </a:pPr>
              <a:t>47</a:t>
            </a:fld>
            <a:endParaRPr lang="en-US" altLang="ja-JP"/>
          </a:p>
        </p:txBody>
      </p:sp>
      <p:sp>
        <p:nvSpPr>
          <p:cNvPr id="3136" name="右矢印 49"/>
          <p:cNvSpPr/>
          <p:nvPr/>
        </p:nvSpPr>
        <p:spPr>
          <a:xfrm rot="16200000">
            <a:off x="5277031" y="3108610"/>
            <a:ext cx="760791" cy="326337"/>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1701252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8" name="正方形/長方形 3"/>
          <p:cNvSpPr>
            <a:spLocks noChangeArrowheads="1"/>
          </p:cNvSpPr>
          <p:nvPr/>
        </p:nvSpPr>
        <p:spPr>
          <a:xfrm>
            <a:off x="1692274" y="2565400"/>
            <a:ext cx="7451725" cy="1938992"/>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２．景観行政の取組</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②国の景観関係予算</a:t>
            </a:r>
          </a:p>
        </p:txBody>
      </p:sp>
      <p:sp>
        <p:nvSpPr>
          <p:cNvPr id="3139"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40"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41" name="スライド番号プレースホルダー 1"/>
          <p:cNvSpPr>
            <a:spLocks noGrp="1"/>
          </p:cNvSpPr>
          <p:nvPr>
            <p:ph type="sldNum" sz="quarter" idx="12"/>
          </p:nvPr>
        </p:nvSpPr>
        <p:spPr/>
        <p:txBody>
          <a:bodyPr/>
          <a:lstStyle/>
          <a:p>
            <a:pPr>
              <a:defRPr/>
            </a:pPr>
            <a:fld id="{35C1E978-A3B9-4673-8199-379729392307}" type="slidenum">
              <a:rPr lang="en-US" altLang="ja-JP" smtClean="0">
                <a:solidFill>
                  <a:srgbClr val="000000"/>
                </a:solidFill>
              </a:rPr>
              <a:pPr>
                <a:defRPr/>
              </a:pPr>
              <a:t>48</a:t>
            </a:fld>
            <a:endParaRPr lang="en-US" altLang="ja-JP" dirty="0">
              <a:solidFill>
                <a:srgbClr val="000000"/>
              </a:solidFill>
            </a:endParaRPr>
          </a:p>
        </p:txBody>
      </p:sp>
    </p:spTree>
    <p:extLst>
      <p:ext uri="{BB962C8B-B14F-4D97-AF65-F5344CB8AC3E}">
        <p14:creationId xmlns:p14="http://schemas.microsoft.com/office/powerpoint/2010/main" val="149677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6" name="下矢印 157"/>
          <p:cNvSpPr/>
          <p:nvPr/>
        </p:nvSpPr>
        <p:spPr>
          <a:xfrm>
            <a:off x="2081213" y="4011613"/>
            <a:ext cx="1254125" cy="3667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07" name="Rectangle 21"/>
          <p:cNvSpPr>
            <a:spLocks noChangeArrowheads="1"/>
          </p:cNvSpPr>
          <p:nvPr/>
        </p:nvSpPr>
        <p:spPr>
          <a:xfrm>
            <a:off x="107504" y="-28575"/>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4087C8"/>
                </a:solidFill>
                <a:ea typeface="HGP創英角ｺﾞｼｯｸUB" panose="020B0900000000000000" pitchFamily="50" charset="-128"/>
              </a:rPr>
              <a:t>鞆の浦架橋訴訟　広島地裁判決の意義</a:t>
            </a:r>
            <a:endParaRPr lang="ja-JP" altLang="en-US" sz="1400">
              <a:solidFill>
                <a:srgbClr val="4087C8"/>
              </a:solidFill>
              <a:ea typeface="HGP創英角ｺﾞｼｯｸUB" panose="020B0900000000000000" pitchFamily="50" charset="-128"/>
            </a:endParaRPr>
          </a:p>
        </p:txBody>
      </p:sp>
      <p:sp>
        <p:nvSpPr>
          <p:cNvPr id="2208" name="角丸四角形 1"/>
          <p:cNvSpPr/>
          <p:nvPr/>
        </p:nvSpPr>
        <p:spPr>
          <a:xfrm>
            <a:off x="242888" y="636588"/>
            <a:ext cx="8821737" cy="555625"/>
          </a:xfrm>
          <a:prstGeom prst="roundRect">
            <a:avLst/>
          </a:prstGeom>
          <a:solidFill>
            <a:srgbClr val="FFFF00"/>
          </a:solidFill>
          <a:ln w="63500" cmpd="db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埋立免許差し止め請求訴訟（</a:t>
            </a:r>
            <a:r>
              <a:rPr lang="en-US" altLang="ja-JP" sz="2000" dirty="0">
                <a:solidFill>
                  <a:schemeClr val="tx1"/>
                </a:solidFill>
              </a:rPr>
              <a:t>2007</a:t>
            </a:r>
            <a:r>
              <a:rPr lang="ja-JP" altLang="en-US" sz="2000" dirty="0">
                <a:solidFill>
                  <a:schemeClr val="tx1"/>
                </a:solidFill>
              </a:rPr>
              <a:t>）　→　原告</a:t>
            </a:r>
            <a:r>
              <a:rPr lang="ja-JP" altLang="en-US" dirty="0">
                <a:solidFill>
                  <a:schemeClr val="tx1"/>
                </a:solidFill>
              </a:rPr>
              <a:t>（地元住民）</a:t>
            </a:r>
            <a:r>
              <a:rPr lang="ja-JP" altLang="en-US" sz="2000" dirty="0">
                <a:solidFill>
                  <a:schemeClr val="tx1"/>
                </a:solidFill>
              </a:rPr>
              <a:t>勝訴</a:t>
            </a:r>
            <a:r>
              <a:rPr lang="ja-JP" altLang="en-US" dirty="0">
                <a:solidFill>
                  <a:schemeClr val="tx1"/>
                </a:solidFill>
              </a:rPr>
              <a:t>（被告：広島県）</a:t>
            </a:r>
          </a:p>
        </p:txBody>
      </p:sp>
      <p:sp>
        <p:nvSpPr>
          <p:cNvPr id="2209" name="正方形/長方形 22"/>
          <p:cNvSpPr/>
          <p:nvPr/>
        </p:nvSpPr>
        <p:spPr>
          <a:xfrm>
            <a:off x="233363" y="1312863"/>
            <a:ext cx="8799512" cy="2638425"/>
          </a:xfrm>
          <a:prstGeom prst="rect">
            <a:avLst/>
          </a:prstGeom>
          <a:solidFill>
            <a:schemeClr val="bg1"/>
          </a:solidFill>
          <a:ln w="31750">
            <a:solidFill>
              <a:srgbClr val="2626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ja-JP" dirty="0">
              <a:solidFill>
                <a:schemeClr val="tx1"/>
              </a:solidFill>
            </a:endParaRPr>
          </a:p>
        </p:txBody>
      </p:sp>
      <p:sp>
        <p:nvSpPr>
          <p:cNvPr id="2210" name="Text Box 3"/>
          <p:cNvSpPr txBox="1">
            <a:spLocks noChangeArrowheads="1"/>
          </p:cNvSpPr>
          <p:nvPr/>
        </p:nvSpPr>
        <p:spPr>
          <a:xfrm>
            <a:off x="366713" y="1312863"/>
            <a:ext cx="2216150" cy="400050"/>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66"/>
                </a:solidFill>
                <a:ea typeface="HGP創英角ｺﾞｼｯｸUB" panose="020B0900000000000000" pitchFamily="50" charset="-128"/>
              </a:rPr>
              <a:t>「鞆の浦架橋訴訟」</a:t>
            </a:r>
          </a:p>
        </p:txBody>
      </p:sp>
      <p:sp>
        <p:nvSpPr>
          <p:cNvPr id="2211" name="Text Box 3"/>
          <p:cNvSpPr txBox="1">
            <a:spLocks noChangeArrowheads="1"/>
          </p:cNvSpPr>
          <p:nvPr/>
        </p:nvSpPr>
        <p:spPr>
          <a:xfrm>
            <a:off x="2582863" y="1360488"/>
            <a:ext cx="1506537" cy="338137"/>
          </a:xfrm>
          <a:prstGeom prst="rect">
            <a:avLst/>
          </a:prstGeom>
          <a:noFill/>
          <a:ln>
            <a:noFill/>
          </a:ln>
        </p:spPr>
        <p:txBody>
          <a:bodyPr wrap="none" lIns="91405" tIns="45703" rIns="91405" bIns="4570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66"/>
                </a:solidFill>
                <a:ea typeface="HGP創英角ｺﾞｼｯｸUB" panose="020B0900000000000000" pitchFamily="50" charset="-128"/>
              </a:rPr>
              <a:t>（</a:t>
            </a:r>
            <a:r>
              <a:rPr lang="en-US" altLang="ja-JP" sz="1600">
                <a:solidFill>
                  <a:srgbClr val="000066"/>
                </a:solidFill>
                <a:ea typeface="HGP創英角ｺﾞｼｯｸUB" panose="020B0900000000000000" pitchFamily="50" charset="-128"/>
              </a:rPr>
              <a:t>2007</a:t>
            </a:r>
            <a:r>
              <a:rPr lang="ja-JP" altLang="en-US" sz="1600">
                <a:solidFill>
                  <a:srgbClr val="000066"/>
                </a:solidFill>
                <a:ea typeface="HGP創英角ｺﾞｼｯｸUB" panose="020B0900000000000000" pitchFamily="50" charset="-128"/>
              </a:rPr>
              <a:t>～</a:t>
            </a:r>
            <a:r>
              <a:rPr lang="en-US" altLang="ja-JP" sz="1600">
                <a:solidFill>
                  <a:srgbClr val="000066"/>
                </a:solidFill>
                <a:ea typeface="HGP創英角ｺﾞｼｯｸUB" panose="020B0900000000000000" pitchFamily="50" charset="-128"/>
              </a:rPr>
              <a:t>2009</a:t>
            </a:r>
            <a:r>
              <a:rPr lang="ja-JP" altLang="en-US" sz="1600">
                <a:solidFill>
                  <a:srgbClr val="000066"/>
                </a:solidFill>
                <a:ea typeface="HGP創英角ｺﾞｼｯｸUB" panose="020B0900000000000000" pitchFamily="50" charset="-128"/>
              </a:rPr>
              <a:t>）</a:t>
            </a:r>
          </a:p>
        </p:txBody>
      </p:sp>
      <p:sp>
        <p:nvSpPr>
          <p:cNvPr id="2212" name="テキスト ボックス 14"/>
          <p:cNvSpPr txBox="1">
            <a:spLocks noChangeArrowheads="1"/>
          </p:cNvSpPr>
          <p:nvPr/>
        </p:nvSpPr>
        <p:spPr>
          <a:xfrm>
            <a:off x="366713" y="1758950"/>
            <a:ext cx="8575675" cy="64611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　鞆の浦訴訟においては「</a:t>
            </a:r>
            <a:r>
              <a:rPr lang="ja-JP" altLang="ja-JP" sz="1800"/>
              <a:t>良好な景観</a:t>
            </a:r>
            <a:r>
              <a:rPr lang="ja-JP" altLang="en-US" sz="1800"/>
              <a:t>が</a:t>
            </a:r>
            <a:r>
              <a:rPr lang="ja-JP" altLang="ja-JP" sz="1800"/>
              <a:t>もたらす恵沢を日常的に享受している者が有</a:t>
            </a:r>
            <a:endParaRPr lang="en-US" altLang="ja-JP" sz="1800"/>
          </a:p>
          <a:p>
            <a:pPr>
              <a:spcBef>
                <a:spcPct val="0"/>
              </a:spcBef>
              <a:buFontTx/>
              <a:buNone/>
            </a:pPr>
            <a:r>
              <a:rPr lang="ja-JP" altLang="en-US" sz="1800"/>
              <a:t>　</a:t>
            </a:r>
            <a:r>
              <a:rPr lang="ja-JP" altLang="ja-JP" sz="1800"/>
              <a:t>する</a:t>
            </a:r>
            <a:r>
              <a:rPr lang="ja-JP" altLang="ja-JP" sz="1800" u="sng">
                <a:solidFill>
                  <a:srgbClr val="FF0000"/>
                </a:solidFill>
              </a:rPr>
              <a:t>景観利益</a:t>
            </a:r>
            <a:r>
              <a:rPr lang="ja-JP" altLang="ja-JP" sz="1800" u="sng"/>
              <a:t>は、法律上保護に値するものと考えられる</a:t>
            </a:r>
            <a:r>
              <a:rPr lang="ja-JP" altLang="en-US" sz="1800"/>
              <a:t>」　（</a:t>
            </a:r>
            <a:r>
              <a:rPr lang="ja-JP" altLang="ja-JP" sz="1800"/>
              <a:t>国立裁判の判例を引用</a:t>
            </a:r>
            <a:r>
              <a:rPr lang="ja-JP" altLang="en-US" sz="1800"/>
              <a:t>）</a:t>
            </a:r>
            <a:endParaRPr lang="ja-JP" altLang="ja-JP" sz="1800"/>
          </a:p>
        </p:txBody>
      </p:sp>
      <p:sp>
        <p:nvSpPr>
          <p:cNvPr id="2213" name="Text Box 7"/>
          <p:cNvSpPr txBox="1">
            <a:spLocks noChangeArrowheads="1"/>
          </p:cNvSpPr>
          <p:nvPr/>
        </p:nvSpPr>
        <p:spPr>
          <a:xfrm>
            <a:off x="4954588" y="4538201"/>
            <a:ext cx="4078287" cy="2069763"/>
          </a:xfrm>
          <a:prstGeom prst="rect">
            <a:avLst/>
          </a:prstGeom>
          <a:solidFill>
            <a:srgbClr val="EAEAEA"/>
          </a:solidFill>
          <a:ln w="9525">
            <a:solidFill>
              <a:srgbClr val="333333"/>
            </a:solidFill>
            <a:prstDash val="dash"/>
            <a:miter lim="800000"/>
            <a:headEnd/>
            <a:tailEnd/>
          </a:ln>
        </p:spPr>
        <p:txBody>
          <a:bodyPr lIns="91405" tIns="45703" rIns="91405" bIns="45703">
            <a:spAutoFit/>
          </a:bodyPr>
          <a:lstStyle/>
          <a:p>
            <a:pPr marL="163513" indent="-163513" eaLnBrk="1" hangingPunct="1">
              <a:defRPr/>
            </a:pPr>
            <a:r>
              <a:rPr lang="ja-JP" altLang="en-US" sz="1400" dirty="0">
                <a:solidFill>
                  <a:srgbClr val="000066"/>
                </a:solidFill>
                <a:latin typeface="Arial" charset="0"/>
                <a:ea typeface="HGP創英角ｺﾞｼｯｸUB" pitchFamily="50" charset="-128"/>
              </a:rPr>
              <a:t>＜鞆の浦訴訟の概要＞</a:t>
            </a: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05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2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400" dirty="0">
              <a:solidFill>
                <a:srgbClr val="000066"/>
              </a:solidFill>
              <a:latin typeface="ＭＳ Ｐゴシック" charset="-128"/>
              <a:ea typeface="HGP創英角ｺﾞｼｯｸUB" pitchFamily="50" charset="-128"/>
            </a:endParaRPr>
          </a:p>
          <a:p>
            <a:pPr marL="80963" indent="-80963" eaLnBrk="1" hangingPunct="1">
              <a:defRPr/>
            </a:pPr>
            <a:endParaRPr lang="en-US" altLang="ja-JP" sz="1200" dirty="0">
              <a:solidFill>
                <a:srgbClr val="000000"/>
              </a:solidFill>
              <a:latin typeface="ＭＳ Ｐゴシック" charset="-128"/>
              <a:ea typeface="ＭＳ Ｐゴシック" charset="-128"/>
            </a:endParaRPr>
          </a:p>
          <a:p>
            <a:pPr marL="80963" indent="-80963" eaLnBrk="1" hangingPunct="1">
              <a:defRPr/>
            </a:pPr>
            <a:endParaRPr lang="en-US" altLang="ja-JP" sz="1200" dirty="0">
              <a:solidFill>
                <a:srgbClr val="000000"/>
              </a:solidFill>
              <a:latin typeface="ＭＳ Ｐゴシック" charset="-128"/>
              <a:ea typeface="ＭＳ Ｐゴシック" charset="-128"/>
            </a:endParaRPr>
          </a:p>
          <a:p>
            <a:pPr marL="80963" indent="-80963" eaLnBrk="1" hangingPunct="1">
              <a:defRPr/>
            </a:pPr>
            <a:endParaRPr lang="en-US" altLang="ja-JP" sz="1200" dirty="0">
              <a:solidFill>
                <a:srgbClr val="000000"/>
              </a:solidFill>
              <a:latin typeface="ＭＳ Ｐゴシック" charset="-128"/>
              <a:ea typeface="ＭＳ Ｐゴシック" charset="-128"/>
            </a:endParaRPr>
          </a:p>
        </p:txBody>
      </p:sp>
      <p:sp>
        <p:nvSpPr>
          <p:cNvPr id="2214" name="Rectangle 35"/>
          <p:cNvSpPr>
            <a:spLocks noChangeArrowheads="1"/>
          </p:cNvSpPr>
          <p:nvPr/>
        </p:nvSpPr>
        <p:spPr>
          <a:xfrm>
            <a:off x="5075238" y="5049838"/>
            <a:ext cx="1731962" cy="1366837"/>
          </a:xfrm>
          <a:prstGeom prst="rect">
            <a:avLst/>
          </a:prstGeom>
          <a:noFill/>
          <a:ln>
            <a:noFill/>
          </a:ln>
        </p:spPr>
        <p:txBody>
          <a:bodyPr lIns="101045" tIns="67363" rIns="101045" bIns="67363">
            <a:spAutoFit/>
          </a:bodyPr>
          <a:lstStyle>
            <a:lvl1pPr marL="80963" indent="-809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1600"/>
              </a:lnSpc>
              <a:spcBef>
                <a:spcPct val="0"/>
              </a:spcBef>
              <a:buFontTx/>
              <a:buNone/>
            </a:pPr>
            <a:r>
              <a:rPr lang="ja-JP" altLang="en-US" sz="1200">
                <a:solidFill>
                  <a:srgbClr val="000000"/>
                </a:solidFill>
                <a:latin typeface="ＭＳ Ｐゴシック" panose="020B0600070205080204" pitchFamily="50" charset="-128"/>
              </a:rPr>
              <a:t>・地域住民等が福山市内の県道</a:t>
            </a:r>
            <a:r>
              <a:rPr lang="en-US" altLang="ja-JP" sz="1200">
                <a:solidFill>
                  <a:srgbClr val="000000"/>
                </a:solidFill>
                <a:latin typeface="ＭＳ Ｐゴシック" panose="020B0600070205080204" pitchFamily="50" charset="-128"/>
              </a:rPr>
              <a:t>47</a:t>
            </a:r>
            <a:r>
              <a:rPr lang="ja-JP" altLang="en-US" sz="1200">
                <a:solidFill>
                  <a:srgbClr val="000000"/>
                </a:solidFill>
                <a:latin typeface="ＭＳ Ｐゴシック" panose="020B0600070205080204" pitchFamily="50" charset="-128"/>
              </a:rPr>
              <a:t>号の一車線区域の拡幅工事について、埋め立ての差し止めを求めて提起したもの</a:t>
            </a:r>
          </a:p>
        </p:txBody>
      </p:sp>
      <p:pic>
        <p:nvPicPr>
          <p:cNvPr id="2215" name="図 12"/>
          <p:cNvPicPr>
            <a:picLocks noChangeAspect="1"/>
          </p:cNvPicPr>
          <p:nvPr/>
        </p:nvPicPr>
        <p:blipFill>
          <a:blip r:embed="rId3"/>
          <a:stretch>
            <a:fillRect/>
          </a:stretch>
        </p:blipFill>
        <p:spPr>
          <a:xfrm>
            <a:off x="6918325" y="4959350"/>
            <a:ext cx="1933575" cy="1384300"/>
          </a:xfrm>
          <a:prstGeom prst="rect">
            <a:avLst/>
          </a:prstGeom>
          <a:noFill/>
          <a:ln>
            <a:noFill/>
          </a:ln>
        </p:spPr>
      </p:pic>
      <p:sp>
        <p:nvSpPr>
          <p:cNvPr id="2216" name="テキスト ボックス 15"/>
          <p:cNvSpPr txBox="1">
            <a:spLocks noChangeArrowheads="1"/>
          </p:cNvSpPr>
          <p:nvPr/>
        </p:nvSpPr>
        <p:spPr>
          <a:xfrm>
            <a:off x="366713" y="2647950"/>
            <a:ext cx="8526462" cy="64611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　</a:t>
            </a:r>
            <a:r>
              <a:rPr lang="ja-JP" altLang="ja-JP" sz="1800"/>
              <a:t>景観利益が、</a:t>
            </a:r>
            <a:r>
              <a:rPr lang="ja-JP" altLang="ja-JP" sz="1800">
                <a:solidFill>
                  <a:srgbClr val="FF0000"/>
                </a:solidFill>
              </a:rPr>
              <a:t>瀬戸内海環境保全特別措置法等の位置づけ</a:t>
            </a:r>
            <a:r>
              <a:rPr lang="ja-JP" altLang="ja-JP" sz="1800"/>
              <a:t>を根拠として地区内に住</a:t>
            </a:r>
            <a:endParaRPr lang="en-US" altLang="ja-JP" sz="1800"/>
          </a:p>
          <a:p>
            <a:pPr>
              <a:spcBef>
                <a:spcPct val="0"/>
              </a:spcBef>
              <a:buFontTx/>
              <a:buNone/>
            </a:pPr>
            <a:r>
              <a:rPr lang="ja-JP" altLang="en-US" sz="1800"/>
              <a:t>　</a:t>
            </a:r>
            <a:r>
              <a:rPr lang="ja-JP" altLang="ja-JP" sz="1800"/>
              <a:t>む住民に対して明確に認められた</a:t>
            </a:r>
          </a:p>
        </p:txBody>
      </p:sp>
      <p:sp>
        <p:nvSpPr>
          <p:cNvPr id="2217" name="テキスト ボックス 159"/>
          <p:cNvSpPr txBox="1">
            <a:spLocks noChangeArrowheads="1"/>
          </p:cNvSpPr>
          <p:nvPr/>
        </p:nvSpPr>
        <p:spPr>
          <a:xfrm>
            <a:off x="233363" y="4518025"/>
            <a:ext cx="4610100" cy="2139950"/>
          </a:xfrm>
          <a:prstGeom prst="rect">
            <a:avLst/>
          </a:prstGeom>
          <a:noFill/>
          <a:ln w="28575">
            <a:solidFill>
              <a:schemeClr val="tx1"/>
            </a:solidFill>
            <a:miter lim="800000"/>
            <a:headEnd/>
            <a:tailEnd/>
          </a:ln>
        </p:spPr>
        <p:txBody>
          <a:bodyPr wrap="square">
            <a:spAutoFit/>
          </a:bodyPr>
          <a:lstStyle>
            <a:lvl1pPr marL="265113"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700"/>
          </a:p>
          <a:p>
            <a:pPr>
              <a:spcBef>
                <a:spcPct val="0"/>
              </a:spcBef>
              <a:buFontTx/>
              <a:buNone/>
            </a:pPr>
            <a:r>
              <a:rPr lang="ja-JP" altLang="en-US" sz="1800"/>
              <a:t>○</a:t>
            </a:r>
            <a:r>
              <a:rPr lang="ja-JP" altLang="en-US" sz="1800" u="sng">
                <a:solidFill>
                  <a:srgbClr val="FF0000"/>
                </a:solidFill>
              </a:rPr>
              <a:t>法的措置がない場合（国立）とある場合</a:t>
            </a:r>
            <a:endParaRPr lang="en-US" altLang="ja-JP" sz="1800" u="sng">
              <a:solidFill>
                <a:srgbClr val="FF0000"/>
              </a:solidFill>
            </a:endParaRPr>
          </a:p>
          <a:p>
            <a:pPr>
              <a:spcBef>
                <a:spcPct val="0"/>
              </a:spcBef>
              <a:buFontTx/>
              <a:buNone/>
            </a:pPr>
            <a:r>
              <a:rPr lang="ja-JP" altLang="en-US" sz="1800" u="sng">
                <a:solidFill>
                  <a:srgbClr val="FF0000"/>
                </a:solidFill>
              </a:rPr>
              <a:t>　（鞆の浦）で結果が異なる</a:t>
            </a:r>
            <a:r>
              <a:rPr lang="ja-JP" altLang="en-US" sz="1800"/>
              <a:t>ことが示された。</a:t>
            </a:r>
          </a:p>
          <a:p>
            <a:pPr>
              <a:spcBef>
                <a:spcPct val="0"/>
              </a:spcBef>
              <a:buFontTx/>
              <a:buNone/>
            </a:pPr>
            <a:endParaRPr lang="en-US" altLang="ja-JP" sz="1800"/>
          </a:p>
          <a:p>
            <a:pPr>
              <a:spcBef>
                <a:spcPct val="0"/>
              </a:spcBef>
              <a:buFontTx/>
              <a:buNone/>
            </a:pPr>
            <a:r>
              <a:rPr lang="ja-JP" altLang="en-US" sz="1800"/>
              <a:t>○基本理念第</a:t>
            </a:r>
            <a:r>
              <a:rPr lang="en-US" altLang="ja-JP" sz="1800"/>
              <a:t>1</a:t>
            </a:r>
            <a:r>
              <a:rPr lang="ja-JP" altLang="en-US" sz="1800"/>
              <a:t>項の国民共通の資産である良好な景観は、法的な措置の位置づけで、日常的にその恵沢を享受する住民にとって守られる法益となる。</a:t>
            </a:r>
            <a:endParaRPr lang="en-US" altLang="ja-JP" sz="1800"/>
          </a:p>
        </p:txBody>
      </p:sp>
      <p:sp>
        <p:nvSpPr>
          <p:cNvPr id="2218" name="テキスト ボックス 30"/>
          <p:cNvSpPr txBox="1">
            <a:spLocks noChangeArrowheads="1"/>
          </p:cNvSpPr>
          <p:nvPr/>
        </p:nvSpPr>
        <p:spPr>
          <a:xfrm>
            <a:off x="366713" y="3344863"/>
            <a:ext cx="8575675" cy="64611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　</a:t>
            </a:r>
            <a:r>
              <a:rPr lang="en-US" altLang="ja-JP" sz="1800"/>
              <a:t>2016</a:t>
            </a:r>
            <a:r>
              <a:rPr lang="ja-JP" altLang="en-US" sz="1800"/>
              <a:t>年</a:t>
            </a:r>
            <a:r>
              <a:rPr lang="en-US" altLang="ja-JP" sz="1800"/>
              <a:t>2</a:t>
            </a:r>
            <a:r>
              <a:rPr lang="ja-JP" altLang="en-US" sz="1800"/>
              <a:t>月広島県側が埋め立て免許申請取り下げる旨を住民側に伝え正式に事業</a:t>
            </a:r>
            <a:endParaRPr lang="en-US" altLang="ja-JP" sz="1800"/>
          </a:p>
          <a:p>
            <a:pPr>
              <a:spcBef>
                <a:spcPct val="0"/>
              </a:spcBef>
              <a:buFontTx/>
              <a:buNone/>
            </a:pPr>
            <a:r>
              <a:rPr lang="ja-JP" altLang="en-US" sz="1800"/>
              <a:t>　を断念</a:t>
            </a:r>
            <a:endParaRPr lang="ja-JP" altLang="ja-JP" sz="1800"/>
          </a:p>
        </p:txBody>
      </p:sp>
      <p:sp>
        <p:nvSpPr>
          <p:cNvPr id="2219" name="スライド番号プレースホルダー 2"/>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E9EAB856-3CCA-4DE6-A7A5-1A452438773E}" type="slidenum">
              <a:rPr lang="en-US" altLang="ja-JP" sz="1400" smtClean="0">
                <a:solidFill>
                  <a:srgbClr val="000000"/>
                </a:solidFill>
              </a:rPr>
              <a:pPr>
                <a:spcBef>
                  <a:spcPct val="0"/>
                </a:spcBef>
                <a:buFontTx/>
                <a:buNone/>
              </a:pPr>
              <a:t>4</a:t>
            </a:fld>
            <a:endParaRPr lang="en-US" altLang="ja-JP" sz="1400">
              <a:solidFill>
                <a:srgbClr val="000000"/>
              </a:solidFill>
            </a:endParaRPr>
          </a:p>
        </p:txBody>
      </p:sp>
    </p:spTree>
    <p:extLst>
      <p:ext uri="{BB962C8B-B14F-4D97-AF65-F5344CB8AC3E}">
        <p14:creationId xmlns:p14="http://schemas.microsoft.com/office/powerpoint/2010/main" val="86087406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タイトル 1"/>
          <p:cNvSpPr>
            <a:spLocks noGrp="1"/>
          </p:cNvSpPr>
          <p:nvPr>
            <p:ph type="title"/>
          </p:nvPr>
        </p:nvSpPr>
        <p:spPr>
          <a:xfrm>
            <a:off x="73558" y="30639"/>
            <a:ext cx="8440615" cy="439615"/>
          </a:xfrm>
        </p:spPr>
        <p:txBody>
          <a:bodyPr/>
          <a:lstStyle/>
          <a:p>
            <a:r>
              <a:rPr lang="ja-JP" altLang="en-US" sz="2146" dirty="0"/>
              <a:t>景観改善推進事業について</a:t>
            </a:r>
            <a:endParaRPr lang="ja-JP" altLang="en-US" sz="1073" dirty="0"/>
          </a:p>
        </p:txBody>
      </p:sp>
      <p:sp>
        <p:nvSpPr>
          <p:cNvPr id="1068" name="Rectangle 4"/>
          <p:cNvSpPr>
            <a:spLocks noChangeArrowheads="1"/>
          </p:cNvSpPr>
          <p:nvPr/>
        </p:nvSpPr>
        <p:spPr>
          <a:xfrm>
            <a:off x="1" y="93268"/>
            <a:ext cx="170525" cy="341006"/>
          </a:xfrm>
          <a:prstGeom prst="rect">
            <a:avLst/>
          </a:prstGeom>
          <a:noFill/>
          <a:ln>
            <a:noFill/>
          </a:ln>
          <a:effec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1069" name="AutoShape 116"/>
          <p:cNvSpPr>
            <a:spLocks noChangeArrowheads="1"/>
          </p:cNvSpPr>
          <p:nvPr/>
        </p:nvSpPr>
        <p:spPr>
          <a:xfrm>
            <a:off x="64172" y="806418"/>
            <a:ext cx="9005538" cy="1262769"/>
          </a:xfrm>
          <a:prstGeom prst="roundRect">
            <a:avLst>
              <a:gd name="adj" fmla="val 4676"/>
            </a:avLst>
          </a:prstGeom>
          <a:noFill/>
          <a:ln w="25400">
            <a:solidFill>
              <a:srgbClr val="0000FF"/>
            </a:solidFill>
            <a:round/>
            <a:headEnd/>
            <a:tailEnd/>
          </a:ln>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662"/>
          </a:p>
        </p:txBody>
      </p:sp>
      <p:sp>
        <p:nvSpPr>
          <p:cNvPr id="1070" name="AutoShape 114"/>
          <p:cNvSpPr>
            <a:spLocks noChangeArrowheads="1"/>
          </p:cNvSpPr>
          <p:nvPr/>
        </p:nvSpPr>
        <p:spPr>
          <a:xfrm>
            <a:off x="111257" y="772953"/>
            <a:ext cx="897231" cy="244587"/>
          </a:xfrm>
          <a:prstGeom prst="flowChartAlternateProcess">
            <a:avLst/>
          </a:prstGeom>
          <a:solidFill>
            <a:srgbClr val="000080"/>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92" dirty="0">
                <a:solidFill>
                  <a:schemeClr val="bg1"/>
                </a:solidFill>
              </a:rPr>
              <a:t>目　的</a:t>
            </a:r>
          </a:p>
        </p:txBody>
      </p:sp>
      <p:sp>
        <p:nvSpPr>
          <p:cNvPr id="1071" name="角丸四角形 47"/>
          <p:cNvSpPr/>
          <p:nvPr/>
        </p:nvSpPr>
        <p:spPr>
          <a:xfrm>
            <a:off x="64171" y="2143685"/>
            <a:ext cx="9005538" cy="4404092"/>
          </a:xfrm>
          <a:prstGeom prst="roundRect">
            <a:avLst>
              <a:gd name="adj" fmla="val 557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072" name="AutoShape 114"/>
          <p:cNvSpPr>
            <a:spLocks noChangeArrowheads="1"/>
          </p:cNvSpPr>
          <p:nvPr/>
        </p:nvSpPr>
        <p:spPr>
          <a:xfrm>
            <a:off x="73558" y="2100262"/>
            <a:ext cx="1329105" cy="265235"/>
          </a:xfrm>
          <a:prstGeom prst="flowChartAlternateProcess">
            <a:avLst/>
          </a:prstGeom>
          <a:solidFill>
            <a:srgbClr val="009900"/>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92" dirty="0">
                <a:solidFill>
                  <a:schemeClr val="bg1"/>
                </a:solidFill>
              </a:rPr>
              <a:t>支援内容</a:t>
            </a:r>
          </a:p>
        </p:txBody>
      </p:sp>
      <p:sp>
        <p:nvSpPr>
          <p:cNvPr id="1073" name="テキスト ボックス 57"/>
          <p:cNvSpPr txBox="1"/>
          <p:nvPr/>
        </p:nvSpPr>
        <p:spPr>
          <a:xfrm>
            <a:off x="130640" y="951712"/>
            <a:ext cx="8939077" cy="1135220"/>
          </a:xfrm>
          <a:prstGeom prst="rect">
            <a:avLst/>
          </a:prstGeom>
          <a:noFill/>
          <a:ln w="9525" cmpd="sng">
            <a:noFill/>
          </a:ln>
        </p:spPr>
        <p:txBody>
          <a:bodyPr wrap="square" tIns="66462" rtlCol="0">
            <a:noAutofit/>
          </a:bodyPr>
          <a:lstStyle/>
          <a:p>
            <a:pPr marL="165580" indent="-165580" algn="just">
              <a:lnSpc>
                <a:spcPts val="1454"/>
              </a:lnSpc>
              <a:spcAft>
                <a:spcPts val="508"/>
              </a:spcAft>
            </a:pPr>
            <a:r>
              <a:rPr lang="ja-JP" altLang="en-US" sz="1292" dirty="0">
                <a:latin typeface="ＭＳ Ｐゴシック" panose="020B0600070205080204" pitchFamily="50" charset="-128"/>
                <a:ea typeface="Meiryo UI" panose="020B0604030504040204" pitchFamily="50" charset="-128"/>
              </a:rPr>
              <a:t>〇　魅力的かつ快適な「集約型都市」を目指す地域等において、景観計画を策定・改定する市区町村に対する総合的な支援を行うとともに、景観計画区域内の重点的な規制（届出対象行為・景観形成基準）が定められている地区（以下、重点地区）においては、景観規制上既存不適格となる建築物等への是正措置に対する支援を実施し、質の高い景観形成を後押しする。</a:t>
            </a:r>
            <a:endParaRPr lang="en-US" altLang="ja-JP" sz="1292" dirty="0">
              <a:latin typeface="ＭＳ Ｐゴシック" panose="020B0600070205080204" pitchFamily="50" charset="-128"/>
              <a:ea typeface="Meiryo UI" panose="020B0604030504040204" pitchFamily="50" charset="-128"/>
            </a:endParaRPr>
          </a:p>
          <a:p>
            <a:pPr marL="165580" indent="-165580" algn="just">
              <a:lnSpc>
                <a:spcPts val="1454"/>
              </a:lnSpc>
              <a:spcAft>
                <a:spcPts val="508"/>
              </a:spcAft>
            </a:pPr>
            <a:r>
              <a:rPr lang="ja-JP" altLang="en-US" sz="1292" dirty="0">
                <a:latin typeface="ＭＳ Ｐゴシック" panose="020B0600070205080204" pitchFamily="50" charset="-128"/>
                <a:ea typeface="Meiryo UI" panose="020B0604030504040204" pitchFamily="50" charset="-128"/>
              </a:rPr>
              <a:t>〇　これにより、歴史的なまちなみや自然景観など、地域の個性や特性を活かした景観形成を図り、質の高い景観まちづくりを推進することで、地域住民にとっての快適性や、内外からの観光客の訪問先としての魅力を向上し、地域活性化や観光立国の実現等を図る。</a:t>
            </a:r>
            <a:endParaRPr lang="en-US" altLang="ja-JP" sz="1292" dirty="0">
              <a:latin typeface="ＭＳ Ｐゴシック" panose="020B0600070205080204" pitchFamily="50" charset="-128"/>
              <a:ea typeface="Meiryo UI" panose="020B0604030504040204" pitchFamily="50" charset="-128"/>
            </a:endParaRPr>
          </a:p>
          <a:p>
            <a:pPr algn="just">
              <a:lnSpc>
                <a:spcPts val="1454"/>
              </a:lnSpc>
              <a:spcAft>
                <a:spcPts val="508"/>
              </a:spcAft>
            </a:pPr>
            <a:endParaRPr lang="en-US" altLang="ja-JP" sz="1292" dirty="0">
              <a:latin typeface="ＭＳ Ｐゴシック" panose="020B0600070205080204" pitchFamily="50" charset="-128"/>
              <a:ea typeface="Meiryo UI" panose="020B0604030504040204" pitchFamily="50" charset="-128"/>
            </a:endParaRPr>
          </a:p>
        </p:txBody>
      </p:sp>
      <p:sp>
        <p:nvSpPr>
          <p:cNvPr id="1074" name="Rectangle 9"/>
          <p:cNvSpPr>
            <a:spLocks noChangeArrowheads="1"/>
          </p:cNvSpPr>
          <p:nvPr/>
        </p:nvSpPr>
        <p:spPr>
          <a:xfrm>
            <a:off x="4841592" y="3073007"/>
            <a:ext cx="4248155" cy="1499641"/>
          </a:xfrm>
          <a:prstGeom prst="rect">
            <a:avLst/>
          </a:prstGeom>
          <a:noFill/>
          <a:ln>
            <a:noFill/>
          </a:ln>
          <a:effectLst/>
        </p:spPr>
        <p:txBody>
          <a:bodyPr wrap="square" lIns="77913" tIns="38957" rIns="77913" bIns="38957" anchor="ctr">
            <a:spAutoFit/>
          </a:bodyPr>
          <a:lstStyle>
            <a:lvl1pPr indent="1206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0" lang="ja-JP" altLang="ja-JP" sz="1107" dirty="0">
                <a:latin typeface="Meiryo UI" panose="020B0604030504040204" pitchFamily="50" charset="-128"/>
                <a:ea typeface="Meiryo UI" panose="020B0604030504040204" pitchFamily="50" charset="-128"/>
                <a:cs typeface="MS-Mincho"/>
              </a:rPr>
              <a:t>※景観に関連のある計画等</a:t>
            </a:r>
            <a:endParaRPr kumimoji="0" lang="en-US" altLang="ja-JP" sz="1107"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・古都保存法に基づく歴史的風土保存計画</a:t>
            </a:r>
            <a:endParaRPr kumimoji="0" lang="en-US" altLang="ja-JP" sz="1016"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a:t>
            </a:r>
            <a:r>
              <a:rPr kumimoji="0" lang="ja-JP" altLang="ja-JP" sz="1016" dirty="0">
                <a:latin typeface="Meiryo UI" panose="020B0604030504040204" pitchFamily="50" charset="-128"/>
                <a:ea typeface="Meiryo UI" panose="020B0604030504040204" pitchFamily="50" charset="-128"/>
                <a:cs typeface="MS-Mincho"/>
              </a:rPr>
              <a:t>・</a:t>
            </a:r>
            <a:r>
              <a:rPr lang="ja-JP" altLang="en-US" sz="1016" dirty="0">
                <a:latin typeface="Meiryo UI" panose="020B0604030504040204" pitchFamily="50" charset="-128"/>
                <a:ea typeface="Meiryo UI" panose="020B0604030504040204" pitchFamily="50" charset="-128"/>
                <a:cs typeface="MS-Mincho"/>
              </a:rPr>
              <a:t>歴史まちづくり法に基づく歴史的風致維持向上計画</a:t>
            </a:r>
            <a:endParaRPr lang="en-US" altLang="ja-JP" sz="1016"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a:t>
            </a:r>
            <a:r>
              <a:rPr lang="ja-JP" altLang="ja-JP" sz="1016" dirty="0">
                <a:latin typeface="Meiryo UI" panose="020B0604030504040204" pitchFamily="50" charset="-128"/>
                <a:ea typeface="Meiryo UI" panose="020B0604030504040204" pitchFamily="50" charset="-128"/>
                <a:cs typeface="MS-Mincho"/>
              </a:rPr>
              <a:t>文化財保護法に基づく重要伝統的建造物群保存地区</a:t>
            </a:r>
            <a:r>
              <a:rPr lang="ja-JP" altLang="en-US" sz="1016" dirty="0">
                <a:latin typeface="Meiryo UI" panose="020B0604030504040204" pitchFamily="50" charset="-128"/>
                <a:ea typeface="Meiryo UI" panose="020B0604030504040204" pitchFamily="50" charset="-128"/>
                <a:cs typeface="MS-Mincho"/>
              </a:rPr>
              <a:t>・重要文化的景観</a:t>
            </a:r>
            <a:r>
              <a:rPr kumimoji="0" lang="ja-JP" altLang="en-US" sz="1016" dirty="0">
                <a:latin typeface="Meiryo UI" panose="020B0604030504040204" pitchFamily="50" charset="-128"/>
                <a:ea typeface="Meiryo UI" panose="020B0604030504040204" pitchFamily="50" charset="-128"/>
                <a:cs typeface="MS-Mincho"/>
              </a:rPr>
              <a:t>　</a:t>
            </a:r>
            <a:endParaRPr kumimoji="0" lang="en-US" altLang="ja-JP" sz="1016"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・観光圏整備法に基づく観光圏整備計画</a:t>
            </a:r>
            <a:endParaRPr kumimoji="0" lang="en-US" altLang="ja-JP" sz="1016"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a:t>
            </a:r>
            <a:r>
              <a:rPr kumimoji="0" lang="ja-JP" altLang="ja-JP" sz="1016" dirty="0">
                <a:latin typeface="Meiryo UI" panose="020B0604030504040204" pitchFamily="50" charset="-128"/>
                <a:ea typeface="Meiryo UI" panose="020B0604030504040204" pitchFamily="50" charset="-128"/>
                <a:cs typeface="MS-Mincho"/>
              </a:rPr>
              <a:t>・</a:t>
            </a:r>
            <a:r>
              <a:rPr lang="ja-JP" altLang="en-US" sz="1016" dirty="0">
                <a:latin typeface="Meiryo UI" panose="020B0604030504040204" pitchFamily="50" charset="-128"/>
                <a:ea typeface="Meiryo UI" panose="020B0604030504040204" pitchFamily="50" charset="-128"/>
                <a:cs typeface="MS-Mincho"/>
              </a:rPr>
              <a:t>棚田地域振興法に基づく棚田地域振興活動計画</a:t>
            </a:r>
            <a:endParaRPr lang="en-US" altLang="ja-JP" sz="1016"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・「明日の日本を支える観光ビジョン」に基づく主要な観光地</a:t>
            </a:r>
            <a:endParaRPr kumimoji="0" lang="en-US" altLang="ja-JP" sz="1016"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・都市再生特別措置法に基づく滞在快適性等向上区域</a:t>
            </a:r>
            <a:endParaRPr kumimoji="0" lang="en-US" altLang="ja-JP" sz="1016" dirty="0">
              <a:latin typeface="Meiryo UI" panose="020B0604030504040204" pitchFamily="50" charset="-128"/>
              <a:ea typeface="Meiryo UI" panose="020B0604030504040204" pitchFamily="50" charset="-128"/>
              <a:cs typeface="MS-Mincho"/>
            </a:endParaRPr>
          </a:p>
          <a:p>
            <a:pPr>
              <a:spcBef>
                <a:spcPct val="0"/>
              </a:spcBef>
              <a:buFontTx/>
              <a:buNone/>
            </a:pPr>
            <a:r>
              <a:rPr kumimoji="0" lang="ja-JP" altLang="en-US" sz="1016" dirty="0">
                <a:latin typeface="Meiryo UI" panose="020B0604030504040204" pitchFamily="50" charset="-128"/>
                <a:ea typeface="Meiryo UI" panose="020B0604030504040204" pitchFamily="50" charset="-128"/>
                <a:cs typeface="MS-Mincho"/>
              </a:rPr>
              <a:t>　・景観法に基づく景観計画</a:t>
            </a:r>
            <a:endParaRPr kumimoji="0" lang="ja-JP" altLang="ja-JP" sz="1016" dirty="0">
              <a:latin typeface="Meiryo UI" panose="020B0604030504040204" pitchFamily="50" charset="-128"/>
              <a:ea typeface="Meiryo UI" panose="020B0604030504040204" pitchFamily="50" charset="-128"/>
              <a:cs typeface="MS-Mincho"/>
            </a:endParaRPr>
          </a:p>
        </p:txBody>
      </p:sp>
      <p:sp>
        <p:nvSpPr>
          <p:cNvPr id="1075" name="テキスト ボックス 26"/>
          <p:cNvSpPr txBox="1">
            <a:spLocks noChangeArrowheads="1"/>
          </p:cNvSpPr>
          <p:nvPr/>
        </p:nvSpPr>
        <p:spPr>
          <a:xfrm>
            <a:off x="305518" y="3745083"/>
            <a:ext cx="4015448" cy="1000858"/>
          </a:xfrm>
          <a:prstGeom prst="rect">
            <a:avLst/>
          </a:prstGeom>
          <a:noFill/>
          <a:ln>
            <a:noFill/>
          </a:ln>
        </p:spPr>
        <p:txBody>
          <a:bodyPr tIns="6135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補 助 率</a:t>
            </a: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　</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上記</a:t>
            </a: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１</a:t>
            </a:r>
            <a:r>
              <a:rPr lang="en-US" altLang="ja-JP" sz="1192" dirty="0">
                <a:latin typeface="Meiryo UI" panose="020B0604030504040204" pitchFamily="50" charset="-128"/>
                <a:ea typeface="Meiryo UI" panose="020B0604030504040204" pitchFamily="50" charset="-128"/>
              </a:rPr>
              <a:t>)</a:t>
            </a:r>
            <a:r>
              <a:rPr lang="ja-JP" altLang="en-US" sz="1192" dirty="0" err="1">
                <a:latin typeface="Meiryo UI" panose="020B0604030504040204" pitchFamily="50" charset="-128"/>
                <a:ea typeface="Meiryo UI" panose="020B0604030504040204" pitchFamily="50" charset="-128"/>
              </a:rPr>
              <a:t>、</a:t>
            </a: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２</a:t>
            </a: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  事業主体が</a:t>
            </a:r>
            <a:r>
              <a:rPr lang="en-US" altLang="ja-JP" sz="1192" dirty="0">
                <a:latin typeface="Meiryo UI" panose="020B0604030504040204" pitchFamily="50" charset="-128"/>
                <a:ea typeface="Meiryo UI" panose="020B0604030504040204" pitchFamily="50" charset="-128"/>
              </a:rPr>
              <a:t>a.</a:t>
            </a:r>
            <a:r>
              <a:rPr lang="ja-JP" altLang="en-US" sz="1192" dirty="0">
                <a:latin typeface="Meiryo UI" panose="020B0604030504040204" pitchFamily="50" charset="-128"/>
                <a:ea typeface="Meiryo UI" panose="020B0604030504040204" pitchFamily="50" charset="-128"/>
              </a:rPr>
              <a:t>かつ</a:t>
            </a:r>
            <a:r>
              <a:rPr lang="en-US" altLang="ja-JP" sz="1192" dirty="0">
                <a:latin typeface="Meiryo UI" panose="020B0604030504040204" pitchFamily="50" charset="-128"/>
                <a:ea typeface="Meiryo UI" panose="020B0604030504040204" pitchFamily="50" charset="-128"/>
              </a:rPr>
              <a:t>b.</a:t>
            </a:r>
            <a:r>
              <a:rPr lang="ja-JP" altLang="en-US" sz="1192" dirty="0">
                <a:latin typeface="Meiryo UI" panose="020B0604030504040204" pitchFamily="50" charset="-128"/>
                <a:ea typeface="Meiryo UI" panose="020B0604030504040204" pitchFamily="50" charset="-128"/>
              </a:rPr>
              <a:t>に該当する場合</a:t>
            </a:r>
            <a:endParaRPr lang="en-US" altLang="ja-JP" sz="1192" dirty="0">
              <a:latin typeface="Meiryo UI" panose="020B0604030504040204" pitchFamily="50" charset="-128"/>
              <a:ea typeface="Meiryo UI" panose="020B0604030504040204" pitchFamily="50" charset="-128"/>
            </a:endParaRPr>
          </a:p>
          <a:p>
            <a:pPr>
              <a:spcBef>
                <a:spcPts val="0"/>
              </a:spcBef>
              <a:buNone/>
            </a:pPr>
            <a:r>
              <a:rPr lang="en-US" altLang="ja-JP" sz="1192" dirty="0">
                <a:latin typeface="Meiryo UI" panose="020B0604030504040204" pitchFamily="50" charset="-128"/>
                <a:ea typeface="Meiryo UI" panose="020B0604030504040204" pitchFamily="50" charset="-128"/>
              </a:rPr>
              <a:t>	</a:t>
            </a:r>
            <a:r>
              <a:rPr lang="ja-JP" altLang="en-US" sz="1192" dirty="0">
                <a:latin typeface="Meiryo UI" panose="020B0604030504040204" pitchFamily="50" charset="-128"/>
                <a:ea typeface="Meiryo UI" panose="020B0604030504040204" pitchFamily="50" charset="-128"/>
              </a:rPr>
              <a:t>　 事業主体が</a:t>
            </a:r>
            <a:r>
              <a:rPr lang="en-US" altLang="ja-JP" sz="1192" dirty="0">
                <a:latin typeface="Meiryo UI" panose="020B0604030504040204" pitchFamily="50" charset="-128"/>
                <a:ea typeface="Meiryo UI" panose="020B0604030504040204" pitchFamily="50" charset="-128"/>
              </a:rPr>
              <a:t>a.</a:t>
            </a:r>
            <a:r>
              <a:rPr lang="ja-JP" altLang="en-US" sz="1192" dirty="0">
                <a:latin typeface="Meiryo UI" panose="020B0604030504040204" pitchFamily="50" charset="-128"/>
                <a:ea typeface="Meiryo UI" panose="020B0604030504040204" pitchFamily="50" charset="-128"/>
              </a:rPr>
              <a:t>に該当する場合</a:t>
            </a:r>
            <a:r>
              <a:rPr lang="en-US" altLang="ja-JP" sz="1192" dirty="0">
                <a:latin typeface="Meiryo UI" panose="020B0604030504040204" pitchFamily="50" charset="-128"/>
                <a:ea typeface="Meiryo UI" panose="020B0604030504040204" pitchFamily="50" charset="-128"/>
              </a:rPr>
              <a:t>	</a:t>
            </a:r>
            <a:r>
              <a:rPr lang="ja-JP" altLang="en-US" sz="1192" dirty="0">
                <a:latin typeface="Meiryo UI" panose="020B0604030504040204" pitchFamily="50" charset="-128"/>
                <a:ea typeface="Meiryo UI" panose="020B0604030504040204" pitchFamily="50" charset="-128"/>
              </a:rPr>
              <a:t>　　 </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上記</a:t>
            </a: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３</a:t>
            </a: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　　　　  事業主体が</a:t>
            </a:r>
            <a:r>
              <a:rPr lang="en-US" altLang="ja-JP" sz="1192" dirty="0">
                <a:latin typeface="Meiryo UI" panose="020B0604030504040204" pitchFamily="50" charset="-128"/>
                <a:ea typeface="Meiryo UI" panose="020B0604030504040204" pitchFamily="50" charset="-128"/>
              </a:rPr>
              <a:t>a.</a:t>
            </a:r>
            <a:r>
              <a:rPr lang="ja-JP" altLang="en-US" sz="1192" dirty="0">
                <a:latin typeface="Meiryo UI" panose="020B0604030504040204" pitchFamily="50" charset="-128"/>
                <a:ea typeface="Meiryo UI" panose="020B0604030504040204" pitchFamily="50" charset="-128"/>
              </a:rPr>
              <a:t>に該当する場合</a:t>
            </a:r>
            <a:r>
              <a:rPr lang="en-US" altLang="ja-JP" sz="1192" dirty="0">
                <a:latin typeface="Meiryo UI" panose="020B0604030504040204" pitchFamily="50" charset="-128"/>
                <a:ea typeface="Meiryo UI" panose="020B0604030504040204" pitchFamily="50" charset="-128"/>
              </a:rPr>
              <a:t>	</a:t>
            </a:r>
            <a:r>
              <a:rPr lang="ja-JP" altLang="en-US" sz="1192" dirty="0">
                <a:latin typeface="Meiryo UI" panose="020B0604030504040204" pitchFamily="50" charset="-128"/>
                <a:ea typeface="Meiryo UI" panose="020B0604030504040204" pitchFamily="50" charset="-128"/>
              </a:rPr>
              <a:t>　　  </a:t>
            </a:r>
            <a:endParaRPr lang="en-US" altLang="ja-JP" sz="1192" dirty="0">
              <a:latin typeface="Meiryo UI" panose="020B0604030504040204" pitchFamily="50" charset="-128"/>
              <a:ea typeface="Meiryo UI" panose="020B0604030504040204" pitchFamily="50" charset="-128"/>
            </a:endParaRPr>
          </a:p>
          <a:p>
            <a:pPr>
              <a:lnSpc>
                <a:spcPts val="1189"/>
              </a:lnSpc>
              <a:spcBef>
                <a:spcPct val="0"/>
              </a:spcBef>
              <a:spcAft>
                <a:spcPts val="508"/>
              </a:spcAft>
              <a:buNone/>
            </a:pPr>
            <a:r>
              <a:rPr lang="ja-JP" altLang="en-US" sz="1192" dirty="0">
                <a:latin typeface="Meiryo UI" panose="020B0604030504040204" pitchFamily="50" charset="-128"/>
                <a:ea typeface="Meiryo UI" panose="020B0604030504040204" pitchFamily="50" charset="-128"/>
              </a:rPr>
              <a:t>　</a:t>
            </a:r>
            <a:endParaRPr lang="en-US" altLang="ja-JP" sz="1192" dirty="0">
              <a:latin typeface="Meiryo UI" panose="020B0604030504040204" pitchFamily="50" charset="-128"/>
              <a:ea typeface="Meiryo UI" panose="020B0604030504040204" pitchFamily="50" charset="-128"/>
            </a:endParaRPr>
          </a:p>
        </p:txBody>
      </p:sp>
      <p:sp>
        <p:nvSpPr>
          <p:cNvPr id="1076" name="テキスト ボックス 54"/>
          <p:cNvSpPr txBox="1">
            <a:spLocks noChangeArrowheads="1"/>
          </p:cNvSpPr>
          <p:nvPr/>
        </p:nvSpPr>
        <p:spPr>
          <a:xfrm>
            <a:off x="256285" y="2365497"/>
            <a:ext cx="5568462" cy="1462454"/>
          </a:xfrm>
          <a:prstGeom prst="rect">
            <a:avLst/>
          </a:prstGeom>
          <a:noFill/>
          <a:ln>
            <a:noFill/>
          </a:ln>
        </p:spPr>
        <p:txBody>
          <a:bodyPr tIns="6135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対象事業</a:t>
            </a: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　</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（１）景観計画の策定・改定に要する経費*</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（２）景観計画の策定・改定にあたっての外部専門家登用や</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　　　　 コーディネート活動に要する経費*</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（３）重点地区内の景観規制上既存不適格となる建築物等</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　　　　 </a:t>
            </a:r>
            <a:r>
              <a:rPr lang="ja-JP" altLang="en-US" sz="1192" dirty="0" err="1">
                <a:latin typeface="Meiryo UI" panose="020B0604030504040204" pitchFamily="50" charset="-128"/>
                <a:ea typeface="Meiryo UI" panose="020B0604030504040204" pitchFamily="50" charset="-128"/>
              </a:rPr>
              <a:t>への</a:t>
            </a:r>
            <a:r>
              <a:rPr lang="ja-JP" altLang="en-US" sz="1192" dirty="0">
                <a:latin typeface="Meiryo UI" panose="020B0604030504040204" pitchFamily="50" charset="-128"/>
                <a:ea typeface="Meiryo UI" panose="020B0604030504040204" pitchFamily="50" charset="-128"/>
              </a:rPr>
              <a:t>是正措置に要する経費　</a:t>
            </a:r>
            <a:endParaRPr lang="en-US" altLang="ja-JP" sz="1192" dirty="0">
              <a:latin typeface="Meiryo UI" panose="020B0604030504040204" pitchFamily="50" charset="-128"/>
              <a:ea typeface="Meiryo UI" panose="020B0604030504040204" pitchFamily="50" charset="-128"/>
            </a:endParaRPr>
          </a:p>
          <a:p>
            <a:pPr>
              <a:lnSpc>
                <a:spcPts val="1281"/>
              </a:lnSpc>
              <a:spcBef>
                <a:spcPct val="0"/>
              </a:spcBef>
              <a:spcAft>
                <a:spcPts val="508"/>
              </a:spcAft>
              <a:buNone/>
            </a:pPr>
            <a:endParaRPr lang="en-US" altLang="ja-JP" sz="1192" dirty="0">
              <a:latin typeface="Meiryo UI" panose="020B0604030504040204" pitchFamily="50" charset="-128"/>
              <a:ea typeface="Meiryo UI" panose="020B0604030504040204" pitchFamily="50" charset="-128"/>
            </a:endParaRPr>
          </a:p>
        </p:txBody>
      </p:sp>
      <p:sp>
        <p:nvSpPr>
          <p:cNvPr id="1077" name="テキスト ボックス 56"/>
          <p:cNvSpPr txBox="1">
            <a:spLocks noChangeArrowheads="1"/>
          </p:cNvSpPr>
          <p:nvPr/>
        </p:nvSpPr>
        <p:spPr>
          <a:xfrm>
            <a:off x="4678369" y="2269312"/>
            <a:ext cx="4226169" cy="942722"/>
          </a:xfrm>
          <a:prstGeom prst="rect">
            <a:avLst/>
          </a:prstGeom>
          <a:noFill/>
          <a:ln>
            <a:noFill/>
          </a:ln>
        </p:spPr>
        <p:txBody>
          <a:bodyPr tIns="6135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013"/>
              </a:lnSpc>
              <a:spcBef>
                <a:spcPct val="0"/>
              </a:spcBef>
              <a:spcAft>
                <a:spcPts val="508"/>
              </a:spcAft>
              <a:buNone/>
            </a:pPr>
            <a:r>
              <a:rPr lang="en-US" altLang="ja-JP" sz="1192" dirty="0">
                <a:latin typeface="Meiryo UI" panose="020B0604030504040204" pitchFamily="50" charset="-128"/>
                <a:ea typeface="Meiryo UI" panose="020B0604030504040204" pitchFamily="50" charset="-128"/>
              </a:rPr>
              <a:t>【</a:t>
            </a:r>
            <a:r>
              <a:rPr lang="ja-JP" altLang="en-US" sz="1192" dirty="0">
                <a:latin typeface="Meiryo UI" panose="020B0604030504040204" pitchFamily="50" charset="-128"/>
                <a:ea typeface="Meiryo UI" panose="020B0604030504040204" pitchFamily="50" charset="-128"/>
              </a:rPr>
              <a:t>事業主体</a:t>
            </a:r>
            <a:r>
              <a:rPr lang="en-US" altLang="ja-JP" sz="1192" dirty="0">
                <a:latin typeface="Meiryo UI" panose="020B0604030504040204" pitchFamily="50" charset="-128"/>
                <a:ea typeface="Meiryo UI" panose="020B0604030504040204" pitchFamily="50" charset="-128"/>
              </a:rPr>
              <a:t>】</a:t>
            </a:r>
          </a:p>
          <a:p>
            <a:pPr>
              <a:lnSpc>
                <a:spcPts val="1013"/>
              </a:lnSpc>
              <a:spcBef>
                <a:spcPct val="0"/>
              </a:spcBef>
              <a:spcAft>
                <a:spcPts val="508"/>
              </a:spcAft>
              <a:buNone/>
            </a:pPr>
            <a:r>
              <a:rPr lang="en-US" altLang="ja-JP" sz="1192" dirty="0">
                <a:latin typeface="Meiryo UI" panose="020B0604030504040204" pitchFamily="50" charset="-128"/>
                <a:ea typeface="Meiryo UI" panose="020B0604030504040204" pitchFamily="50" charset="-128"/>
              </a:rPr>
              <a:t> a.</a:t>
            </a:r>
            <a:r>
              <a:rPr lang="ja-JP" altLang="en-US" sz="1192" dirty="0">
                <a:latin typeface="Meiryo UI" panose="020B0604030504040204" pitchFamily="50" charset="-128"/>
                <a:ea typeface="Meiryo UI" panose="020B0604030504040204" pitchFamily="50" charset="-128"/>
              </a:rPr>
              <a:t>景観に関連のある計画等を定めている市区町村</a:t>
            </a:r>
            <a:endParaRPr lang="en-US" altLang="ja-JP" sz="1192" dirty="0">
              <a:latin typeface="Meiryo UI" panose="020B0604030504040204" pitchFamily="50" charset="-128"/>
              <a:ea typeface="Meiryo UI" panose="020B0604030504040204" pitchFamily="50" charset="-128"/>
            </a:endParaRPr>
          </a:p>
          <a:p>
            <a:pPr>
              <a:lnSpc>
                <a:spcPts val="1013"/>
              </a:lnSpc>
              <a:spcBef>
                <a:spcPct val="0"/>
              </a:spcBef>
              <a:spcAft>
                <a:spcPts val="508"/>
              </a:spcAft>
              <a:buNone/>
            </a:pPr>
            <a:r>
              <a:rPr lang="en-US" altLang="ja-JP" sz="1192" dirty="0">
                <a:latin typeface="Meiryo UI" panose="020B0604030504040204" pitchFamily="50" charset="-128"/>
                <a:ea typeface="Meiryo UI" panose="020B0604030504040204" pitchFamily="50" charset="-128"/>
              </a:rPr>
              <a:t> b.</a:t>
            </a:r>
            <a:r>
              <a:rPr lang="ja-JP" altLang="ja-JP" sz="1192" dirty="0">
                <a:latin typeface="Meiryo UI" panose="020B0604030504040204" pitchFamily="50" charset="-128"/>
                <a:ea typeface="Meiryo UI" panose="020B0604030504040204" pitchFamily="50" charset="-128"/>
              </a:rPr>
              <a:t>立地適正化計画</a:t>
            </a:r>
            <a:r>
              <a:rPr lang="ja-JP" altLang="en-US" sz="1192" dirty="0">
                <a:latin typeface="Meiryo UI" panose="020B0604030504040204" pitchFamily="50" charset="-128"/>
                <a:ea typeface="Meiryo UI" panose="020B0604030504040204" pitchFamily="50" charset="-128"/>
              </a:rPr>
              <a:t>策定</a:t>
            </a:r>
            <a:r>
              <a:rPr lang="ja-JP" altLang="ja-JP" sz="1192" dirty="0">
                <a:latin typeface="Meiryo UI" panose="020B0604030504040204" pitchFamily="50" charset="-128"/>
                <a:ea typeface="Meiryo UI" panose="020B0604030504040204" pitchFamily="50" charset="-128"/>
              </a:rPr>
              <a:t>または</a:t>
            </a:r>
            <a:r>
              <a:rPr lang="ja-JP" altLang="en-US" sz="1192" dirty="0">
                <a:latin typeface="Meiryo UI" panose="020B0604030504040204" pitchFamily="50" charset="-128"/>
                <a:ea typeface="Meiryo UI" panose="020B0604030504040204" pitchFamily="50" charset="-128"/>
              </a:rPr>
              <a:t>策定に向けた具体的取組</a:t>
            </a:r>
            <a:endParaRPr lang="en-US" altLang="ja-JP" sz="1192" dirty="0">
              <a:latin typeface="Meiryo UI" panose="020B0604030504040204" pitchFamily="50" charset="-128"/>
              <a:ea typeface="Meiryo UI" panose="020B0604030504040204" pitchFamily="50" charset="-128"/>
            </a:endParaRPr>
          </a:p>
          <a:p>
            <a:pPr>
              <a:lnSpc>
                <a:spcPts val="1013"/>
              </a:lnSpc>
              <a:spcBef>
                <a:spcPct val="0"/>
              </a:spcBef>
              <a:buNone/>
            </a:pPr>
            <a:r>
              <a:rPr lang="ja-JP" altLang="en-US" sz="1192" dirty="0">
                <a:latin typeface="Meiryo UI" panose="020B0604030504040204" pitchFamily="50" charset="-128"/>
                <a:ea typeface="Meiryo UI" panose="020B0604030504040204" pitchFamily="50" charset="-128"/>
              </a:rPr>
              <a:t>　　を開始・公表している</a:t>
            </a:r>
            <a:r>
              <a:rPr lang="ja-JP" altLang="ja-JP" sz="1192" dirty="0">
                <a:latin typeface="Meiryo UI" panose="020B0604030504040204" pitchFamily="50" charset="-128"/>
                <a:ea typeface="Meiryo UI" panose="020B0604030504040204" pitchFamily="50" charset="-128"/>
              </a:rPr>
              <a:t>市区町村</a:t>
            </a:r>
            <a:endParaRPr lang="ja-JP" altLang="ja-JP" sz="1192" dirty="0"/>
          </a:p>
          <a:p>
            <a:pPr>
              <a:lnSpc>
                <a:spcPts val="894"/>
              </a:lnSpc>
              <a:spcBef>
                <a:spcPct val="0"/>
              </a:spcBef>
              <a:spcAft>
                <a:spcPts val="508"/>
              </a:spcAft>
              <a:buNone/>
            </a:pPr>
            <a:r>
              <a:rPr lang="ja-JP" altLang="en-US" sz="1192" dirty="0">
                <a:latin typeface="ＭＳ Ｐゴシック" panose="020B0600070205080204" pitchFamily="50" charset="-128"/>
                <a:ea typeface="Meiryo UI" panose="020B0604030504040204" pitchFamily="50" charset="-128"/>
              </a:rPr>
              <a:t>　</a:t>
            </a:r>
            <a:endParaRPr lang="en-US" altLang="ja-JP" sz="1192" dirty="0">
              <a:latin typeface="ＭＳ Ｐゴシック" panose="020B0600070205080204" pitchFamily="50" charset="-128"/>
              <a:ea typeface="Meiryo UI" panose="020B0604030504040204" pitchFamily="50" charset="-128"/>
            </a:endParaRPr>
          </a:p>
        </p:txBody>
      </p:sp>
      <p:grpSp>
        <p:nvGrpSpPr>
          <p:cNvPr id="1078" name="グループ化 5"/>
          <p:cNvGrpSpPr>
            <a:grpSpLocks noChangeAspect="1"/>
          </p:cNvGrpSpPr>
          <p:nvPr/>
        </p:nvGrpSpPr>
        <p:grpSpPr>
          <a:xfrm>
            <a:off x="1913244" y="4625625"/>
            <a:ext cx="4995106" cy="1661538"/>
            <a:chOff x="5044023" y="4785903"/>
            <a:chExt cx="5395808" cy="1453334"/>
          </a:xfrm>
        </p:grpSpPr>
        <p:sp>
          <p:nvSpPr>
            <p:cNvPr id="1079" name="右矢印 32"/>
            <p:cNvSpPr/>
            <p:nvPr/>
          </p:nvSpPr>
          <p:spPr>
            <a:xfrm>
              <a:off x="7644890" y="5045140"/>
              <a:ext cx="349898" cy="98188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7913" tIns="38957" rIns="77913" bIns="38957" anchor="ctr"/>
            <a:lstStyle/>
            <a:p>
              <a:pPr>
                <a:defRPr/>
              </a:pPr>
              <a:endParaRPr lang="ja-JP" altLang="en-US" sz="1662"/>
            </a:p>
          </p:txBody>
        </p:sp>
        <p:pic>
          <p:nvPicPr>
            <p:cNvPr id="1080" name="図 59"/>
            <p:cNvPicPr>
              <a:picLocks noChangeAspect="1" noChangeArrowheads="1"/>
            </p:cNvPicPr>
            <p:nvPr/>
          </p:nvPicPr>
          <p:blipFill>
            <a:blip r:embed="rId3"/>
            <a:stretch>
              <a:fillRect/>
            </a:stretch>
          </p:blipFill>
          <p:spPr>
            <a:xfrm>
              <a:off x="8029371" y="4793522"/>
              <a:ext cx="2409190" cy="1434465"/>
            </a:xfrm>
            <a:prstGeom prst="rect">
              <a:avLst/>
            </a:prstGeom>
            <a:noFill/>
            <a:ln w="9525">
              <a:solidFill>
                <a:schemeClr val="tx1"/>
              </a:solidFill>
              <a:miter lim="800000"/>
              <a:headEnd/>
              <a:tailEnd/>
            </a:ln>
          </p:spPr>
        </p:pic>
        <p:pic>
          <p:nvPicPr>
            <p:cNvPr id="1081" name="図 60"/>
            <p:cNvPicPr>
              <a:picLocks noChangeAspect="1" noChangeArrowheads="1"/>
            </p:cNvPicPr>
            <p:nvPr/>
          </p:nvPicPr>
          <p:blipFill>
            <a:blip r:embed="rId4"/>
            <a:stretch>
              <a:fillRect/>
            </a:stretch>
          </p:blipFill>
          <p:spPr>
            <a:xfrm>
              <a:off x="5045293" y="4797152"/>
              <a:ext cx="2499995" cy="1442085"/>
            </a:xfrm>
            <a:prstGeom prst="rect">
              <a:avLst/>
            </a:prstGeom>
            <a:noFill/>
            <a:ln w="9525">
              <a:solidFill>
                <a:schemeClr val="tx1"/>
              </a:solidFill>
              <a:miter lim="800000"/>
              <a:headEnd/>
              <a:tailEnd/>
            </a:ln>
          </p:spPr>
        </p:pic>
        <p:sp>
          <p:nvSpPr>
            <p:cNvPr id="1082" name="円/楕円 61"/>
            <p:cNvSpPr/>
            <p:nvPr/>
          </p:nvSpPr>
          <p:spPr>
            <a:xfrm rot="20418495">
              <a:off x="5044023" y="5494790"/>
              <a:ext cx="942035" cy="574681"/>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7913" tIns="38957" rIns="77913" bIns="38957" anchor="ctr"/>
            <a:lstStyle/>
            <a:p>
              <a:pPr>
                <a:defRPr/>
              </a:pPr>
              <a:endParaRPr lang="ja-JP" altLang="en-US" sz="1662"/>
            </a:p>
          </p:txBody>
        </p:sp>
        <p:sp>
          <p:nvSpPr>
            <p:cNvPr id="1083" name="円/楕円 62"/>
            <p:cNvSpPr/>
            <p:nvPr/>
          </p:nvSpPr>
          <p:spPr>
            <a:xfrm>
              <a:off x="5825983" y="5177053"/>
              <a:ext cx="628968" cy="416385"/>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7913" tIns="38957" rIns="77913" bIns="38957" anchor="ctr"/>
            <a:lstStyle/>
            <a:p>
              <a:pPr>
                <a:defRPr/>
              </a:pPr>
              <a:endParaRPr lang="ja-JP" altLang="en-US" sz="1662"/>
            </a:p>
          </p:txBody>
        </p:sp>
        <p:sp>
          <p:nvSpPr>
            <p:cNvPr id="1084" name="円/楕円 63"/>
            <p:cNvSpPr/>
            <p:nvPr/>
          </p:nvSpPr>
          <p:spPr>
            <a:xfrm>
              <a:off x="9948273" y="4785903"/>
              <a:ext cx="491558" cy="869477"/>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7913" tIns="38957" rIns="77913" bIns="38957" anchor="ctr"/>
            <a:lstStyle/>
            <a:p>
              <a:pPr>
                <a:defRPr/>
              </a:pPr>
              <a:endParaRPr lang="ja-JP" altLang="en-US" sz="1662"/>
            </a:p>
          </p:txBody>
        </p:sp>
        <p:sp>
          <p:nvSpPr>
            <p:cNvPr id="1085" name="円/楕円 64"/>
            <p:cNvSpPr/>
            <p:nvPr/>
          </p:nvSpPr>
          <p:spPr>
            <a:xfrm>
              <a:off x="7032922" y="4789345"/>
              <a:ext cx="528389" cy="869477"/>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7913" tIns="38957" rIns="77913" bIns="38957" anchor="ctr"/>
            <a:lstStyle/>
            <a:p>
              <a:pPr>
                <a:defRPr/>
              </a:pPr>
              <a:endParaRPr lang="ja-JP" altLang="en-US" sz="1662"/>
            </a:p>
          </p:txBody>
        </p:sp>
        <p:sp>
          <p:nvSpPr>
            <p:cNvPr id="1086" name="円/楕円 65"/>
            <p:cNvSpPr/>
            <p:nvPr/>
          </p:nvSpPr>
          <p:spPr>
            <a:xfrm>
              <a:off x="8747001" y="5186230"/>
              <a:ext cx="628968" cy="416385"/>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7913" tIns="38957" rIns="77913" bIns="38957" anchor="ctr"/>
            <a:lstStyle/>
            <a:p>
              <a:pPr>
                <a:defRPr/>
              </a:pPr>
              <a:endParaRPr lang="ja-JP" altLang="en-US" sz="1662"/>
            </a:p>
          </p:txBody>
        </p:sp>
        <p:sp>
          <p:nvSpPr>
            <p:cNvPr id="1087" name="円/楕円 66"/>
            <p:cNvSpPr/>
            <p:nvPr/>
          </p:nvSpPr>
          <p:spPr>
            <a:xfrm rot="20418495">
              <a:off x="7994789" y="5546409"/>
              <a:ext cx="991616" cy="574680"/>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7913" tIns="38957" rIns="77913" bIns="38957" anchor="ctr"/>
            <a:lstStyle/>
            <a:p>
              <a:pPr>
                <a:defRPr/>
              </a:pPr>
              <a:endParaRPr lang="ja-JP" altLang="en-US" sz="1662"/>
            </a:p>
          </p:txBody>
        </p:sp>
      </p:grpSp>
      <p:sp>
        <p:nvSpPr>
          <p:cNvPr id="1088" name="正方形/長方形 9"/>
          <p:cNvSpPr>
            <a:spLocks noChangeArrowheads="1"/>
          </p:cNvSpPr>
          <p:nvPr/>
        </p:nvSpPr>
        <p:spPr>
          <a:xfrm>
            <a:off x="1783155" y="6277339"/>
            <a:ext cx="5248553" cy="248658"/>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16" dirty="0">
                <a:latin typeface="HGｺﾞｼｯｸE" panose="020B0909000000000000" pitchFamily="49" charset="-128"/>
                <a:ea typeface="HGｺﾞｼｯｸE" panose="020B0909000000000000" pitchFamily="49" charset="-128"/>
                <a:cs typeface="ＭＳ Ｐゴシック" panose="020B0600070205080204" pitchFamily="50" charset="-128"/>
              </a:rPr>
              <a:t>景観規制</a:t>
            </a:r>
            <a:r>
              <a:rPr lang="ja-JP" altLang="ja-JP" sz="1016" dirty="0">
                <a:latin typeface="HGｺﾞｼｯｸE" panose="020B0909000000000000" pitchFamily="49" charset="-128"/>
                <a:ea typeface="HGｺﾞｼｯｸE" panose="020B0909000000000000" pitchFamily="49" charset="-128"/>
                <a:cs typeface="ＭＳ Ｐゴシック" panose="020B0600070205080204" pitchFamily="50" charset="-128"/>
              </a:rPr>
              <a:t>により既存不適格となった建築物の</a:t>
            </a:r>
            <a:r>
              <a:rPr lang="ja-JP" altLang="en-US" sz="1016" dirty="0">
                <a:latin typeface="HGｺﾞｼｯｸE" panose="020B0909000000000000" pitchFamily="49" charset="-128"/>
                <a:ea typeface="HGｺﾞｼｯｸE" panose="020B0909000000000000" pitchFamily="49" charset="-128"/>
                <a:cs typeface="ＭＳ Ｐゴシック" panose="020B0600070205080204" pitchFamily="50" charset="-128"/>
              </a:rPr>
              <a:t>色彩変更や工作物の是正措置（イメージ）</a:t>
            </a:r>
            <a:endParaRPr lang="ja-JP" altLang="ja-JP" sz="1107" dirty="0">
              <a:latin typeface="HGｺﾞｼｯｸE" panose="020B0909000000000000" pitchFamily="49" charset="-128"/>
              <a:ea typeface="HGｺﾞｼｯｸE" panose="020B0909000000000000" pitchFamily="49" charset="-128"/>
              <a:cs typeface="ＭＳ Ｐゴシック" panose="020B0600070205080204" pitchFamily="50" charset="-128"/>
            </a:endParaRPr>
          </a:p>
        </p:txBody>
      </p:sp>
      <p:sp>
        <p:nvSpPr>
          <p:cNvPr id="25" name="テキスト ボックス 26"/>
          <p:cNvSpPr txBox="1">
            <a:spLocks noChangeArrowheads="1"/>
          </p:cNvSpPr>
          <p:nvPr/>
        </p:nvSpPr>
        <p:spPr>
          <a:xfrm>
            <a:off x="3679297" y="3910262"/>
            <a:ext cx="719100" cy="710104"/>
          </a:xfrm>
          <a:prstGeom prst="rect">
            <a:avLst/>
          </a:prstGeom>
          <a:noFill/>
          <a:ln>
            <a:noFill/>
          </a:ln>
        </p:spPr>
        <p:txBody>
          <a:bodyPr tIns="6135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1192" dirty="0">
                <a:latin typeface="Meiryo UI" panose="020B0604030504040204" pitchFamily="50" charset="-128"/>
                <a:ea typeface="Meiryo UI" panose="020B0604030504040204" pitchFamily="50" charset="-128"/>
              </a:rPr>
              <a:t>１／２</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１／３</a:t>
            </a:r>
            <a:endParaRPr lang="en-US" altLang="ja-JP" sz="1192" dirty="0">
              <a:latin typeface="Meiryo UI" panose="020B0604030504040204" pitchFamily="50" charset="-128"/>
              <a:ea typeface="Meiryo UI" panose="020B0604030504040204" pitchFamily="50" charset="-128"/>
            </a:endParaRPr>
          </a:p>
          <a:p>
            <a:pPr>
              <a:spcBef>
                <a:spcPct val="0"/>
              </a:spcBef>
              <a:buNone/>
            </a:pPr>
            <a:r>
              <a:rPr lang="ja-JP" altLang="en-US" sz="1192" dirty="0">
                <a:latin typeface="Meiryo UI" panose="020B0604030504040204" pitchFamily="50" charset="-128"/>
                <a:ea typeface="Meiryo UI" panose="020B0604030504040204" pitchFamily="50" charset="-128"/>
              </a:rPr>
              <a:t>１／３</a:t>
            </a:r>
            <a:endParaRPr lang="en-US" altLang="ja-JP" sz="1192" dirty="0">
              <a:solidFill>
                <a:srgbClr val="FF0000"/>
              </a:solidFill>
              <a:latin typeface="Meiryo UI" panose="020B0604030504040204" pitchFamily="50" charset="-128"/>
              <a:ea typeface="Meiryo UI" panose="020B0604030504040204" pitchFamily="50" charset="-128"/>
            </a:endParaRPr>
          </a:p>
        </p:txBody>
      </p:sp>
      <p:sp>
        <p:nvSpPr>
          <p:cNvPr id="2" name="Rectangle 9">
            <a:extLst>
              <a:ext uri="{FF2B5EF4-FFF2-40B4-BE49-F238E27FC236}">
                <a16:creationId xmlns:a16="http://schemas.microsoft.com/office/drawing/2014/main" id="{A0FCD923-FC39-A803-708A-8F4239B2354D}"/>
              </a:ext>
            </a:extLst>
          </p:cNvPr>
          <p:cNvSpPr>
            <a:spLocks noChangeArrowheads="1"/>
          </p:cNvSpPr>
          <p:nvPr/>
        </p:nvSpPr>
        <p:spPr>
          <a:xfrm>
            <a:off x="849706" y="3523581"/>
            <a:ext cx="4041617" cy="225510"/>
          </a:xfrm>
          <a:prstGeom prst="rect">
            <a:avLst/>
          </a:prstGeom>
          <a:noFill/>
          <a:ln>
            <a:noFill/>
          </a:ln>
          <a:effectLst/>
        </p:spPr>
        <p:txBody>
          <a:bodyPr wrap="square" lIns="77913" tIns="38957" rIns="77913" bIns="38957" anchor="ctr">
            <a:spAutoFit/>
          </a:bodyPr>
          <a:lstStyle>
            <a:lvl1pPr indent="1206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0" lang="en-US" altLang="ja-JP" sz="954" dirty="0">
                <a:latin typeface="Meiryo UI" panose="020B0604030504040204" pitchFamily="50" charset="-128"/>
                <a:ea typeface="Meiryo UI" panose="020B0604030504040204" pitchFamily="50" charset="-128"/>
                <a:cs typeface="MS-Mincho"/>
              </a:rPr>
              <a:t>※</a:t>
            </a:r>
            <a:r>
              <a:rPr kumimoji="0" lang="ja-JP" altLang="en-US" sz="954" dirty="0">
                <a:latin typeface="Meiryo UI" panose="020B0604030504040204" pitchFamily="50" charset="-128"/>
                <a:ea typeface="Meiryo UI" panose="020B0604030504040204" pitchFamily="50" charset="-128"/>
                <a:cs typeface="MS-Mincho"/>
              </a:rPr>
              <a:t>計画改定は重点地区の新規指定もしくは追加を伴うものに限る。</a:t>
            </a:r>
          </a:p>
        </p:txBody>
      </p:sp>
      <p:sp>
        <p:nvSpPr>
          <p:cNvPr id="3" name="スライド番号プレースホルダー 1">
            <a:extLst>
              <a:ext uri="{FF2B5EF4-FFF2-40B4-BE49-F238E27FC236}">
                <a16:creationId xmlns:a16="http://schemas.microsoft.com/office/drawing/2014/main" id="{FE9DC9FA-2A36-0EBC-2F78-491DA2DF5DCE}"/>
              </a:ext>
            </a:extLst>
          </p:cNvPr>
          <p:cNvSpPr>
            <a:spLocks noGrp="1"/>
          </p:cNvSpPr>
          <p:nvPr>
            <p:ph type="sldNum" sz="quarter" idx="12"/>
          </p:nvPr>
        </p:nvSpPr>
        <p:spPr>
          <a:xfrm>
            <a:off x="6961120" y="6463220"/>
            <a:ext cx="2133600" cy="476250"/>
          </a:xfrm>
        </p:spPr>
        <p:txBody>
          <a:bodyPr/>
          <a:lstStyle/>
          <a:p>
            <a:pPr>
              <a:defRPr/>
            </a:pPr>
            <a:fld id="{35C1E978-A3B9-4673-8199-379729392307}" type="slidenum">
              <a:rPr lang="en-US" altLang="ja-JP" sz="1400" smtClean="0">
                <a:solidFill>
                  <a:srgbClr val="000000"/>
                </a:solidFill>
              </a:rPr>
              <a:pPr>
                <a:defRPr/>
              </a:pPr>
              <a:t>49</a:t>
            </a:fld>
            <a:endParaRPr lang="en-US" altLang="ja-JP" sz="1400" dirty="0">
              <a:solidFill>
                <a:srgbClr val="000000"/>
              </a:solidFill>
            </a:endParaRPr>
          </a:p>
        </p:txBody>
      </p:sp>
    </p:spTree>
    <p:extLst>
      <p:ext uri="{BB962C8B-B14F-4D97-AF65-F5344CB8AC3E}">
        <p14:creationId xmlns:p14="http://schemas.microsoft.com/office/powerpoint/2010/main" val="707779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FBCB0D-E457-51D6-920B-D29144E300F0}"/>
              </a:ext>
            </a:extLst>
          </p:cNvPr>
          <p:cNvSpPr>
            <a:spLocks noGrp="1"/>
          </p:cNvSpPr>
          <p:nvPr>
            <p:ph type="title"/>
          </p:nvPr>
        </p:nvSpPr>
        <p:spPr/>
        <p:txBody>
          <a:bodyPr/>
          <a:lstStyle/>
          <a:p>
            <a:r>
              <a:rPr lang="ja-JP" altLang="en-US" dirty="0"/>
              <a:t>まちなかウォーカブル推進事業</a:t>
            </a:r>
            <a:endParaRPr kumimoji="1" lang="ja-JP" altLang="en-US" dirty="0"/>
          </a:p>
        </p:txBody>
      </p:sp>
      <p:sp>
        <p:nvSpPr>
          <p:cNvPr id="3" name="スライド番号プレースホルダー 2">
            <a:extLst>
              <a:ext uri="{FF2B5EF4-FFF2-40B4-BE49-F238E27FC236}">
                <a16:creationId xmlns:a16="http://schemas.microsoft.com/office/drawing/2014/main" id="{2490E05C-CE61-4C6A-866E-EF99F722C58C}"/>
              </a:ext>
            </a:extLst>
          </p:cNvPr>
          <p:cNvSpPr>
            <a:spLocks noGrp="1"/>
          </p:cNvSpPr>
          <p:nvPr>
            <p:ph type="sldNum" sz="quarter" idx="12"/>
          </p:nvPr>
        </p:nvSpPr>
        <p:spPr/>
        <p:txBody>
          <a:bodyPr/>
          <a:lstStyle/>
          <a:p>
            <a:pPr>
              <a:defRPr/>
            </a:pPr>
            <a:fld id="{35C1E978-A3B9-4673-8199-379729392307}" type="slidenum">
              <a:rPr lang="en-US" altLang="ja-JP" smtClean="0"/>
              <a:pPr>
                <a:defRPr/>
              </a:pPr>
              <a:t>50</a:t>
            </a:fld>
            <a:endParaRPr lang="en-US" altLang="ja-JP" dirty="0"/>
          </a:p>
        </p:txBody>
      </p:sp>
      <p:sp>
        <p:nvSpPr>
          <p:cNvPr id="47" name="正方形/長方形 78"/>
          <p:cNvSpPr>
            <a:spLocks noChangeArrowheads="1"/>
          </p:cNvSpPr>
          <p:nvPr/>
        </p:nvSpPr>
        <p:spPr>
          <a:xfrm>
            <a:off x="52617" y="2798303"/>
            <a:ext cx="9038767" cy="3647710"/>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正方形/長方形 78"/>
          <p:cNvSpPr>
            <a:spLocks noChangeArrowheads="1"/>
          </p:cNvSpPr>
          <p:nvPr/>
        </p:nvSpPr>
        <p:spPr>
          <a:xfrm>
            <a:off x="52616" y="1853935"/>
            <a:ext cx="9038768" cy="918608"/>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9" name="テキスト ボックス 7"/>
          <p:cNvSpPr txBox="1"/>
          <p:nvPr/>
        </p:nvSpPr>
        <p:spPr>
          <a:xfrm>
            <a:off x="1110038" y="1516346"/>
            <a:ext cx="7995694" cy="312843"/>
          </a:xfrm>
          <a:prstGeom prst="rect">
            <a:avLst/>
          </a:prstGeom>
          <a:noFill/>
          <a:ln>
            <a:noFill/>
          </a:ln>
        </p:spPr>
        <p:txBody>
          <a:bodyPr wrap="square" rtlCol="0">
            <a:spAutoFit/>
          </a:bodyPr>
          <a:lstStyle/>
          <a:p>
            <a:pPr marL="0" marR="0" lvl="0" indent="0" algn="l" defTabSz="844083" rtl="0" eaLnBrk="1" fontAlgn="base" latinLnBrk="0" hangingPunct="1">
              <a:lnSpc>
                <a:spcPts val="2031"/>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●市町村、市町村都市再生協議会</a:t>
            </a:r>
            <a:r>
              <a:rPr kumimoji="1" lang="ja-JP" altLang="en-US"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（社会資本整備総合交付金）</a:t>
            </a:r>
            <a:r>
              <a:rPr kumimoji="1" lang="ja-JP" altLang="en-US" sz="110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●都道府県、民間事業者等</a:t>
            </a:r>
            <a:r>
              <a:rPr kumimoji="1" lang="ja-JP" altLang="en-US"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（都市再生推進事業費補助）</a:t>
            </a:r>
            <a:r>
              <a:rPr kumimoji="1" lang="ja-JP" altLang="en-US" sz="110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いずれも国費率：１／２</a:t>
            </a:r>
            <a:endPar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8"/>
          <p:cNvSpPr txBox="1"/>
          <p:nvPr/>
        </p:nvSpPr>
        <p:spPr>
          <a:xfrm>
            <a:off x="52615" y="1850927"/>
            <a:ext cx="1012938" cy="29117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844083" rtl="0" eaLnBrk="1" fontAlgn="auto" latinLnBrk="0" hangingPunct="1">
              <a:lnSpc>
                <a:spcPct val="100000"/>
              </a:lnSpc>
              <a:spcBef>
                <a:spcPts val="0"/>
              </a:spcBef>
              <a:spcAft>
                <a:spcPts val="0"/>
              </a:spcAft>
              <a:buClrTx/>
              <a:buSzTx/>
              <a:buFontTx/>
              <a:buNone/>
              <a:tabLst/>
              <a:defRPr/>
            </a:pPr>
            <a:r>
              <a:rPr kumimoji="0" lang="ja-JP" altLang="en-US"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AutoShape 49"/>
          <p:cNvSpPr>
            <a:spLocks noChangeArrowheads="1"/>
          </p:cNvSpPr>
          <p:nvPr/>
        </p:nvSpPr>
        <p:spPr>
          <a:xfrm>
            <a:off x="125672" y="3104001"/>
            <a:ext cx="5027149" cy="691488"/>
          </a:xfrm>
          <a:prstGeom prst="roundRect">
            <a:avLst>
              <a:gd name="adj" fmla="val 7287"/>
            </a:avLst>
          </a:prstGeom>
          <a:solidFill>
            <a:srgbClr val="D5E8FF"/>
          </a:solidFill>
          <a:ln w="9525">
            <a:solidFill>
              <a:sysClr val="windowText" lastClr="000000"/>
            </a:solidFill>
            <a:round/>
            <a:headEnd/>
            <a:tailEnd/>
          </a:ln>
        </p:spPr>
        <p:txBody>
          <a:bodyPr lIns="33231" rIns="33231" anchor="t"/>
          <a:lstStyle/>
          <a:p>
            <a:pPr marL="0" marR="0" lvl="0" indent="0" algn="l" defTabSz="844083" rtl="0" eaLnBrk="1" fontAlgn="auto" latinLnBrk="0" hangingPunct="1">
              <a:lnSpc>
                <a:spcPts val="1108"/>
              </a:lnSpc>
              <a:spcBef>
                <a:spcPts val="0"/>
              </a:spcBef>
              <a:spcAft>
                <a:spcPts val="0"/>
              </a:spcAft>
              <a:buClrTx/>
              <a:buSzTx/>
              <a:buFontTx/>
              <a:buNone/>
              <a:tabLst/>
              <a:defRPr/>
            </a:pPr>
            <a:r>
              <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基幹事業</a:t>
            </a:r>
            <a:r>
              <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ts val="1108"/>
              </a:lnSpc>
              <a:spcBef>
                <a:spcPts val="0"/>
              </a:spcBef>
              <a:spcAft>
                <a:spcPts val="0"/>
              </a:spcAft>
              <a:buClrTx/>
              <a:buSzTx/>
              <a:buFontTx/>
              <a:buNone/>
              <a:tabLst/>
              <a:defRPr/>
            </a:pP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道路、公園、</a:t>
            </a:r>
            <a:r>
              <a:rPr kumimoji="0" lang="zh-TW"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地域生活基盤施設（緑地、広場、地域防災施設等）、高質空間形成施設（歩行支援施設等）</a:t>
            </a:r>
            <a:r>
              <a:rPr kumimoji="0" lang="ja-JP" altLang="en-US" sz="831" b="0" i="0" u="none" strike="noStrike" kern="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ts val="1108"/>
              </a:lnSpc>
              <a:spcBef>
                <a:spcPts val="0"/>
              </a:spcBef>
              <a:spcAft>
                <a:spcPts val="0"/>
              </a:spcAft>
              <a:buClrTx/>
              <a:buSzTx/>
              <a:buFontTx/>
              <a:buNone/>
              <a:tabLst/>
              <a:defRPr/>
            </a:pP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既存建造物活用事業、エリア価値向上整備事業、</a:t>
            </a:r>
            <a:r>
              <a:rPr kumimoji="0" lang="ja-JP" altLang="en-US" sz="831"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こどもまんなかまちづくり事業、</a:t>
            </a: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滞在環境整備事業、計画策定支援事業</a:t>
            </a:r>
            <a:r>
              <a:rPr kumimoji="0" lang="en-US" altLang="ja-JP" sz="831" b="1" i="0" u="none" strike="noStrike" kern="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、等</a:t>
            </a:r>
          </a:p>
        </p:txBody>
      </p:sp>
      <p:sp>
        <p:nvSpPr>
          <p:cNvPr id="52" name="テキスト ボックス 10"/>
          <p:cNvSpPr txBox="1"/>
          <p:nvPr/>
        </p:nvSpPr>
        <p:spPr>
          <a:xfrm>
            <a:off x="52615" y="2805359"/>
            <a:ext cx="1012939" cy="29117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844083" rtl="0" eaLnBrk="1" fontAlgn="auto" latinLnBrk="0" hangingPunct="1">
              <a:lnSpc>
                <a:spcPct val="100000"/>
              </a:lnSpc>
              <a:spcBef>
                <a:spcPts val="0"/>
              </a:spcBef>
              <a:spcAft>
                <a:spcPts val="0"/>
              </a:spcAft>
              <a:buClrTx/>
              <a:buSzTx/>
              <a:buFontTx/>
              <a:buNone/>
              <a:tabLst/>
              <a:defRPr/>
            </a:pPr>
            <a:r>
              <a:rPr kumimoji="0" lang="ja-JP" altLang="en-US"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53" name="正方形/長方形 78"/>
          <p:cNvSpPr>
            <a:spLocks noChangeArrowheads="1"/>
          </p:cNvSpPr>
          <p:nvPr/>
        </p:nvSpPr>
        <p:spPr>
          <a:xfrm>
            <a:off x="52616" y="1535176"/>
            <a:ext cx="9038768" cy="290220"/>
          </a:xfrm>
          <a:prstGeom prst="rect">
            <a:avLst/>
          </a:prstGeom>
          <a:noFill/>
          <a:ln w="9525" algn="ctr">
            <a:solidFill>
              <a:sysClr val="windowText" lastClr="000000"/>
            </a:solidFill>
            <a:round/>
            <a:headEnd/>
            <a:tailEnd/>
          </a:ln>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テキスト ボックス 13"/>
          <p:cNvSpPr txBox="1"/>
          <p:nvPr/>
        </p:nvSpPr>
        <p:spPr>
          <a:xfrm>
            <a:off x="1132024" y="1859039"/>
            <a:ext cx="7958067" cy="916085"/>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次のいずれかの要件に該当する地区、かつ、</a:t>
            </a:r>
            <a:r>
              <a:rPr kumimoji="1" lang="ja-JP" altLang="en-US" sz="1108"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都市再生特別措置法に基づく</a:t>
            </a:r>
            <a:r>
              <a:rPr kumimoji="1" lang="ja-JP" altLang="en-US" sz="1108" b="1" i="0" u="none" strike="noStrike" kern="12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mn-cs"/>
              </a:rPr>
              <a:t>滞在快適性等向上区域</a:t>
            </a:r>
            <a:r>
              <a:rPr kumimoji="1" lang="ja-JP" altLang="en-US"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（当該区域の周辺整備に係る事業が実施される地区を含む）</a:t>
            </a:r>
            <a:endParaRPr kumimoji="1" lang="en-US" altLang="ja-JP"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ja-JP" altLang="en-US" sz="18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① 立地適正化計画策定に向けた具体的な取組を開始・公表している市町村の、市街化区域等内のうち、鉄道・地下鉄駅</a:t>
            </a:r>
            <a:r>
              <a:rPr kumimoji="1" lang="en-US" altLang="ja-JP" sz="1015"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から半径</a:t>
            </a:r>
            <a:r>
              <a:rPr kumimoji="1" lang="en-US" altLang="ja-JP"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の範囲内</a:t>
            </a:r>
            <a:endParaRPr kumimoji="1" lang="en-US" altLang="ja-JP"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又はバス・軌道の停留所・停車場</a:t>
            </a:r>
            <a:r>
              <a:rPr kumimoji="1" lang="en-US" altLang="ja-JP" sz="1015"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から半径</a:t>
            </a:r>
            <a:r>
              <a:rPr kumimoji="1" lang="en-US" altLang="ja-JP"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500m</a:t>
            </a: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の範囲内の区域等　</a:t>
            </a:r>
            <a:r>
              <a:rPr kumimoji="1" lang="en-US" altLang="ja-JP"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46"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ピーク時間運行本数が片道で１時間当たり３本以上あるものに限る。</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② 観光等地域資源の活用に関する計画があり、かつ、当該区域の整備が都市のコンパクト化の方針と齟齬がないと認められる市街化区域等外の区域</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③ 立地適正化計画、広域的な立地適正化の方針等に位置づけられた都市計画区域外の地域生活拠点</a:t>
            </a:r>
            <a:endParaRPr kumimoji="1" lang="ja-JP" altLang="en-US" sz="83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テキスト ボックス 24"/>
          <p:cNvSpPr txBox="1"/>
          <p:nvPr/>
        </p:nvSpPr>
        <p:spPr>
          <a:xfrm>
            <a:off x="52615" y="1535176"/>
            <a:ext cx="1012938" cy="291170"/>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844083" rtl="0" eaLnBrk="1" fontAlgn="auto" latinLnBrk="0" hangingPunct="1">
              <a:lnSpc>
                <a:spcPct val="100000"/>
              </a:lnSpc>
              <a:spcBef>
                <a:spcPts val="0"/>
              </a:spcBef>
              <a:spcAft>
                <a:spcPts val="0"/>
              </a:spcAft>
              <a:buClrTx/>
              <a:buSzTx/>
              <a:buFontTx/>
              <a:buNone/>
              <a:tabLst/>
              <a:defRPr/>
            </a:pPr>
            <a:r>
              <a:rPr kumimoji="0" lang="ja-JP" altLang="en-US"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事業主体等</a:t>
            </a:r>
            <a:endParaRPr kumimoji="0" lang="en-US" altLang="ja-JP" sz="129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25"/>
          <p:cNvPicPr>
            <a:picLocks noChangeAspect="1"/>
          </p:cNvPicPr>
          <p:nvPr/>
        </p:nvPicPr>
        <p:blipFill>
          <a:blip r:embed="rId2"/>
          <a:stretch>
            <a:fillRect/>
          </a:stretch>
        </p:blipFill>
        <p:spPr>
          <a:xfrm>
            <a:off x="1275535" y="4503358"/>
            <a:ext cx="3059049" cy="1598468"/>
          </a:xfrm>
          <a:prstGeom prst="rect">
            <a:avLst/>
          </a:prstGeom>
        </p:spPr>
      </p:pic>
      <p:cxnSp>
        <p:nvCxnSpPr>
          <p:cNvPr id="58" name="直線コネクタ 26"/>
          <p:cNvCxnSpPr>
            <a:stCxn id="59" idx="3"/>
          </p:cNvCxnSpPr>
          <p:nvPr/>
        </p:nvCxnSpPr>
        <p:spPr>
          <a:xfrm flipH="1">
            <a:off x="3857562" y="5110855"/>
            <a:ext cx="515533" cy="539533"/>
          </a:xfrm>
          <a:prstGeom prst="line">
            <a:avLst/>
          </a:prstGeom>
          <a:noFill/>
          <a:ln w="12700" cap="flat" cmpd="sng" algn="ctr">
            <a:solidFill>
              <a:sysClr val="windowText" lastClr="000000"/>
            </a:solidFill>
            <a:prstDash val="solid"/>
          </a:ln>
          <a:effectLst/>
        </p:spPr>
      </p:cxnSp>
      <p:pic>
        <p:nvPicPr>
          <p:cNvPr id="59" name="図 27"/>
          <p:cNvPicPr>
            <a:picLocks noChangeAspect="1"/>
          </p:cNvPicPr>
          <p:nvPr/>
        </p:nvPicPr>
        <p:blipFill>
          <a:blip r:embed="rId3"/>
          <a:stretch>
            <a:fillRect/>
          </a:stretch>
        </p:blipFill>
        <p:spPr>
          <a:xfrm flipH="1">
            <a:off x="4373094" y="4867736"/>
            <a:ext cx="764308" cy="486236"/>
          </a:xfrm>
          <a:prstGeom prst="rect">
            <a:avLst/>
          </a:prstGeom>
          <a:ln w="9525">
            <a:solidFill>
              <a:sysClr val="windowText" lastClr="000000"/>
            </a:solidFill>
          </a:ln>
        </p:spPr>
      </p:pic>
      <p:sp>
        <p:nvSpPr>
          <p:cNvPr id="60" name="正方形/長方形 28"/>
          <p:cNvSpPr/>
          <p:nvPr/>
        </p:nvSpPr>
        <p:spPr>
          <a:xfrm>
            <a:off x="1830903" y="4119602"/>
            <a:ext cx="1428595" cy="232615"/>
          </a:xfrm>
          <a:prstGeom prst="rect">
            <a:avLst/>
          </a:prstGeom>
          <a:solidFill>
            <a:sysClr val="window" lastClr="FFFFFF"/>
          </a:solid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沿道施設の１階部分の開放・ガラス張り化</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61" name="直線コネクタ 29"/>
          <p:cNvCxnSpPr>
            <a:stCxn id="77" idx="2"/>
          </p:cNvCxnSpPr>
          <p:nvPr/>
        </p:nvCxnSpPr>
        <p:spPr>
          <a:xfrm>
            <a:off x="2969721" y="4839197"/>
            <a:ext cx="163074" cy="394170"/>
          </a:xfrm>
          <a:prstGeom prst="line">
            <a:avLst/>
          </a:prstGeom>
          <a:noFill/>
          <a:ln w="12700" cap="flat" cmpd="sng" algn="ctr">
            <a:solidFill>
              <a:sysClr val="windowText" lastClr="000000"/>
            </a:solidFill>
            <a:prstDash val="solid"/>
          </a:ln>
          <a:effectLst/>
        </p:spPr>
      </p:cxnSp>
      <p:pic>
        <p:nvPicPr>
          <p:cNvPr id="62" name="コンテンツ プレースホルダー 3"/>
          <p:cNvPicPr>
            <a:picLocks noChangeAspect="1"/>
          </p:cNvPicPr>
          <p:nvPr/>
        </p:nvPicPr>
        <p:blipFill>
          <a:blip r:embed="rId4"/>
          <a:stretch>
            <a:fillRect/>
          </a:stretch>
        </p:blipFill>
        <p:spPr>
          <a:xfrm>
            <a:off x="1747265" y="4307505"/>
            <a:ext cx="764700" cy="531692"/>
          </a:xfrm>
          <a:prstGeom prst="rect">
            <a:avLst/>
          </a:prstGeom>
          <a:noFill/>
          <a:ln w="9525">
            <a:solidFill>
              <a:sysClr val="windowText" lastClr="000000"/>
            </a:solidFill>
          </a:ln>
        </p:spPr>
      </p:pic>
      <p:pic>
        <p:nvPicPr>
          <p:cNvPr id="63" name="図 31"/>
          <p:cNvPicPr>
            <a:picLocks noChangeAspect="1"/>
          </p:cNvPicPr>
          <p:nvPr/>
        </p:nvPicPr>
        <p:blipFill>
          <a:blip r:embed="rId5"/>
          <a:stretch>
            <a:fillRect/>
          </a:stretch>
        </p:blipFill>
        <p:spPr>
          <a:xfrm>
            <a:off x="1916210" y="5847793"/>
            <a:ext cx="799732" cy="531692"/>
          </a:xfrm>
          <a:prstGeom prst="rect">
            <a:avLst/>
          </a:prstGeom>
          <a:ln>
            <a:solidFill>
              <a:sysClr val="windowText" lastClr="000000"/>
            </a:solidFill>
          </a:ln>
        </p:spPr>
      </p:pic>
      <p:sp>
        <p:nvSpPr>
          <p:cNvPr id="64" name="正方形/長方形 32"/>
          <p:cNvSpPr/>
          <p:nvPr/>
        </p:nvSpPr>
        <p:spPr>
          <a:xfrm>
            <a:off x="946969" y="6180138"/>
            <a:ext cx="942060" cy="217140"/>
          </a:xfrm>
          <a:prstGeom prst="rect">
            <a:avLst/>
          </a:prstGeom>
          <a:noFill/>
          <a:ln w="25400" cap="flat" cmpd="sng" algn="ctr">
            <a:noFill/>
            <a:prstDash val="solid"/>
          </a:ln>
          <a:effectLst/>
        </p:spPr>
        <p:txBody>
          <a:bodyPr lIns="0" tIns="0" rIns="0" bIns="0"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社会実験や</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デザインコーディネート</a:t>
            </a:r>
          </a:p>
        </p:txBody>
      </p:sp>
      <p:pic>
        <p:nvPicPr>
          <p:cNvPr id="65" name="図 33"/>
          <p:cNvPicPr>
            <a:picLocks noChangeAspect="1"/>
          </p:cNvPicPr>
          <p:nvPr/>
        </p:nvPicPr>
        <p:blipFill>
          <a:blip r:embed="rId6"/>
          <a:stretch>
            <a:fillRect/>
          </a:stretch>
        </p:blipFill>
        <p:spPr>
          <a:xfrm>
            <a:off x="4228832" y="4307505"/>
            <a:ext cx="729914" cy="531692"/>
          </a:xfrm>
          <a:prstGeom prst="rect">
            <a:avLst/>
          </a:prstGeom>
          <a:ln>
            <a:solidFill>
              <a:sysClr val="windowText" lastClr="000000"/>
            </a:solidFill>
          </a:ln>
        </p:spPr>
      </p:pic>
      <p:sp>
        <p:nvSpPr>
          <p:cNvPr id="66" name="正方形/長方形 34"/>
          <p:cNvSpPr/>
          <p:nvPr/>
        </p:nvSpPr>
        <p:spPr>
          <a:xfrm>
            <a:off x="3912706" y="4158152"/>
            <a:ext cx="498462" cy="160856"/>
          </a:xfrm>
          <a:prstGeom prst="rect">
            <a:avLst/>
          </a:prstGeom>
          <a:no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修景整備</a:t>
            </a:r>
          </a:p>
        </p:txBody>
      </p:sp>
      <p:cxnSp>
        <p:nvCxnSpPr>
          <p:cNvPr id="67" name="直線コネクタ 35"/>
          <p:cNvCxnSpPr>
            <a:endCxn id="63" idx="0"/>
          </p:cNvCxnSpPr>
          <p:nvPr/>
        </p:nvCxnSpPr>
        <p:spPr>
          <a:xfrm>
            <a:off x="2158249" y="5648387"/>
            <a:ext cx="157828" cy="199407"/>
          </a:xfrm>
          <a:prstGeom prst="line">
            <a:avLst/>
          </a:prstGeom>
          <a:noFill/>
          <a:ln w="12700" cap="flat" cmpd="sng" algn="ctr">
            <a:solidFill>
              <a:sysClr val="windowText" lastClr="000000"/>
            </a:solidFill>
            <a:prstDash val="solid"/>
          </a:ln>
          <a:effectLst/>
        </p:spPr>
      </p:cxnSp>
      <p:sp>
        <p:nvSpPr>
          <p:cNvPr id="68" name="正方形/長方形 36"/>
          <p:cNvSpPr/>
          <p:nvPr/>
        </p:nvSpPr>
        <p:spPr>
          <a:xfrm>
            <a:off x="3774150" y="6218689"/>
            <a:ext cx="563649" cy="160856"/>
          </a:xfrm>
          <a:prstGeom prst="rect">
            <a:avLst/>
          </a:prstGeom>
          <a:noFill/>
          <a:ln w="25400" cap="flat" cmpd="sng" algn="ctr">
            <a:noFill/>
            <a:prstDash val="solid"/>
          </a:ln>
          <a:effectLst/>
        </p:spPr>
        <p:txBody>
          <a:bodyPr lIns="0" tIns="0" rIns="0" bIns="0"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街路の再構築</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広場化・芝生化</a:t>
            </a:r>
          </a:p>
        </p:txBody>
      </p:sp>
      <p:pic>
        <p:nvPicPr>
          <p:cNvPr id="69" name="図 37"/>
          <p:cNvPicPr>
            <a:picLocks noChangeAspect="1"/>
          </p:cNvPicPr>
          <p:nvPr/>
        </p:nvPicPr>
        <p:blipFill>
          <a:blip r:embed="rId7"/>
          <a:stretch>
            <a:fillRect/>
          </a:stretch>
        </p:blipFill>
        <p:spPr>
          <a:xfrm>
            <a:off x="259420" y="4186072"/>
            <a:ext cx="1070205" cy="1377335"/>
          </a:xfrm>
          <a:prstGeom prst="rect">
            <a:avLst/>
          </a:prstGeom>
        </p:spPr>
      </p:pic>
      <p:cxnSp>
        <p:nvCxnSpPr>
          <p:cNvPr id="70" name="直線コネクタ 38"/>
          <p:cNvCxnSpPr>
            <a:stCxn id="73" idx="1"/>
          </p:cNvCxnSpPr>
          <p:nvPr/>
        </p:nvCxnSpPr>
        <p:spPr>
          <a:xfrm flipH="1" flipV="1">
            <a:off x="737026" y="4929838"/>
            <a:ext cx="400492" cy="264589"/>
          </a:xfrm>
          <a:prstGeom prst="line">
            <a:avLst/>
          </a:prstGeom>
          <a:noFill/>
          <a:ln w="9525" cap="flat" cmpd="sng" algn="ctr">
            <a:solidFill>
              <a:srgbClr val="FF3300"/>
            </a:solidFill>
            <a:prstDash val="solid"/>
            <a:headEnd type="none" w="med" len="med"/>
            <a:tailEnd type="triangle" w="med" len="med"/>
          </a:ln>
          <a:effectLst/>
        </p:spPr>
      </p:cxnSp>
      <p:cxnSp>
        <p:nvCxnSpPr>
          <p:cNvPr id="71" name="直線コネクタ 39"/>
          <p:cNvCxnSpPr>
            <a:stCxn id="72" idx="2"/>
          </p:cNvCxnSpPr>
          <p:nvPr/>
        </p:nvCxnSpPr>
        <p:spPr>
          <a:xfrm>
            <a:off x="1110038" y="4474691"/>
            <a:ext cx="365538" cy="271721"/>
          </a:xfrm>
          <a:prstGeom prst="line">
            <a:avLst/>
          </a:prstGeom>
          <a:noFill/>
          <a:ln w="9525" cap="flat" cmpd="sng" algn="ctr">
            <a:solidFill>
              <a:srgbClr val="0000FF"/>
            </a:solidFill>
            <a:prstDash val="solid"/>
            <a:headEnd type="none" w="med" len="med"/>
            <a:tailEnd type="triangle" w="med" len="med"/>
          </a:ln>
          <a:effectLst/>
        </p:spPr>
      </p:cxnSp>
      <p:sp>
        <p:nvSpPr>
          <p:cNvPr id="72" name="正方形/長方形 40"/>
          <p:cNvSpPr/>
          <p:nvPr/>
        </p:nvSpPr>
        <p:spPr>
          <a:xfrm>
            <a:off x="744500" y="4208844"/>
            <a:ext cx="731077" cy="265846"/>
          </a:xfrm>
          <a:prstGeom prst="rect">
            <a:avLst/>
          </a:prstGeom>
          <a:solidFill>
            <a:srgbClr val="0000FF"/>
          </a:solid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都市再生整備</a:t>
            </a:r>
            <a:endParaRPr kumimoji="0" lang="en-US" altLang="ja-JP" sz="831"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計画区域</a:t>
            </a:r>
          </a:p>
        </p:txBody>
      </p:sp>
      <p:sp>
        <p:nvSpPr>
          <p:cNvPr id="73" name="正方形/長方形 41"/>
          <p:cNvSpPr/>
          <p:nvPr/>
        </p:nvSpPr>
        <p:spPr>
          <a:xfrm>
            <a:off x="1137519" y="5061503"/>
            <a:ext cx="731077" cy="265846"/>
          </a:xfrm>
          <a:prstGeom prst="rect">
            <a:avLst/>
          </a:prstGeom>
          <a:solidFill>
            <a:srgbClr val="FF3300"/>
          </a:solid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滞在快適性等</a:t>
            </a:r>
            <a:endParaRPr kumimoji="0" lang="en-US" altLang="ja-JP" sz="831"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向上区域</a:t>
            </a:r>
          </a:p>
        </p:txBody>
      </p:sp>
      <p:cxnSp>
        <p:nvCxnSpPr>
          <p:cNvPr id="74" name="直線コネクタ 42"/>
          <p:cNvCxnSpPr>
            <a:stCxn id="59" idx="3"/>
          </p:cNvCxnSpPr>
          <p:nvPr/>
        </p:nvCxnSpPr>
        <p:spPr>
          <a:xfrm flipH="1">
            <a:off x="2910778" y="5110854"/>
            <a:ext cx="1462316" cy="474666"/>
          </a:xfrm>
          <a:prstGeom prst="line">
            <a:avLst/>
          </a:prstGeom>
          <a:noFill/>
          <a:ln w="12700" cap="flat" cmpd="sng" algn="ctr">
            <a:solidFill>
              <a:sysClr val="windowText" lastClr="000000"/>
            </a:solidFill>
            <a:prstDash val="solid"/>
          </a:ln>
          <a:effectLst/>
        </p:spPr>
      </p:cxnSp>
      <p:pic>
        <p:nvPicPr>
          <p:cNvPr id="75" name="図 43"/>
          <p:cNvPicPr>
            <a:picLocks noChangeAspect="1"/>
          </p:cNvPicPr>
          <p:nvPr/>
        </p:nvPicPr>
        <p:blipFill>
          <a:blip r:embed="rId8"/>
          <a:stretch>
            <a:fillRect/>
          </a:stretch>
        </p:blipFill>
        <p:spPr>
          <a:xfrm>
            <a:off x="2782412" y="5847793"/>
            <a:ext cx="842417" cy="531692"/>
          </a:xfrm>
          <a:prstGeom prst="rect">
            <a:avLst/>
          </a:prstGeom>
          <a:ln w="9525">
            <a:solidFill>
              <a:sysClr val="windowText" lastClr="000000"/>
            </a:solidFill>
          </a:ln>
        </p:spPr>
      </p:pic>
      <p:pic>
        <p:nvPicPr>
          <p:cNvPr id="76" name="図 44"/>
          <p:cNvPicPr>
            <a:picLocks noChangeAspect="1"/>
          </p:cNvPicPr>
          <p:nvPr/>
        </p:nvPicPr>
        <p:blipFill>
          <a:blip r:embed="rId9"/>
          <a:stretch>
            <a:fillRect/>
          </a:stretch>
        </p:blipFill>
        <p:spPr>
          <a:xfrm>
            <a:off x="4373094" y="5382511"/>
            <a:ext cx="764308" cy="491886"/>
          </a:xfrm>
          <a:prstGeom prst="rect">
            <a:avLst/>
          </a:prstGeom>
          <a:ln w="9525" cap="flat" cmpd="sng" algn="ctr">
            <a:solidFill>
              <a:sysClr val="windowText" lastClr="000000"/>
            </a:solidFill>
            <a:prstDash val="solid"/>
            <a:round/>
            <a:headEnd type="none" w="med" len="med"/>
            <a:tailEnd type="none" w="med" len="med"/>
          </a:ln>
        </p:spPr>
      </p:pic>
      <p:pic>
        <p:nvPicPr>
          <p:cNvPr id="77" name="図 45"/>
          <p:cNvPicPr>
            <a:picLocks noChangeAspect="1"/>
          </p:cNvPicPr>
          <p:nvPr/>
        </p:nvPicPr>
        <p:blipFill>
          <a:blip r:embed="rId10"/>
          <a:stretch>
            <a:fillRect/>
          </a:stretch>
        </p:blipFill>
        <p:spPr>
          <a:xfrm>
            <a:off x="2578434" y="4307505"/>
            <a:ext cx="782574" cy="531692"/>
          </a:xfrm>
          <a:prstGeom prst="rect">
            <a:avLst/>
          </a:prstGeom>
          <a:noFill/>
          <a:ln w="9525">
            <a:solidFill>
              <a:sysClr val="windowText" lastClr="000000"/>
            </a:solidFill>
          </a:ln>
        </p:spPr>
      </p:pic>
      <p:pic>
        <p:nvPicPr>
          <p:cNvPr id="78" name="図 46"/>
          <p:cNvPicPr>
            <a:picLocks noChangeAspect="1"/>
          </p:cNvPicPr>
          <p:nvPr/>
        </p:nvPicPr>
        <p:blipFill>
          <a:blip r:embed="rId11"/>
          <a:stretch>
            <a:fillRect/>
          </a:stretch>
        </p:blipFill>
        <p:spPr>
          <a:xfrm>
            <a:off x="204266" y="5534350"/>
            <a:ext cx="846678" cy="531692"/>
          </a:xfrm>
          <a:prstGeom prst="rect">
            <a:avLst/>
          </a:prstGeom>
          <a:ln>
            <a:solidFill>
              <a:sysClr val="windowText" lastClr="000000"/>
            </a:solidFill>
          </a:ln>
        </p:spPr>
      </p:pic>
      <p:sp>
        <p:nvSpPr>
          <p:cNvPr id="79" name="正方形/長方形 47"/>
          <p:cNvSpPr/>
          <p:nvPr/>
        </p:nvSpPr>
        <p:spPr>
          <a:xfrm>
            <a:off x="204266" y="6081253"/>
            <a:ext cx="846678" cy="232615"/>
          </a:xfrm>
          <a:prstGeom prst="rect">
            <a:avLst/>
          </a:prstGeom>
          <a:noFill/>
          <a:ln w="25400" cap="flat" cmpd="sng" algn="ctr">
            <a:noFill/>
            <a:prstDash val="solid"/>
          </a:ln>
          <a:effectLst/>
        </p:spPr>
        <p:txBody>
          <a:bodyPr lIns="0" tIns="0" rIns="0" bIns="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周辺環境の整備</a:t>
            </a:r>
            <a:endParaRPr kumimoji="0" lang="en-US" altLang="ja-JP"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646"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（外周道路の整備等）</a:t>
            </a:r>
          </a:p>
        </p:txBody>
      </p:sp>
      <p:cxnSp>
        <p:nvCxnSpPr>
          <p:cNvPr id="80" name="直線コネクタ 48"/>
          <p:cNvCxnSpPr>
            <a:stCxn id="78" idx="0"/>
          </p:cNvCxnSpPr>
          <p:nvPr/>
        </p:nvCxnSpPr>
        <p:spPr>
          <a:xfrm flipV="1">
            <a:off x="627607" y="5209017"/>
            <a:ext cx="69965" cy="325333"/>
          </a:xfrm>
          <a:prstGeom prst="line">
            <a:avLst/>
          </a:prstGeom>
          <a:noFill/>
          <a:ln w="12700" cap="flat" cmpd="sng" algn="ctr">
            <a:solidFill>
              <a:sysClr val="windowText" lastClr="000000"/>
            </a:solidFill>
            <a:prstDash val="solid"/>
          </a:ln>
          <a:effectLst/>
        </p:spPr>
      </p:cxnSp>
      <p:pic>
        <p:nvPicPr>
          <p:cNvPr id="81" name="コンテンツ プレースホルダー 6"/>
          <p:cNvPicPr>
            <a:picLocks noChangeAspect="1"/>
          </p:cNvPicPr>
          <p:nvPr/>
        </p:nvPicPr>
        <p:blipFill>
          <a:blip r:embed="rId12"/>
          <a:srcRect l="-185"/>
          <a:stretch>
            <a:fillRect/>
          </a:stretch>
        </p:blipFill>
        <p:spPr>
          <a:xfrm>
            <a:off x="4373094" y="5905154"/>
            <a:ext cx="764308" cy="474391"/>
          </a:xfrm>
          <a:prstGeom prst="rect">
            <a:avLst/>
          </a:prstGeom>
          <a:ln>
            <a:solidFill>
              <a:sysClr val="windowText" lastClr="000000"/>
            </a:solidFill>
          </a:ln>
        </p:spPr>
      </p:pic>
      <p:pic>
        <p:nvPicPr>
          <p:cNvPr id="82" name="図 50"/>
          <p:cNvPicPr>
            <a:picLocks noChangeAspect="1"/>
          </p:cNvPicPr>
          <p:nvPr/>
        </p:nvPicPr>
        <p:blipFill>
          <a:blip r:embed="rId13"/>
          <a:srcRect r="-497"/>
          <a:stretch>
            <a:fillRect/>
          </a:stretch>
        </p:blipFill>
        <p:spPr>
          <a:xfrm>
            <a:off x="3524441" y="4309328"/>
            <a:ext cx="637922" cy="531692"/>
          </a:xfrm>
          <a:prstGeom prst="rect">
            <a:avLst/>
          </a:prstGeom>
          <a:ln>
            <a:solidFill>
              <a:sysClr val="windowText" lastClr="000000"/>
            </a:solidFill>
          </a:ln>
        </p:spPr>
      </p:pic>
      <p:sp>
        <p:nvSpPr>
          <p:cNvPr id="83" name="AutoShape 29"/>
          <p:cNvSpPr>
            <a:spLocks noChangeArrowheads="1"/>
          </p:cNvSpPr>
          <p:nvPr/>
        </p:nvSpPr>
        <p:spPr>
          <a:xfrm>
            <a:off x="125672" y="3818229"/>
            <a:ext cx="5027148" cy="294675"/>
          </a:xfrm>
          <a:prstGeom prst="roundRect">
            <a:avLst>
              <a:gd name="adj" fmla="val 7287"/>
            </a:avLst>
          </a:prstGeom>
          <a:solidFill>
            <a:srgbClr val="E2FFA7"/>
          </a:solidFill>
          <a:ln w="9525">
            <a:solidFill>
              <a:sysClr val="windowText" lastClr="000000"/>
            </a:solidFill>
            <a:round/>
            <a:headEnd/>
            <a:tailEnd/>
          </a:ln>
        </p:spPr>
        <p:txBody>
          <a:bodyPr lIns="33231" rIns="33231" anchor="ctr"/>
          <a:lstStyle/>
          <a:p>
            <a:pPr marL="0" marR="0" lvl="0" indent="0" algn="l" defTabSz="844083" rtl="0" eaLnBrk="1" fontAlgn="auto" latinLnBrk="0" hangingPunct="1">
              <a:lnSpc>
                <a:spcPts val="1108"/>
              </a:lnSpc>
              <a:spcBef>
                <a:spcPts val="0"/>
              </a:spcBef>
              <a:spcAft>
                <a:spcPts val="0"/>
              </a:spcAft>
              <a:buClrTx/>
              <a:buSzTx/>
              <a:buFontTx/>
              <a:buNone/>
              <a:tabLst/>
              <a:defRPr/>
            </a:pPr>
            <a:r>
              <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提案事業</a:t>
            </a:r>
            <a:r>
              <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844083" rtl="0" eaLnBrk="1" fontAlgn="auto" latinLnBrk="0" hangingPunct="1">
              <a:lnSpc>
                <a:spcPts val="1108"/>
              </a:lnSpc>
              <a:spcBef>
                <a:spcPts val="0"/>
              </a:spcBef>
              <a:spcAft>
                <a:spcPts val="0"/>
              </a:spcAft>
              <a:buClrTx/>
              <a:buSzTx/>
              <a:buFontTx/>
              <a:buNone/>
              <a:tabLst/>
              <a:defRPr/>
            </a:pPr>
            <a:r>
              <a:rPr kumimoji="0" lang="ja-JP" altLang="en-US"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事業活用調査、まちづくり活動推進事業、地域創造支援事業（市町村の提案に基づくソフト事業・ハード事業）</a:t>
            </a:r>
            <a:endParaRPr kumimoji="0" lang="en-US" altLang="ja-JP" sz="831"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14"/>
          <p:cNvSpPr txBox="1"/>
          <p:nvPr/>
        </p:nvSpPr>
        <p:spPr>
          <a:xfrm>
            <a:off x="5224937" y="2866802"/>
            <a:ext cx="3269230" cy="262829"/>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08"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事業のイメージ</a:t>
            </a:r>
          </a:p>
        </p:txBody>
      </p:sp>
      <p:sp>
        <p:nvSpPr>
          <p:cNvPr id="86" name="正方形/長方形 78"/>
          <p:cNvSpPr>
            <a:spLocks noChangeArrowheads="1"/>
          </p:cNvSpPr>
          <p:nvPr/>
        </p:nvSpPr>
        <p:spPr>
          <a:xfrm>
            <a:off x="52615" y="692696"/>
            <a:ext cx="9038769" cy="810831"/>
          </a:xfrm>
          <a:prstGeom prst="rect">
            <a:avLst/>
          </a:prstGeom>
          <a:solidFill>
            <a:srgbClr val="FFFF99">
              <a:alpha val="45000"/>
            </a:srgbClr>
          </a:solidFill>
          <a:ln w="9525" algn="ctr">
            <a:solidFill>
              <a:schemeClr val="tx1"/>
            </a:solidFill>
            <a:round/>
            <a:headEnd/>
            <a:tailEnd/>
          </a:ln>
        </p:spPr>
        <p:txBody>
          <a:bodyPr wrap="square" tIns="66462" anchor="ctr" anchorCtr="0"/>
          <a:lstStyle/>
          <a:p>
            <a:pPr marL="164127" marR="0" lvl="0" indent="-164127" algn="just" defTabSz="844083" rtl="0" eaLnBrk="1" fontAlgn="base" latinLnBrk="0" hangingPunct="1">
              <a:lnSpc>
                <a:spcPts val="1846"/>
              </a:lnSpc>
              <a:spcBef>
                <a:spcPct val="0"/>
              </a:spcBef>
              <a:spcAft>
                <a:spcPct val="0"/>
              </a:spcAft>
              <a:buClrTx/>
              <a:buSzTx/>
              <a:buFontTx/>
              <a:buNone/>
              <a:tabLst/>
              <a:defRPr/>
            </a:pPr>
            <a:r>
              <a:rPr kumimoji="1" lang="ja-JP" altLang="en-US" sz="1477"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車中心から人中心の空間へと転換を図る、まちなかの歩いて移動できる範囲において、滞在の快適性の向上を目的として市町村や民間事業者等が実施する、道路・公園・広場等の整備や修復・利活用、滞在環境の向上に資する取組を重点的・一体的に支援し、「居心地が良く歩きたくなる」まちなかづくりを推進する事業</a:t>
            </a:r>
          </a:p>
        </p:txBody>
      </p:sp>
      <p:sp>
        <p:nvSpPr>
          <p:cNvPr id="87" name="正方形/長方形 93"/>
          <p:cNvSpPr/>
          <p:nvPr/>
        </p:nvSpPr>
        <p:spPr>
          <a:xfrm>
            <a:off x="5205938" y="3111820"/>
            <a:ext cx="3884153" cy="3330784"/>
          </a:xfrm>
          <a:prstGeom prst="rect">
            <a:avLst/>
          </a:prstGeom>
        </p:spPr>
        <p:txBody>
          <a:bodyPr wrap="square">
            <a:spAutoFit/>
          </a:bodyPr>
          <a:lstStyle/>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歩きたくなる空間の創出</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W</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alkable</a:t>
            </a:r>
            <a:endPar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街路空間の再構築</a:t>
            </a:r>
            <a:endPar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道路・公園・広場等の整備及び既存ストックの改修・改変</a:t>
            </a: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の美装化</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・芝生化</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植栽・緑化施設や</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水上デッキの整備等</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による</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公共空間の高質化</a:t>
            </a: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滞在快適性等向上区域</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を下支えする周辺環境の整備（</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フリンジ駐車場、外周</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道路等</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の整備</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歩行者目線の１階をまちに開放</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E</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ye</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Level</a:t>
            </a:r>
            <a:endPar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沿道施設の１階部分をリノベーションし、公共空間として</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開放</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１階部分のガラス張り化等の修景整備</a:t>
            </a: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既存ストックの多様な主体による多様な利活用</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D</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iversity</a:t>
            </a:r>
            <a:endParaRPr kumimoji="1" lang="ja-JP" altLang="ja-JP" sz="1015"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官民</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の土地・施設を一体的に改修し、</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自由に利活用できる</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まちなかハブや公開空地として開放</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公共空間にイベント等で利用できる</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給電・給排水施設</a:t>
            </a: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等を</a:t>
            </a: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整備</a:t>
            </a:r>
            <a:endPar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利活用状況を計測するセンサーの設置や、データを分析・見える化し、まちの情報を発信するシステムの整備</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844083" rtl="0" eaLnBrk="1" fontAlgn="base" latinLnBrk="0" hangingPunct="1">
              <a:lnSpc>
                <a:spcPct val="100000"/>
              </a:lnSpc>
              <a:spcBef>
                <a:spcPct val="0"/>
              </a:spcBef>
              <a:spcAft>
                <a:spcPts val="0"/>
              </a:spcAft>
              <a:buClrTx/>
              <a:buSzTx/>
              <a:buFontTx/>
              <a:buNone/>
              <a:tabLst/>
              <a:defRPr/>
            </a:pPr>
            <a:r>
              <a:rPr kumimoji="1" lang="ja-JP" altLang="en-US"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開かれた空間の滞在環境の向上</a:t>
            </a:r>
            <a:r>
              <a:rPr kumimoji="1" lang="ja-JP" altLang="en-US"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8"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O</a:t>
            </a:r>
            <a:r>
              <a:rPr kumimoji="1" lang="en-US"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pen</a:t>
            </a:r>
            <a:endParaRPr kumimoji="1" lang="ja-JP" altLang="ja-JP" sz="1108"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屋根やトイレ、照明施設、ストリートファーニチャー等の整備</a:t>
            </a:r>
          </a:p>
          <a:p>
            <a:pPr marL="232621" marR="0" lvl="0" indent="-158265" algn="just" defTabSz="84408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滞在環境整備に関する社会実験やコーディネート等の調査</a:t>
            </a:r>
            <a:endParaRPr kumimoji="1" lang="en-US" altLang="ja-JP" sz="923"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88" name="直線コネクタ 38"/>
          <p:cNvCxnSpPr>
            <a:stCxn id="73" idx="2"/>
          </p:cNvCxnSpPr>
          <p:nvPr/>
        </p:nvCxnSpPr>
        <p:spPr>
          <a:xfrm>
            <a:off x="1503056" y="5327350"/>
            <a:ext cx="125852" cy="236056"/>
          </a:xfrm>
          <a:prstGeom prst="line">
            <a:avLst/>
          </a:prstGeom>
          <a:noFill/>
          <a:ln w="9525" cap="flat" cmpd="sng" algn="ctr">
            <a:solidFill>
              <a:srgbClr val="FF3300"/>
            </a:solidFill>
            <a:prstDash val="solid"/>
            <a:headEnd type="none" w="med" len="med"/>
            <a:tailEnd type="triangle" w="med" len="med"/>
          </a:ln>
          <a:effectLst/>
        </p:spPr>
      </p:cxnSp>
      <p:cxnSp>
        <p:nvCxnSpPr>
          <p:cNvPr id="89" name="直線コネクタ 39"/>
          <p:cNvCxnSpPr>
            <a:stCxn id="72" idx="2"/>
          </p:cNvCxnSpPr>
          <p:nvPr/>
        </p:nvCxnSpPr>
        <p:spPr>
          <a:xfrm flipH="1">
            <a:off x="924545" y="4474690"/>
            <a:ext cx="185492" cy="244006"/>
          </a:xfrm>
          <a:prstGeom prst="line">
            <a:avLst/>
          </a:prstGeom>
          <a:noFill/>
          <a:ln w="9525" cap="flat" cmpd="sng" algn="ctr">
            <a:solidFill>
              <a:srgbClr val="0000FF"/>
            </a:solidFill>
            <a:prstDash val="solid"/>
            <a:headEnd type="none" w="med" len="med"/>
            <a:tailEnd type="triangle" w="med" len="med"/>
          </a:ln>
          <a:effectLst/>
        </p:spPr>
      </p:cxnSp>
      <p:sp>
        <p:nvSpPr>
          <p:cNvPr id="90" name="正方形/長方形 28"/>
          <p:cNvSpPr/>
          <p:nvPr/>
        </p:nvSpPr>
        <p:spPr>
          <a:xfrm>
            <a:off x="248661" y="3664454"/>
            <a:ext cx="4855593" cy="137734"/>
          </a:xfrm>
          <a:prstGeom prst="rect">
            <a:avLst/>
          </a:prstGeom>
          <a:noFill/>
          <a:ln w="25400" cap="flat" cmpd="sng" algn="ctr">
            <a:noFill/>
            <a:prstDash val="solid"/>
          </a:ln>
          <a:effectLst/>
        </p:spPr>
        <p:txBody>
          <a:bodyPr lIns="0" tIns="0" rIns="0" bIns="0"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altLang="ja-JP" sz="50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50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都市再生整備計画にグリーン化、デジタル技術・データの活用、子ども・子育て支援等の国が指定する「重点的に取り組むテーマ」及びテーマに即した目標・指標を設定した場合に実施可能</a:t>
            </a:r>
          </a:p>
        </p:txBody>
      </p:sp>
    </p:spTree>
    <p:extLst>
      <p:ext uri="{BB962C8B-B14F-4D97-AF65-F5344CB8AC3E}">
        <p14:creationId xmlns:p14="http://schemas.microsoft.com/office/powerpoint/2010/main" val="2712094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4" name="Text Box 11"/>
          <p:cNvSpPr txBox="1">
            <a:spLocks noChangeArrowheads="1"/>
          </p:cNvSpPr>
          <p:nvPr/>
        </p:nvSpPr>
        <p:spPr>
          <a:xfrm>
            <a:off x="178777" y="1628800"/>
            <a:ext cx="8714643" cy="472000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46882" tIns="39693" rIns="46882" bIns="39693"/>
          <a:lstStyle/>
          <a:p>
            <a:pPr marL="782535" indent="-782535" defTabSz="794258">
              <a:lnSpc>
                <a:spcPct val="90000"/>
              </a:lnSpc>
              <a:spcBef>
                <a:spcPct val="50000"/>
              </a:spcBef>
              <a:defRPr/>
            </a:pPr>
            <a:endParaRPr lang="ja-JP" altLang="en-US" sz="1292" dirty="0">
              <a:solidFill>
                <a:srgbClr val="000000"/>
              </a:solidFill>
              <a:latin typeface="ＤＦ特太ゴシック体" pitchFamily="1" charset="-128"/>
              <a:ea typeface="ＤＦ特太ゴシック体" pitchFamily="1" charset="-128"/>
            </a:endParaRPr>
          </a:p>
        </p:txBody>
      </p:sp>
      <p:sp>
        <p:nvSpPr>
          <p:cNvPr id="3235" name="Rectangle 2"/>
          <p:cNvSpPr>
            <a:spLocks noGrp="1" noChangeArrowheads="1"/>
          </p:cNvSpPr>
          <p:nvPr>
            <p:ph type="title"/>
          </p:nvPr>
        </p:nvSpPr>
        <p:spPr>
          <a:xfrm>
            <a:off x="0" y="61548"/>
            <a:ext cx="8172450" cy="439615"/>
          </a:xfrm>
        </p:spPr>
        <p:txBody>
          <a:bodyPr/>
          <a:lstStyle/>
          <a:p>
            <a:pPr eaLnBrk="1" hangingPunct="1"/>
            <a:r>
              <a:rPr lang="ja-JP" altLang="en-US" sz="2031" dirty="0"/>
              <a:t>社会資本整備総合交付金（街なみ環境整備事業）による支援</a:t>
            </a:r>
          </a:p>
        </p:txBody>
      </p:sp>
      <p:pic>
        <p:nvPicPr>
          <p:cNvPr id="3236" name="Picture 3" descr="パンフパース"/>
          <p:cNvPicPr>
            <a:picLocks noChangeAspect="1" noChangeArrowheads="1"/>
          </p:cNvPicPr>
          <p:nvPr/>
        </p:nvPicPr>
        <p:blipFill>
          <a:blip r:embed="rId3"/>
          <a:stretch>
            <a:fillRect/>
          </a:stretch>
        </p:blipFill>
        <p:spPr>
          <a:xfrm>
            <a:off x="2412023" y="1694743"/>
            <a:ext cx="4202723" cy="2861896"/>
          </a:xfrm>
          <a:prstGeom prst="rect">
            <a:avLst/>
          </a:prstGeom>
          <a:noFill/>
          <a:ln w="9525">
            <a:solidFill>
              <a:schemeClr val="tx1"/>
            </a:solidFill>
            <a:miter lim="800000"/>
            <a:headEnd/>
            <a:tailEnd/>
          </a:ln>
        </p:spPr>
      </p:pic>
      <p:sp>
        <p:nvSpPr>
          <p:cNvPr id="3237" name="角丸四角形 5"/>
          <p:cNvSpPr/>
          <p:nvPr/>
        </p:nvSpPr>
        <p:spPr>
          <a:xfrm>
            <a:off x="468924" y="698281"/>
            <a:ext cx="8064012" cy="665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38" name="テキスト ボックス 6"/>
          <p:cNvSpPr txBox="1"/>
          <p:nvPr/>
        </p:nvSpPr>
        <p:spPr>
          <a:xfrm>
            <a:off x="468924" y="764224"/>
            <a:ext cx="8064012" cy="546945"/>
          </a:xfrm>
          <a:prstGeom prst="rect">
            <a:avLst/>
          </a:prstGeom>
          <a:noFill/>
        </p:spPr>
        <p:txBody>
          <a:bodyPr>
            <a:spAutoFit/>
          </a:bodyPr>
          <a:lstStyle/>
          <a:p>
            <a:pPr>
              <a:defRPr/>
            </a:pPr>
            <a:r>
              <a:rPr lang="ja-JP" altLang="en-US" sz="1477" dirty="0">
                <a:solidFill>
                  <a:srgbClr val="000000"/>
                </a:solidFill>
                <a:latin typeface="Arial" charset="0"/>
                <a:ea typeface="ＭＳ Ｐゴシック" charset="-128"/>
              </a:rPr>
              <a:t>景観法による景観計画区域又は景観地区の一部又は全部を含む</a:t>
            </a:r>
            <a:r>
              <a:rPr lang="ja-JP" altLang="en-US" sz="1477" dirty="0">
                <a:solidFill>
                  <a:srgbClr val="000000"/>
                </a:solidFill>
                <a:latin typeface="ＭＳ Ｐゴシック"/>
                <a:ea typeface="ＭＳ Ｐゴシック"/>
              </a:rPr>
              <a:t>区域</a:t>
            </a:r>
            <a:r>
              <a:rPr lang="ja-JP" altLang="en-US" sz="1477" dirty="0">
                <a:solidFill>
                  <a:srgbClr val="000000"/>
                </a:solidFill>
                <a:latin typeface="Arial" charset="0"/>
                <a:ea typeface="ＭＳ Ｐゴシック" charset="-128"/>
              </a:rPr>
              <a:t>等で面積１</a:t>
            </a:r>
            <a:r>
              <a:rPr lang="en-US" altLang="ja-JP" sz="1477" dirty="0">
                <a:solidFill>
                  <a:srgbClr val="000000"/>
                </a:solidFill>
                <a:latin typeface="Arial" charset="0"/>
                <a:ea typeface="ＭＳ Ｐゴシック" charset="-128"/>
              </a:rPr>
              <a:t>ha</a:t>
            </a:r>
            <a:r>
              <a:rPr lang="ja-JP" altLang="en-US" sz="1477" dirty="0">
                <a:solidFill>
                  <a:srgbClr val="000000"/>
                </a:solidFill>
                <a:latin typeface="Arial" charset="0"/>
                <a:ea typeface="ＭＳ Ｐゴシック" charset="-128"/>
              </a:rPr>
              <a:t>以上の地区について、地方公共団体、景観整備機構及び住民による景観形成の取組を支援。</a:t>
            </a:r>
          </a:p>
        </p:txBody>
      </p:sp>
      <p:sp>
        <p:nvSpPr>
          <p:cNvPr id="3239" name="Text Box 12"/>
          <p:cNvSpPr txBox="1">
            <a:spLocks noChangeArrowheads="1"/>
          </p:cNvSpPr>
          <p:nvPr/>
        </p:nvSpPr>
        <p:spPr>
          <a:xfrm>
            <a:off x="323850" y="2106516"/>
            <a:ext cx="1727688" cy="1849315"/>
          </a:xfrm>
          <a:prstGeom prst="rect">
            <a:avLst/>
          </a:prstGeom>
          <a:solidFill>
            <a:schemeClr val="bg1"/>
          </a:solidFill>
          <a:ln w="25400">
            <a:solidFill>
              <a:srgbClr val="99FF66"/>
            </a:solidFill>
            <a:miter lim="800000"/>
            <a:headEnd/>
            <a:tailEnd/>
          </a:ln>
        </p:spPr>
        <p:txBody>
          <a:bodyPr lIns="46882" tIns="39693" rIns="46882" bIns="39693"/>
          <a:lstStyle>
            <a:lvl1pPr defTabSz="8604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604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604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a:solidFill>
                <a:srgbClr val="000000"/>
              </a:solidFill>
              <a:latin typeface="HG丸ｺﾞｼｯｸM-PRO" panose="020F0600000000000000" pitchFamily="50" charset="-128"/>
              <a:ea typeface="HG丸ｺﾞｼｯｸM-PRO" panose="020F0600000000000000" pitchFamily="50" charset="-128"/>
            </a:endParaRPr>
          </a:p>
        </p:txBody>
      </p:sp>
      <p:pic>
        <p:nvPicPr>
          <p:cNvPr id="3240" name="Picture 17" descr="パンフ写真３"/>
          <p:cNvPicPr>
            <a:picLocks noChangeAspect="1" noChangeArrowheads="1"/>
          </p:cNvPicPr>
          <p:nvPr/>
        </p:nvPicPr>
        <p:blipFill>
          <a:blip r:embed="rId4"/>
          <a:stretch>
            <a:fillRect/>
          </a:stretch>
        </p:blipFill>
        <p:spPr>
          <a:xfrm>
            <a:off x="395654" y="2758612"/>
            <a:ext cx="1490297" cy="851388"/>
          </a:xfrm>
          <a:prstGeom prst="rect">
            <a:avLst/>
          </a:prstGeom>
          <a:noFill/>
          <a:ln>
            <a:noFill/>
          </a:ln>
          <a:effectLst>
            <a:outerShdw dist="71842" dir="2700000" algn="ctr" rotWithShape="0">
              <a:schemeClr val="bg2"/>
            </a:outerShdw>
          </a:effectLst>
        </p:spPr>
      </p:pic>
      <p:sp>
        <p:nvSpPr>
          <p:cNvPr id="3241" name="Text Box 12"/>
          <p:cNvSpPr txBox="1">
            <a:spLocks noChangeArrowheads="1"/>
          </p:cNvSpPr>
          <p:nvPr/>
        </p:nvSpPr>
        <p:spPr>
          <a:xfrm>
            <a:off x="323850" y="4287008"/>
            <a:ext cx="1727688" cy="1994389"/>
          </a:xfrm>
          <a:prstGeom prst="rect">
            <a:avLst/>
          </a:prstGeom>
          <a:solidFill>
            <a:schemeClr val="bg1"/>
          </a:solidFill>
          <a:ln w="25400">
            <a:solidFill>
              <a:srgbClr val="99FF66"/>
            </a:solidFill>
            <a:miter lim="800000"/>
            <a:headEnd/>
            <a:tailEnd/>
          </a:ln>
        </p:spPr>
        <p:txBody>
          <a:bodyPr lIns="46882" tIns="39693" rIns="46882" bIns="39693"/>
          <a:lstStyle>
            <a:lvl1pPr defTabSz="8604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604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604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buFontTx/>
              <a:buNone/>
            </a:pPr>
            <a:endParaRPr lang="en-US" altLang="ja-JP" sz="1108" b="1">
              <a:solidFill>
                <a:srgbClr val="000000"/>
              </a:solidFill>
              <a:ea typeface="HG丸ｺﾞｼｯｸM-PRO" panose="020F0600000000000000" pitchFamily="50" charset="-128"/>
            </a:endParaRPr>
          </a:p>
          <a:p>
            <a:pPr>
              <a:lnSpc>
                <a:spcPct val="90000"/>
              </a:lnSpc>
              <a:spcBef>
                <a:spcPct val="50000"/>
              </a:spcBef>
              <a:buFontTx/>
              <a:buNone/>
            </a:pPr>
            <a:endParaRPr lang="en-US" altLang="ja-JP" sz="1108" b="1">
              <a:solidFill>
                <a:srgbClr val="000000"/>
              </a:solidFill>
              <a:ea typeface="HG丸ｺﾞｼｯｸM-PRO" panose="020F0600000000000000" pitchFamily="50" charset="-128"/>
            </a:endParaRPr>
          </a:p>
          <a:p>
            <a:pPr>
              <a:lnSpc>
                <a:spcPct val="90000"/>
              </a:lnSpc>
              <a:spcBef>
                <a:spcPct val="50000"/>
              </a:spcBef>
              <a:buFontTx/>
              <a:buNone/>
            </a:pPr>
            <a:endParaRPr lang="en-US" altLang="ja-JP" sz="110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1015" b="1">
              <a:solidFill>
                <a:srgbClr val="000000"/>
              </a:solidFill>
              <a:ea typeface="HG丸ｺﾞｼｯｸM-PRO" panose="020F0600000000000000" pitchFamily="50" charset="-128"/>
            </a:endParaRPr>
          </a:p>
          <a:p>
            <a:pPr>
              <a:lnSpc>
                <a:spcPct val="90000"/>
              </a:lnSpc>
              <a:spcBef>
                <a:spcPct val="50000"/>
              </a:spcBef>
              <a:buFontTx/>
              <a:buNone/>
            </a:pPr>
            <a:endParaRPr lang="ja-JP" altLang="en-US" sz="1015" b="1">
              <a:solidFill>
                <a:srgbClr val="000000"/>
              </a:solidFill>
              <a:ea typeface="HG丸ｺﾞｼｯｸM-PRO" panose="020F0600000000000000" pitchFamily="50" charset="-128"/>
            </a:endParaRPr>
          </a:p>
          <a:p>
            <a:pPr>
              <a:lnSpc>
                <a:spcPct val="90000"/>
              </a:lnSpc>
              <a:spcBef>
                <a:spcPct val="50000"/>
              </a:spcBef>
              <a:buFontTx/>
              <a:buNone/>
            </a:pPr>
            <a:endParaRPr lang="ja-JP" altLang="en-US" sz="1015" b="1">
              <a:solidFill>
                <a:srgbClr val="000000"/>
              </a:solidFill>
              <a:ea typeface="HG丸ｺﾞｼｯｸM-PRO" panose="020F0600000000000000" pitchFamily="50" charset="-128"/>
            </a:endParaRPr>
          </a:p>
          <a:p>
            <a:pPr>
              <a:lnSpc>
                <a:spcPct val="90000"/>
              </a:lnSpc>
              <a:spcBef>
                <a:spcPct val="50000"/>
              </a:spcBef>
              <a:buFontTx/>
              <a:buNone/>
            </a:pPr>
            <a:endParaRPr lang="ja-JP" altLang="en-US" sz="1015" b="1">
              <a:solidFill>
                <a:srgbClr val="000000"/>
              </a:solidFill>
              <a:ea typeface="HG丸ｺﾞｼｯｸM-PRO" panose="020F0600000000000000" pitchFamily="50" charset="-128"/>
            </a:endParaRPr>
          </a:p>
          <a:p>
            <a:pPr>
              <a:lnSpc>
                <a:spcPct val="90000"/>
              </a:lnSpc>
              <a:spcBef>
                <a:spcPct val="50000"/>
              </a:spcBef>
              <a:buFontTx/>
              <a:buNone/>
            </a:pPr>
            <a:endParaRPr lang="ja-JP" altLang="en-US" sz="1015" b="1">
              <a:solidFill>
                <a:srgbClr val="000000"/>
              </a:solidFill>
              <a:ea typeface="HG丸ｺﾞｼｯｸM-PRO" panose="020F0600000000000000" pitchFamily="50" charset="-128"/>
            </a:endParaRPr>
          </a:p>
          <a:p>
            <a:pPr>
              <a:lnSpc>
                <a:spcPct val="90000"/>
              </a:lnSpc>
              <a:spcBef>
                <a:spcPct val="50000"/>
              </a:spcBef>
              <a:buFontTx/>
              <a:buNone/>
            </a:pPr>
            <a:endParaRPr lang="ja-JP" altLang="en-US" sz="1015" b="1">
              <a:solidFill>
                <a:srgbClr val="000000"/>
              </a:solidFill>
              <a:ea typeface="HG丸ｺﾞｼｯｸM-PRO" panose="020F0600000000000000" pitchFamily="50" charset="-128"/>
            </a:endParaRPr>
          </a:p>
          <a:p>
            <a:pPr>
              <a:lnSpc>
                <a:spcPct val="90000"/>
              </a:lnSpc>
              <a:spcBef>
                <a:spcPct val="50000"/>
              </a:spcBef>
              <a:buFontTx/>
              <a:buNone/>
            </a:pPr>
            <a:endParaRPr lang="ja-JP" altLang="en-US" sz="1015" b="1">
              <a:solidFill>
                <a:srgbClr val="000000"/>
              </a:solidFill>
              <a:ea typeface="HG丸ｺﾞｼｯｸM-PRO" panose="020F0600000000000000" pitchFamily="50" charset="-128"/>
            </a:endParaRPr>
          </a:p>
        </p:txBody>
      </p:sp>
      <p:sp>
        <p:nvSpPr>
          <p:cNvPr id="3242" name="Text Box 12"/>
          <p:cNvSpPr txBox="1">
            <a:spLocks noChangeArrowheads="1"/>
          </p:cNvSpPr>
          <p:nvPr/>
        </p:nvSpPr>
        <p:spPr>
          <a:xfrm>
            <a:off x="2268416" y="4886350"/>
            <a:ext cx="4463562" cy="1395046"/>
          </a:xfrm>
          <a:prstGeom prst="rect">
            <a:avLst/>
          </a:prstGeom>
          <a:solidFill>
            <a:schemeClr val="bg1"/>
          </a:solidFill>
          <a:ln w="25400">
            <a:solidFill>
              <a:srgbClr val="99FF66"/>
            </a:solidFill>
            <a:miter lim="800000"/>
            <a:headEnd/>
            <a:tailEnd/>
          </a:ln>
        </p:spPr>
        <p:txBody>
          <a:bodyPr lIns="46882" tIns="39693" rIns="46882" bIns="39693"/>
          <a:lstStyle>
            <a:lvl1pPr defTabSz="8604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604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604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buFontTx/>
              <a:buNone/>
            </a:pPr>
            <a:r>
              <a:rPr lang="ja-JP" altLang="en-US" sz="1108" b="1">
                <a:solidFill>
                  <a:srgbClr val="000000"/>
                </a:solidFill>
                <a:ea typeface="HG丸ｺﾞｼｯｸM-PRO" panose="020F0600000000000000" pitchFamily="50" charset="-128"/>
              </a:rPr>
              <a:t>　　　　　　　　　</a:t>
            </a: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b="1">
              <a:solidFill>
                <a:srgbClr val="000000"/>
              </a:solidFill>
              <a:ea typeface="HG丸ｺﾞｼｯｸM-PRO" panose="020F0600000000000000" pitchFamily="50" charset="-128"/>
            </a:endParaRPr>
          </a:p>
          <a:p>
            <a:pPr>
              <a:lnSpc>
                <a:spcPct val="90000"/>
              </a:lnSpc>
              <a:spcBef>
                <a:spcPct val="50000"/>
              </a:spcBef>
              <a:buFontTx/>
              <a:buNone/>
            </a:pPr>
            <a:endParaRPr lang="ja-JP" altLang="en-US" sz="738">
              <a:solidFill>
                <a:srgbClr val="000000"/>
              </a:solidFill>
              <a:latin typeface="HG丸ｺﾞｼｯｸM-PRO" panose="020F0600000000000000" pitchFamily="50" charset="-128"/>
              <a:ea typeface="HG丸ｺﾞｼｯｸM-PRO" panose="020F0600000000000000" pitchFamily="50" charset="-128"/>
            </a:endParaRPr>
          </a:p>
        </p:txBody>
      </p:sp>
      <p:pic>
        <p:nvPicPr>
          <p:cNvPr id="3243" name="Picture 9" descr="パンフ写真２"/>
          <p:cNvPicPr>
            <a:picLocks noChangeAspect="1" noChangeArrowheads="1"/>
          </p:cNvPicPr>
          <p:nvPr/>
        </p:nvPicPr>
        <p:blipFill>
          <a:blip r:embed="rId5"/>
          <a:stretch>
            <a:fillRect/>
          </a:stretch>
        </p:blipFill>
        <p:spPr>
          <a:xfrm>
            <a:off x="2589336" y="5217527"/>
            <a:ext cx="1550377" cy="936380"/>
          </a:xfrm>
          <a:prstGeom prst="rect">
            <a:avLst/>
          </a:prstGeom>
          <a:noFill/>
          <a:ln>
            <a:noFill/>
          </a:ln>
          <a:effectLst>
            <a:outerShdw dist="71842" dir="2700000" algn="ctr" rotWithShape="0">
              <a:schemeClr val="bg2"/>
            </a:outerShdw>
          </a:effectLst>
        </p:spPr>
      </p:pic>
      <p:pic>
        <p:nvPicPr>
          <p:cNvPr id="3244" name="Picture 8" descr="パンフ写真６"/>
          <p:cNvPicPr>
            <a:picLocks noChangeAspect="1" noChangeArrowheads="1"/>
          </p:cNvPicPr>
          <p:nvPr/>
        </p:nvPicPr>
        <p:blipFill>
          <a:blip r:embed="rId6"/>
          <a:stretch>
            <a:fillRect/>
          </a:stretch>
        </p:blipFill>
        <p:spPr>
          <a:xfrm>
            <a:off x="4787412" y="5240974"/>
            <a:ext cx="1513742" cy="924657"/>
          </a:xfrm>
          <a:prstGeom prst="rect">
            <a:avLst/>
          </a:prstGeom>
          <a:noFill/>
          <a:ln>
            <a:noFill/>
          </a:ln>
          <a:effectLst>
            <a:outerShdw dist="71842" dir="2700000" algn="ctr" rotWithShape="0">
              <a:schemeClr val="bg2"/>
            </a:outerShdw>
          </a:effectLst>
        </p:spPr>
      </p:pic>
      <p:sp>
        <p:nvSpPr>
          <p:cNvPr id="3245" name="角丸四角形 19"/>
          <p:cNvSpPr/>
          <p:nvPr/>
        </p:nvSpPr>
        <p:spPr>
          <a:xfrm>
            <a:off x="6875585" y="1961443"/>
            <a:ext cx="1944566" cy="4254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FFFFFF"/>
              </a:solidFill>
            </a:endParaRPr>
          </a:p>
        </p:txBody>
      </p:sp>
      <p:sp>
        <p:nvSpPr>
          <p:cNvPr id="3246" name="Text Box 12"/>
          <p:cNvSpPr txBox="1">
            <a:spLocks noChangeArrowheads="1"/>
          </p:cNvSpPr>
          <p:nvPr/>
        </p:nvSpPr>
        <p:spPr>
          <a:xfrm>
            <a:off x="6991350" y="2824554"/>
            <a:ext cx="1729154" cy="3257550"/>
          </a:xfrm>
          <a:prstGeom prst="rect">
            <a:avLst/>
          </a:prstGeom>
          <a:solidFill>
            <a:schemeClr val="bg1"/>
          </a:solidFill>
          <a:ln w="25400">
            <a:solidFill>
              <a:srgbClr val="99FF66"/>
            </a:solidFill>
            <a:miter lim="800000"/>
            <a:headEnd/>
            <a:tailEnd/>
          </a:ln>
        </p:spPr>
        <p:txBody>
          <a:bodyPr lIns="46882" tIns="39693" rIns="46882" bIns="39693"/>
          <a:lstStyle/>
          <a:p>
            <a:pPr defTabSz="794258">
              <a:lnSpc>
                <a:spcPct val="90000"/>
              </a:lnSpc>
              <a:spcBef>
                <a:spcPct val="50000"/>
              </a:spcBef>
              <a:defRPr/>
            </a:pPr>
            <a:r>
              <a:rPr lang="ja-JP" altLang="en-US" sz="1108" b="1" dirty="0">
                <a:solidFill>
                  <a:srgbClr val="FF0000"/>
                </a:solidFill>
                <a:latin typeface="HG丸ｺﾞｼｯｸM-PRO" pitchFamily="50" charset="-128"/>
                <a:ea typeface="HG丸ｺﾞｼｯｸM-PRO" pitchFamily="50" charset="-128"/>
              </a:rPr>
              <a:t>景観重要建造物の</a:t>
            </a:r>
            <a:r>
              <a:rPr lang="ja-JP" altLang="en-US" sz="1108" b="1" u="sng" dirty="0">
                <a:solidFill>
                  <a:srgbClr val="FF0000"/>
                </a:solidFill>
                <a:latin typeface="HG丸ｺﾞｼｯｸM-PRO" pitchFamily="50" charset="-128"/>
                <a:ea typeface="HG丸ｺﾞｼｯｸM-PRO" pitchFamily="50" charset="-128"/>
              </a:rPr>
              <a:t>修理（耐震改修含む）費、買取費、移設費</a:t>
            </a:r>
            <a:endParaRPr lang="en-US" altLang="ja-JP" sz="1108" b="1" u="sng" dirty="0">
              <a:solidFill>
                <a:srgbClr val="FF0000"/>
              </a:solidFill>
              <a:latin typeface="HG丸ｺﾞｼｯｸM-PRO" pitchFamily="50" charset="-128"/>
              <a:ea typeface="HG丸ｺﾞｼｯｸM-PRO" pitchFamily="50" charset="-128"/>
            </a:endParaRPr>
          </a:p>
          <a:p>
            <a:pPr defTabSz="794258">
              <a:lnSpc>
                <a:spcPct val="90000"/>
              </a:lnSpc>
              <a:spcBef>
                <a:spcPct val="50000"/>
              </a:spcBef>
              <a:defRPr/>
            </a:pPr>
            <a:r>
              <a:rPr lang="ja-JP" altLang="en-US" sz="969" dirty="0">
                <a:solidFill>
                  <a:srgbClr val="000000"/>
                </a:solidFill>
                <a:latin typeface="HG丸ｺﾞｼｯｸM-PRO" pitchFamily="50" charset="-128"/>
                <a:ea typeface="HG丸ｺﾞｼｯｸM-PRO" pitchFamily="50" charset="-128"/>
              </a:rPr>
              <a:t>交付率</a:t>
            </a:r>
            <a:endParaRPr lang="en-US" altLang="ja-JP" sz="969" dirty="0">
              <a:solidFill>
                <a:srgbClr val="000000"/>
              </a:solidFill>
              <a:latin typeface="HG丸ｺﾞｼｯｸM-PRO" pitchFamily="50" charset="-128"/>
              <a:ea typeface="HG丸ｺﾞｼｯｸM-PRO" pitchFamily="50" charset="-128"/>
            </a:endParaRPr>
          </a:p>
          <a:p>
            <a:pPr defTabSz="794258">
              <a:lnSpc>
                <a:spcPct val="90000"/>
              </a:lnSpc>
              <a:spcBef>
                <a:spcPct val="50000"/>
              </a:spcBef>
              <a:defRPr/>
            </a:pPr>
            <a:r>
              <a:rPr lang="en-US" altLang="ja-JP" sz="969" dirty="0">
                <a:solidFill>
                  <a:srgbClr val="000000"/>
                </a:solidFill>
                <a:latin typeface="HG丸ｺﾞｼｯｸM-PRO" pitchFamily="50" charset="-128"/>
                <a:ea typeface="HG丸ｺﾞｼｯｸM-PRO" pitchFamily="50" charset="-128"/>
              </a:rPr>
              <a:t>【</a:t>
            </a:r>
            <a:r>
              <a:rPr lang="ja-JP" altLang="en-US" sz="969" dirty="0">
                <a:solidFill>
                  <a:srgbClr val="000000"/>
                </a:solidFill>
                <a:latin typeface="HG丸ｺﾞｼｯｸM-PRO" pitchFamily="50" charset="-128"/>
                <a:ea typeface="HG丸ｺﾞｼｯｸM-PRO" pitchFamily="50" charset="-128"/>
              </a:rPr>
              <a:t>直接補助</a:t>
            </a:r>
            <a:r>
              <a:rPr lang="en-US" altLang="ja-JP" sz="969" dirty="0">
                <a:solidFill>
                  <a:srgbClr val="000000"/>
                </a:solidFill>
                <a:latin typeface="HG丸ｺﾞｼｯｸM-PRO" pitchFamily="50" charset="-128"/>
                <a:ea typeface="HG丸ｺﾞｼｯｸM-PRO" pitchFamily="50" charset="-128"/>
              </a:rPr>
              <a:t>】</a:t>
            </a:r>
            <a:r>
              <a:rPr lang="ja-JP" altLang="en-US" sz="969" dirty="0">
                <a:solidFill>
                  <a:srgbClr val="000000"/>
                </a:solidFill>
                <a:latin typeface="HG丸ｺﾞｼｯｸM-PRO" pitchFamily="50" charset="-128"/>
                <a:ea typeface="HG丸ｺﾞｼｯｸM-PRO" pitchFamily="50" charset="-128"/>
              </a:rPr>
              <a:t>１／３</a:t>
            </a:r>
            <a:endParaRPr lang="en-US" altLang="ja-JP" sz="969" dirty="0">
              <a:solidFill>
                <a:srgbClr val="000000"/>
              </a:solidFill>
              <a:latin typeface="HG丸ｺﾞｼｯｸM-PRO" pitchFamily="50" charset="-128"/>
              <a:ea typeface="HG丸ｺﾞｼｯｸM-PRO" pitchFamily="50" charset="-128"/>
            </a:endParaRPr>
          </a:p>
          <a:p>
            <a:pPr defTabSz="794258">
              <a:lnSpc>
                <a:spcPct val="90000"/>
              </a:lnSpc>
              <a:spcBef>
                <a:spcPct val="50000"/>
              </a:spcBef>
              <a:defRPr/>
            </a:pPr>
            <a:r>
              <a:rPr lang="en-US" altLang="ja-JP" sz="969" dirty="0">
                <a:solidFill>
                  <a:srgbClr val="000000"/>
                </a:solidFill>
                <a:latin typeface="HG丸ｺﾞｼｯｸM-PRO" pitchFamily="50" charset="-128"/>
                <a:ea typeface="HG丸ｺﾞｼｯｸM-PRO" pitchFamily="50" charset="-128"/>
              </a:rPr>
              <a:t>【</a:t>
            </a:r>
            <a:r>
              <a:rPr lang="ja-JP" altLang="en-US" sz="969" dirty="0">
                <a:solidFill>
                  <a:srgbClr val="000000"/>
                </a:solidFill>
                <a:latin typeface="HG丸ｺﾞｼｯｸM-PRO" pitchFamily="50" charset="-128"/>
                <a:ea typeface="HG丸ｺﾞｼｯｸM-PRO" pitchFamily="50" charset="-128"/>
              </a:rPr>
              <a:t>間接補助</a:t>
            </a:r>
            <a:r>
              <a:rPr lang="en-US" altLang="ja-JP" sz="969" dirty="0">
                <a:solidFill>
                  <a:srgbClr val="000000"/>
                </a:solidFill>
                <a:latin typeface="HG丸ｺﾞｼｯｸM-PRO" pitchFamily="50" charset="-128"/>
                <a:ea typeface="HG丸ｺﾞｼｯｸM-PRO" pitchFamily="50" charset="-128"/>
              </a:rPr>
              <a:t>】</a:t>
            </a:r>
            <a:r>
              <a:rPr lang="ja-JP" altLang="en-US" sz="969" dirty="0">
                <a:solidFill>
                  <a:srgbClr val="000000"/>
                </a:solidFill>
                <a:latin typeface="HG丸ｺﾞｼｯｸM-PRO" pitchFamily="50" charset="-128"/>
                <a:ea typeface="HG丸ｺﾞｼｯｸM-PRO" pitchFamily="50" charset="-128"/>
              </a:rPr>
              <a:t>事業主体の補助に要する費用の１／２又は補助事業費の１／３のいずれか低い額</a:t>
            </a:r>
            <a:endParaRPr lang="en-US" altLang="ja-JP" sz="969" dirty="0">
              <a:solidFill>
                <a:srgbClr val="000000"/>
              </a:solidFill>
              <a:latin typeface="HG丸ｺﾞｼｯｸM-PRO" pitchFamily="50" charset="-128"/>
              <a:ea typeface="HG丸ｺﾞｼｯｸM-PRO" pitchFamily="50" charset="-128"/>
            </a:endParaRPr>
          </a:p>
        </p:txBody>
      </p:sp>
      <p:pic>
        <p:nvPicPr>
          <p:cNvPr id="3247" name="Picture 18"/>
          <p:cNvPicPr>
            <a:picLocks noChangeAspect="1" noChangeArrowheads="1"/>
          </p:cNvPicPr>
          <p:nvPr/>
        </p:nvPicPr>
        <p:blipFill>
          <a:blip r:embed="rId7"/>
          <a:srcRect l="662" t="565" r="810" b="1016"/>
          <a:stretch>
            <a:fillRect/>
          </a:stretch>
        </p:blipFill>
        <p:spPr>
          <a:xfrm>
            <a:off x="7092462" y="4486300"/>
            <a:ext cx="1524000" cy="907074"/>
          </a:xfrm>
          <a:prstGeom prst="rect">
            <a:avLst/>
          </a:prstGeom>
          <a:noFill/>
          <a:ln>
            <a:noFill/>
          </a:ln>
          <a:effectLst>
            <a:outerShdw dist="76201" dir="2700000" algn="l" rotWithShape="0">
              <a:schemeClr val="bg2"/>
            </a:outerShdw>
          </a:effectLst>
        </p:spPr>
      </p:pic>
      <p:sp>
        <p:nvSpPr>
          <p:cNvPr id="3248" name="テキスト ボックス 20"/>
          <p:cNvSpPr txBox="1">
            <a:spLocks noChangeArrowheads="1"/>
          </p:cNvSpPr>
          <p:nvPr/>
        </p:nvSpPr>
        <p:spPr>
          <a:xfrm>
            <a:off x="6875585" y="2094792"/>
            <a:ext cx="1872762" cy="490006"/>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92" b="1">
                <a:solidFill>
                  <a:srgbClr val="000000"/>
                </a:solidFill>
                <a:ea typeface="HG丸ｺﾞｼｯｸM-PRO" panose="020F0600000000000000" pitchFamily="50" charset="-128"/>
              </a:rPr>
              <a:t>景観重要建造物等の保全・活用に対する支援</a:t>
            </a:r>
            <a:endParaRPr lang="ja-JP" altLang="en-US" sz="1292">
              <a:solidFill>
                <a:srgbClr val="000000"/>
              </a:solidFill>
            </a:endParaRPr>
          </a:p>
        </p:txBody>
      </p:sp>
      <p:sp>
        <p:nvSpPr>
          <p:cNvPr id="3249" name="テキスト ボックス 21"/>
          <p:cNvSpPr txBox="1">
            <a:spLocks noChangeArrowheads="1"/>
          </p:cNvSpPr>
          <p:nvPr/>
        </p:nvSpPr>
        <p:spPr>
          <a:xfrm>
            <a:off x="2268416" y="4687059"/>
            <a:ext cx="4463562" cy="262829"/>
          </a:xfrm>
          <a:prstGeom prst="rect">
            <a:avLst/>
          </a:prstGeom>
          <a:solidFill>
            <a:srgbClr val="99FF79"/>
          </a:solidFill>
          <a:ln w="28575">
            <a:solidFill>
              <a:srgbClr val="99FF79"/>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8" b="1">
                <a:solidFill>
                  <a:srgbClr val="000000"/>
                </a:solidFill>
                <a:ea typeface="HG丸ｺﾞｼｯｸM-PRO" panose="020F0600000000000000" pitchFamily="50" charset="-128"/>
              </a:rPr>
              <a:t>地区内の公共施設の整備</a:t>
            </a:r>
          </a:p>
        </p:txBody>
      </p:sp>
      <p:sp>
        <p:nvSpPr>
          <p:cNvPr id="3250" name="テキスト ボックス 24"/>
          <p:cNvSpPr txBox="1">
            <a:spLocks noChangeArrowheads="1"/>
          </p:cNvSpPr>
          <p:nvPr/>
        </p:nvSpPr>
        <p:spPr>
          <a:xfrm>
            <a:off x="323850" y="2226677"/>
            <a:ext cx="1727688" cy="245773"/>
          </a:xfrm>
          <a:prstGeom prst="rect">
            <a:avLst/>
          </a:prstGeom>
          <a:noFill/>
          <a:ln>
            <a:noFill/>
          </a:ln>
        </p:spPr>
        <p:txBody>
          <a:bodyPr>
            <a:spAutoFit/>
          </a:bodyPr>
          <a:lstStyle>
            <a:lvl1pPr defTabSz="8604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604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604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buFontTx/>
              <a:buNone/>
            </a:pPr>
            <a:r>
              <a:rPr lang="ja-JP" altLang="en-US" sz="1108" b="1">
                <a:solidFill>
                  <a:srgbClr val="000000"/>
                </a:solidFill>
                <a:ea typeface="HG丸ｺﾞｼｯｸM-PRO" panose="020F0600000000000000" pitchFamily="50" charset="-128"/>
              </a:rPr>
              <a:t>住宅等の外観の修景</a:t>
            </a:r>
            <a:endParaRPr lang="ja-JP" altLang="en-US" sz="738" b="1">
              <a:solidFill>
                <a:srgbClr val="000000"/>
              </a:solidFill>
              <a:ea typeface="HG丸ｺﾞｼｯｸM-PRO" panose="020F0600000000000000" pitchFamily="50" charset="-128"/>
            </a:endParaRPr>
          </a:p>
        </p:txBody>
      </p:sp>
      <p:sp>
        <p:nvSpPr>
          <p:cNvPr id="3251" name="テキスト ボックス 25"/>
          <p:cNvSpPr txBox="1">
            <a:spLocks noChangeArrowheads="1"/>
          </p:cNvSpPr>
          <p:nvPr/>
        </p:nvSpPr>
        <p:spPr>
          <a:xfrm>
            <a:off x="323850" y="4486300"/>
            <a:ext cx="1727688" cy="399212"/>
          </a:xfrm>
          <a:prstGeom prst="rect">
            <a:avLst/>
          </a:prstGeom>
          <a:noFill/>
          <a:ln>
            <a:noFill/>
          </a:ln>
        </p:spPr>
        <p:txBody>
          <a:bodyPr>
            <a:spAutoFit/>
          </a:bodyPr>
          <a:lstStyle>
            <a:lvl1pPr defTabSz="8604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604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604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buFontTx/>
              <a:buNone/>
            </a:pPr>
            <a:r>
              <a:rPr lang="ja-JP" altLang="en-US" sz="1108" b="1">
                <a:solidFill>
                  <a:srgbClr val="000000"/>
                </a:solidFill>
                <a:ea typeface="HG丸ｺﾞｼｯｸM-PRO" panose="020F0600000000000000" pitchFamily="50" charset="-128"/>
              </a:rPr>
              <a:t>集会所等の生活環境施設の整備</a:t>
            </a:r>
            <a:endParaRPr lang="ja-JP" altLang="en-US" sz="831" b="1">
              <a:solidFill>
                <a:srgbClr val="000000"/>
              </a:solidFill>
              <a:ea typeface="HG丸ｺﾞｼｯｸM-PRO" panose="020F0600000000000000" pitchFamily="50" charset="-128"/>
            </a:endParaRPr>
          </a:p>
        </p:txBody>
      </p:sp>
      <p:pic>
        <p:nvPicPr>
          <p:cNvPr id="3252" name="Picture 10" descr="パンフ写真１"/>
          <p:cNvPicPr>
            <a:picLocks noChangeAspect="1" noChangeArrowheads="1"/>
          </p:cNvPicPr>
          <p:nvPr/>
        </p:nvPicPr>
        <p:blipFill>
          <a:blip r:embed="rId8"/>
          <a:stretch>
            <a:fillRect/>
          </a:stretch>
        </p:blipFill>
        <p:spPr>
          <a:xfrm>
            <a:off x="395654" y="5085643"/>
            <a:ext cx="1500554" cy="930519"/>
          </a:xfrm>
          <a:prstGeom prst="rect">
            <a:avLst/>
          </a:prstGeom>
          <a:noFill/>
          <a:ln>
            <a:noFill/>
          </a:ln>
          <a:effectLst>
            <a:outerShdw dist="71842" dir="2700000" algn="ctr" rotWithShape="0">
              <a:schemeClr val="bg2"/>
            </a:outerShdw>
          </a:effectLst>
        </p:spPr>
      </p:pic>
      <p:sp>
        <p:nvSpPr>
          <p:cNvPr id="3253" name="テキスト ボックス 27"/>
          <p:cNvSpPr txBox="1">
            <a:spLocks noChangeArrowheads="1"/>
          </p:cNvSpPr>
          <p:nvPr/>
        </p:nvSpPr>
        <p:spPr>
          <a:xfrm>
            <a:off x="2555631" y="4952293"/>
            <a:ext cx="1729154" cy="245773"/>
          </a:xfrm>
          <a:prstGeom prst="rect">
            <a:avLst/>
          </a:prstGeom>
          <a:noFill/>
          <a:ln>
            <a:noFill/>
          </a:ln>
        </p:spPr>
        <p:txBody>
          <a:bodyPr>
            <a:spAutoFit/>
          </a:bodyPr>
          <a:lstStyle>
            <a:lvl1pPr defTabSz="8604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604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604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buFontTx/>
              <a:buNone/>
            </a:pPr>
            <a:r>
              <a:rPr lang="ja-JP" altLang="en-US" sz="1108" b="1">
                <a:solidFill>
                  <a:srgbClr val="000000"/>
                </a:solidFill>
                <a:ea typeface="HG丸ｺﾞｼｯｸM-PRO" panose="020F0600000000000000" pitchFamily="50" charset="-128"/>
              </a:rPr>
              <a:t>道路・公園等の整備</a:t>
            </a:r>
          </a:p>
        </p:txBody>
      </p:sp>
      <p:sp>
        <p:nvSpPr>
          <p:cNvPr id="3254" name="テキスト ボックス 28"/>
          <p:cNvSpPr txBox="1">
            <a:spLocks noChangeArrowheads="1"/>
          </p:cNvSpPr>
          <p:nvPr/>
        </p:nvSpPr>
        <p:spPr>
          <a:xfrm>
            <a:off x="4932485" y="4980136"/>
            <a:ext cx="1151792" cy="245773"/>
          </a:xfrm>
          <a:prstGeom prst="rect">
            <a:avLst/>
          </a:prstGeom>
          <a:noFill/>
          <a:ln>
            <a:noFill/>
          </a:ln>
        </p:spPr>
        <p:txBody>
          <a:bodyPr>
            <a:spAutoFit/>
          </a:bodyPr>
          <a:lstStyle>
            <a:lvl1pPr defTabSz="8604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604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604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604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604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buFontTx/>
              <a:buNone/>
            </a:pPr>
            <a:r>
              <a:rPr lang="ja-JP" altLang="en-US" sz="1108" b="1">
                <a:solidFill>
                  <a:srgbClr val="000000"/>
                </a:solidFill>
                <a:ea typeface="HG丸ｺﾞｼｯｸM-PRO" panose="020F0600000000000000" pitchFamily="50" charset="-128"/>
              </a:rPr>
              <a:t>電線の地中化</a:t>
            </a:r>
          </a:p>
        </p:txBody>
      </p:sp>
      <p:sp>
        <p:nvSpPr>
          <p:cNvPr id="3255" name="Line 18"/>
          <p:cNvSpPr>
            <a:spLocks noChangeShapeType="1"/>
          </p:cNvSpPr>
          <p:nvPr/>
        </p:nvSpPr>
        <p:spPr>
          <a:xfrm flipV="1">
            <a:off x="2051538" y="2425969"/>
            <a:ext cx="575897" cy="199292"/>
          </a:xfrm>
          <a:prstGeom prst="line">
            <a:avLst/>
          </a:prstGeom>
          <a:noFill/>
          <a:ln w="19050">
            <a:solidFill>
              <a:srgbClr val="00B050"/>
            </a:solidFill>
            <a:round/>
            <a:headEnd/>
            <a:tailEnd type="oval" w="lg" len="lg"/>
          </a:ln>
        </p:spPr>
        <p:txBody>
          <a:bodyPr/>
          <a:lstStyle/>
          <a:p>
            <a:endParaRPr lang="ja-JP" altLang="en-US">
              <a:solidFill>
                <a:srgbClr val="000000"/>
              </a:solidFill>
            </a:endParaRPr>
          </a:p>
        </p:txBody>
      </p:sp>
      <p:sp>
        <p:nvSpPr>
          <p:cNvPr id="3256" name="Line 18"/>
          <p:cNvSpPr>
            <a:spLocks noChangeShapeType="1"/>
          </p:cNvSpPr>
          <p:nvPr/>
        </p:nvSpPr>
        <p:spPr>
          <a:xfrm flipV="1">
            <a:off x="2051539" y="3555782"/>
            <a:ext cx="3168162" cy="997926"/>
          </a:xfrm>
          <a:prstGeom prst="line">
            <a:avLst/>
          </a:prstGeom>
          <a:noFill/>
          <a:ln w="19050">
            <a:solidFill>
              <a:srgbClr val="00B050"/>
            </a:solidFill>
            <a:round/>
            <a:headEnd/>
            <a:tailEnd type="oval" w="lg" len="lg"/>
          </a:ln>
        </p:spPr>
        <p:txBody>
          <a:bodyPr/>
          <a:lstStyle/>
          <a:p>
            <a:endParaRPr lang="ja-JP" altLang="en-US">
              <a:solidFill>
                <a:srgbClr val="000000"/>
              </a:solidFill>
            </a:endParaRPr>
          </a:p>
        </p:txBody>
      </p:sp>
      <p:sp>
        <p:nvSpPr>
          <p:cNvPr id="3257" name="Line 18"/>
          <p:cNvSpPr>
            <a:spLocks noChangeShapeType="1"/>
          </p:cNvSpPr>
          <p:nvPr/>
        </p:nvSpPr>
        <p:spPr>
          <a:xfrm flipV="1">
            <a:off x="3851031" y="4420358"/>
            <a:ext cx="215412" cy="266700"/>
          </a:xfrm>
          <a:prstGeom prst="line">
            <a:avLst/>
          </a:prstGeom>
          <a:noFill/>
          <a:ln w="19050">
            <a:solidFill>
              <a:srgbClr val="00B050"/>
            </a:solidFill>
            <a:round/>
            <a:headEnd/>
            <a:tailEnd type="oval" w="lg" len="lg"/>
          </a:ln>
        </p:spPr>
        <p:txBody>
          <a:bodyPr/>
          <a:lstStyle/>
          <a:p>
            <a:endParaRPr lang="ja-JP" altLang="en-US">
              <a:solidFill>
                <a:srgbClr val="000000"/>
              </a:solidFill>
            </a:endParaRPr>
          </a:p>
        </p:txBody>
      </p:sp>
      <p:sp>
        <p:nvSpPr>
          <p:cNvPr id="3258" name="Line 18"/>
          <p:cNvSpPr>
            <a:spLocks noChangeShapeType="1"/>
          </p:cNvSpPr>
          <p:nvPr/>
        </p:nvSpPr>
        <p:spPr>
          <a:xfrm flipH="1" flipV="1">
            <a:off x="6084277" y="2957905"/>
            <a:ext cx="791308" cy="266700"/>
          </a:xfrm>
          <a:prstGeom prst="line">
            <a:avLst/>
          </a:prstGeom>
          <a:noFill/>
          <a:ln w="19050">
            <a:solidFill>
              <a:srgbClr val="00B050"/>
            </a:solidFill>
            <a:round/>
            <a:headEnd/>
            <a:tailEnd type="oval" w="lg" len="lg"/>
          </a:ln>
        </p:spPr>
        <p:txBody>
          <a:bodyPr/>
          <a:lstStyle/>
          <a:p>
            <a:endParaRPr lang="ja-JP" altLang="en-US">
              <a:solidFill>
                <a:srgbClr val="000000"/>
              </a:solidFill>
            </a:endParaRPr>
          </a:p>
        </p:txBody>
      </p:sp>
      <p:sp>
        <p:nvSpPr>
          <p:cNvPr id="3259" name="テキスト ボックス 24"/>
          <p:cNvSpPr txBox="1">
            <a:spLocks noChangeArrowheads="1"/>
          </p:cNvSpPr>
          <p:nvPr/>
        </p:nvSpPr>
        <p:spPr>
          <a:xfrm>
            <a:off x="7020659" y="5484227"/>
            <a:ext cx="1726223" cy="360740"/>
          </a:xfrm>
          <a:prstGeom prst="rect">
            <a:avLst/>
          </a:prstGeom>
          <a:noFill/>
          <a:ln w="9525">
            <a:noFill/>
            <a:miter lim="800000"/>
            <a:headEnd/>
            <a:tailEnd/>
          </a:ln>
        </p:spPr>
        <p:txBody>
          <a:bodyPr>
            <a:spAutoFit/>
          </a:bodyPr>
          <a:lstStyle/>
          <a:p>
            <a:pPr defTabSz="794258">
              <a:lnSpc>
                <a:spcPct val="90000"/>
              </a:lnSpc>
              <a:spcBef>
                <a:spcPct val="50000"/>
              </a:spcBef>
              <a:defRPr/>
            </a:pPr>
            <a:r>
              <a:rPr lang="en-US" altLang="ja-JP" sz="969" b="1" dirty="0">
                <a:solidFill>
                  <a:srgbClr val="FF0000"/>
                </a:solidFill>
                <a:latin typeface="Arial" charset="0"/>
                <a:ea typeface="HG丸ｺﾞｼｯｸM-PRO" pitchFamily="50" charset="-128"/>
              </a:rPr>
              <a:t>※</a:t>
            </a:r>
            <a:r>
              <a:rPr lang="ja-JP" altLang="en-US" sz="969" b="1" dirty="0">
                <a:solidFill>
                  <a:srgbClr val="FF0000"/>
                </a:solidFill>
                <a:latin typeface="Arial" charset="0"/>
                <a:ea typeface="HG丸ｺﾞｼｯｸM-PRO" pitchFamily="50" charset="-128"/>
              </a:rPr>
              <a:t>一般公開を行うものについては、内装の修理も支援</a:t>
            </a:r>
          </a:p>
        </p:txBody>
      </p:sp>
      <p:sp>
        <p:nvSpPr>
          <p:cNvPr id="3260" name="スライド番号プレースホルダー 1"/>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51</a:t>
            </a:fld>
            <a:endParaRPr lang="en-US" altLang="ja-JP">
              <a:solidFill>
                <a:srgbClr val="000000"/>
              </a:solidFill>
            </a:endParaRPr>
          </a:p>
        </p:txBody>
      </p:sp>
    </p:spTree>
    <p:extLst>
      <p:ext uri="{BB962C8B-B14F-4D97-AF65-F5344CB8AC3E}">
        <p14:creationId xmlns:p14="http://schemas.microsoft.com/office/powerpoint/2010/main" val="2900413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 name="正方形/長方形 3"/>
          <p:cNvSpPr>
            <a:spLocks noChangeArrowheads="1"/>
          </p:cNvSpPr>
          <p:nvPr/>
        </p:nvSpPr>
        <p:spPr>
          <a:xfrm>
            <a:off x="1692274" y="2565400"/>
            <a:ext cx="7451725" cy="1938992"/>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２．景観行政の取組</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③普及啓発</a:t>
            </a:r>
          </a:p>
        </p:txBody>
      </p:sp>
      <p:sp>
        <p:nvSpPr>
          <p:cNvPr id="326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26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269" name="スライド番号プレースホルダー 1"/>
          <p:cNvSpPr>
            <a:spLocks noGrp="1"/>
          </p:cNvSpPr>
          <p:nvPr>
            <p:ph type="sldNum" sz="quarter" idx="12"/>
          </p:nvPr>
        </p:nvSpPr>
        <p:spPr/>
        <p:txBody>
          <a:bodyPr/>
          <a:lstStyle/>
          <a:p>
            <a:pPr>
              <a:defRPr/>
            </a:pPr>
            <a:fld id="{35C1E978-A3B9-4673-8199-379729392307}" type="slidenum">
              <a:rPr lang="en-US" altLang="ja-JP" smtClean="0">
                <a:solidFill>
                  <a:srgbClr val="000000"/>
                </a:solidFill>
              </a:rPr>
              <a:pPr>
                <a:defRPr/>
              </a:pPr>
              <a:t>52</a:t>
            </a:fld>
            <a:endParaRPr lang="en-US" altLang="ja-JP">
              <a:solidFill>
                <a:srgbClr val="000000"/>
              </a:solidFill>
            </a:endParaRPr>
          </a:p>
        </p:txBody>
      </p:sp>
    </p:spTree>
    <p:extLst>
      <p:ext uri="{BB962C8B-B14F-4D97-AF65-F5344CB8AC3E}">
        <p14:creationId xmlns:p14="http://schemas.microsoft.com/office/powerpoint/2010/main" val="543139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5" name="Rectangle 21"/>
          <p:cNvSpPr>
            <a:spLocks noChangeArrowheads="1"/>
          </p:cNvSpPr>
          <p:nvPr/>
        </p:nvSpPr>
        <p:spPr>
          <a:xfrm>
            <a:off x="0" y="-28575"/>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景観教育の事例（宮崎県宮崎市）</a:t>
            </a:r>
          </a:p>
        </p:txBody>
      </p:sp>
      <p:sp>
        <p:nvSpPr>
          <p:cNvPr id="3277" name="Rectangle 3"/>
          <p:cNvSpPr>
            <a:spLocks noChangeArrowheads="1"/>
          </p:cNvSpPr>
          <p:nvPr/>
        </p:nvSpPr>
        <p:spPr>
          <a:xfrm>
            <a:off x="152400" y="804863"/>
            <a:ext cx="8886825" cy="1652587"/>
          </a:xfrm>
          <a:prstGeom prst="rect">
            <a:avLst/>
          </a:prstGeom>
          <a:solidFill>
            <a:srgbClr val="FFFFFF"/>
          </a:solidFill>
          <a:ln w="12700">
            <a:solidFill>
              <a:schemeClr val="tx1"/>
            </a:solidFill>
            <a:miter lim="800000"/>
            <a:headEnd/>
            <a:tailEnd/>
          </a:ln>
        </p:spPr>
        <p:txBody>
          <a:bodyPr lIns="72000" rIns="72000" anchor="ctr"/>
          <a:lstStyle/>
          <a:p>
            <a:r>
              <a:rPr lang="ja-JP" altLang="en-US">
                <a:solidFill>
                  <a:srgbClr val="000000"/>
                </a:solidFill>
                <a:latin typeface="Arial" charset="0"/>
                <a:ea typeface="ＭＳ Ｐゴシック" charset="-128"/>
              </a:rPr>
              <a:t>宮崎市では、景観学習を中学校の授業の中に取り入れた「景観教室」を実施しています。実施にあたっては、宮崎市景観整備機構（（社）宮崎県建築士会）と宮崎市がタイアップし、 宮崎市景観整備機構が講師派遣や授業計画の作成の協力を行うなど、学校・民間・行政の協働により授業を実施しています。</a:t>
            </a:r>
            <a:endParaRPr lang="ja-JP" altLang="en-US" sz="1600">
              <a:solidFill>
                <a:srgbClr val="000000"/>
              </a:solidFill>
              <a:latin typeface="Arial" charset="0"/>
              <a:ea typeface="ＭＳ Ｐゴシック" charset="-128"/>
            </a:endParaRPr>
          </a:p>
        </p:txBody>
      </p:sp>
      <p:sp>
        <p:nvSpPr>
          <p:cNvPr id="3278" name="テキスト ボックス 3"/>
          <p:cNvSpPr txBox="1">
            <a:spLocks noChangeArrowheads="1"/>
          </p:cNvSpPr>
          <p:nvPr/>
        </p:nvSpPr>
        <p:spPr>
          <a:xfrm>
            <a:off x="4895850" y="5335588"/>
            <a:ext cx="3529013" cy="1081087"/>
          </a:xfrm>
          <a:prstGeom prst="rect">
            <a:avLst/>
          </a:prstGeom>
          <a:noFill/>
          <a:ln w="9525">
            <a:noFill/>
            <a:miter lim="800000"/>
            <a:headEnd/>
            <a:tailEnd/>
          </a:ln>
        </p:spPr>
        <p:txBody>
          <a:bodyPr/>
          <a:lstStyle/>
          <a:p>
            <a:pPr algn="just">
              <a:lnSpc>
                <a:spcPct val="96000"/>
              </a:lnSpc>
            </a:pPr>
            <a:r>
              <a:rPr lang="ja-JP" altLang="en-US" sz="1400">
                <a:solidFill>
                  <a:srgbClr val="000000"/>
                </a:solidFill>
                <a:latin typeface="ＭＳ ゴシック" pitchFamily="49" charset="-128"/>
                <a:ea typeface="ＭＳ Ｐゴシック" charset="-128"/>
              </a:rPr>
              <a:t>「景観の提案」</a:t>
            </a:r>
            <a:endParaRPr lang="en-US" altLang="ja-JP" sz="1400">
              <a:solidFill>
                <a:srgbClr val="000000"/>
              </a:solidFill>
              <a:latin typeface="ＭＳ ゴシック" pitchFamily="49" charset="-128"/>
              <a:ea typeface="ＭＳ Ｐゴシック" charset="-128"/>
            </a:endParaRPr>
          </a:p>
          <a:p>
            <a:pPr algn="just">
              <a:lnSpc>
                <a:spcPct val="96000"/>
              </a:lnSpc>
            </a:pPr>
            <a:r>
              <a:rPr lang="ja-JP" altLang="en-US" sz="1400">
                <a:solidFill>
                  <a:srgbClr val="000000"/>
                </a:solidFill>
                <a:latin typeface="ＭＳ ゴシック" pitchFamily="49" charset="-128"/>
                <a:ea typeface="ＭＳ Ｐゴシック" charset="-128"/>
              </a:rPr>
              <a:t>授業を通して得たものに基づいて、地域の将来の景観やまちづくりのあるべき姿についてパネルや模型を作って提案する。</a:t>
            </a:r>
            <a:endParaRPr lang="en-US" altLang="ja-JP" sz="1400">
              <a:solidFill>
                <a:srgbClr val="000000"/>
              </a:solidFill>
              <a:latin typeface="ＭＳ ゴシック" pitchFamily="49" charset="-128"/>
              <a:ea typeface="ＭＳ Ｐゴシック" charset="-128"/>
            </a:endParaRPr>
          </a:p>
        </p:txBody>
      </p:sp>
      <p:sp>
        <p:nvSpPr>
          <p:cNvPr id="3279" name="テキスト ボックス 3"/>
          <p:cNvSpPr txBox="1">
            <a:spLocks noChangeArrowheads="1"/>
          </p:cNvSpPr>
          <p:nvPr/>
        </p:nvSpPr>
        <p:spPr>
          <a:xfrm>
            <a:off x="647700" y="5335588"/>
            <a:ext cx="3527425" cy="1081087"/>
          </a:xfrm>
          <a:prstGeom prst="rect">
            <a:avLst/>
          </a:prstGeom>
          <a:noFill/>
          <a:ln w="9525">
            <a:noFill/>
            <a:miter lim="800000"/>
            <a:headEnd/>
            <a:tailEnd/>
          </a:ln>
        </p:spPr>
        <p:txBody>
          <a:bodyPr/>
          <a:lstStyle/>
          <a:p>
            <a:pPr algn="just">
              <a:lnSpc>
                <a:spcPct val="96000"/>
              </a:lnSpc>
            </a:pPr>
            <a:r>
              <a:rPr lang="ja-JP" altLang="en-US" sz="1400">
                <a:solidFill>
                  <a:srgbClr val="000000"/>
                </a:solidFill>
                <a:latin typeface="ＭＳ ゴシック" pitchFamily="49" charset="-128"/>
                <a:ea typeface="ＭＳ Ｐゴシック" charset="-128"/>
              </a:rPr>
              <a:t>「まち歩き」</a:t>
            </a:r>
            <a:endParaRPr lang="en-US" altLang="ja-JP" sz="1400">
              <a:solidFill>
                <a:srgbClr val="000000"/>
              </a:solidFill>
              <a:latin typeface="ＭＳ ゴシック" pitchFamily="49" charset="-128"/>
              <a:ea typeface="ＭＳ Ｐゴシック" charset="-128"/>
            </a:endParaRPr>
          </a:p>
          <a:p>
            <a:pPr algn="just">
              <a:lnSpc>
                <a:spcPct val="96000"/>
              </a:lnSpc>
            </a:pPr>
            <a:r>
              <a:rPr lang="ja-JP" altLang="en-US" sz="1400">
                <a:solidFill>
                  <a:srgbClr val="000000"/>
                </a:solidFill>
                <a:latin typeface="ＭＳ ゴシック" pitchFamily="49" charset="-128"/>
                <a:ea typeface="ＭＳ Ｐゴシック" charset="-128"/>
              </a:rPr>
              <a:t>学校周辺の商店街等を歩き、現状のまちなみを知るとともに、議論を深めながら今後の地域のあり方について考える。</a:t>
            </a:r>
            <a:endParaRPr lang="en-US" altLang="ja-JP" sz="1400">
              <a:solidFill>
                <a:srgbClr val="000000"/>
              </a:solidFill>
              <a:latin typeface="ＭＳ ゴシック" pitchFamily="49" charset="-128"/>
              <a:ea typeface="ＭＳ Ｐゴシック" charset="-128"/>
            </a:endParaRPr>
          </a:p>
        </p:txBody>
      </p:sp>
      <p:pic>
        <p:nvPicPr>
          <p:cNvPr id="3280" name="図 86" descr="0.jpg"/>
          <p:cNvPicPr>
            <a:picLocks noChangeAspect="1"/>
          </p:cNvPicPr>
          <p:nvPr/>
        </p:nvPicPr>
        <p:blipFill>
          <a:blip r:embed="rId3"/>
          <a:stretch>
            <a:fillRect/>
          </a:stretch>
        </p:blipFill>
        <p:spPr>
          <a:xfrm>
            <a:off x="706462" y="2738156"/>
            <a:ext cx="3438140" cy="2607578"/>
          </a:xfrm>
          <a:prstGeom prst="rect">
            <a:avLst/>
          </a:prstGeom>
        </p:spPr>
      </p:pic>
      <p:pic>
        <p:nvPicPr>
          <p:cNvPr id="3281" name="図 87" descr="0.jpg"/>
          <p:cNvPicPr>
            <a:picLocks noChangeAspect="1"/>
          </p:cNvPicPr>
          <p:nvPr/>
        </p:nvPicPr>
        <p:blipFill>
          <a:blip r:embed="rId4"/>
          <a:stretch>
            <a:fillRect/>
          </a:stretch>
        </p:blipFill>
        <p:spPr>
          <a:xfrm>
            <a:off x="4931533" y="2740191"/>
            <a:ext cx="3424677" cy="2608666"/>
          </a:xfrm>
          <a:prstGeom prst="rect">
            <a:avLst/>
          </a:prstGeom>
        </p:spPr>
      </p:pic>
      <p:sp>
        <p:nvSpPr>
          <p:cNvPr id="3282" name="スライド番号プレースホルダー 2"/>
          <p:cNvSpPr>
            <a:spLocks noGrp="1"/>
          </p:cNvSpPr>
          <p:nvPr>
            <p:ph type="sldNum" sz="quarter" idx="12"/>
          </p:nvPr>
        </p:nvSpPr>
        <p:spPr/>
        <p:txBody>
          <a:bodyPr/>
          <a:lstStyle/>
          <a:p>
            <a:pPr>
              <a:defRPr/>
            </a:pPr>
            <a:fld id="{CB430CB5-60EC-446B-84B2-6DD45DFDBF37}" type="slidenum">
              <a:rPr lang="en-US" altLang="ja-JP" smtClean="0">
                <a:solidFill>
                  <a:srgbClr val="000000"/>
                </a:solidFill>
              </a:rPr>
              <a:pPr>
                <a:defRPr/>
              </a:pPr>
              <a:t>53</a:t>
            </a:fld>
            <a:endParaRPr lang="en-US" altLang="ja-JP" dirty="0">
              <a:solidFill>
                <a:srgbClr val="000000"/>
              </a:solidFill>
            </a:endParaRPr>
          </a:p>
        </p:txBody>
      </p:sp>
    </p:spTree>
    <p:extLst>
      <p:ext uri="{BB962C8B-B14F-4D97-AF65-F5344CB8AC3E}">
        <p14:creationId xmlns:p14="http://schemas.microsoft.com/office/powerpoint/2010/main" val="229860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四角形: 角を丸くする 39">
            <a:extLst>
              <a:ext uri="{FF2B5EF4-FFF2-40B4-BE49-F238E27FC236}">
                <a16:creationId xmlns:a16="http://schemas.microsoft.com/office/drawing/2014/main" id="{231BEF5D-EE80-63C7-6ED6-C9C8726C4054}"/>
              </a:ext>
            </a:extLst>
          </p:cNvPr>
          <p:cNvSpPr/>
          <p:nvPr/>
        </p:nvSpPr>
        <p:spPr>
          <a:xfrm>
            <a:off x="258292" y="5069669"/>
            <a:ext cx="5814020" cy="1453735"/>
          </a:xfrm>
          <a:prstGeom prst="roundRect">
            <a:avLst/>
          </a:pr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855649FB-C738-6987-7B84-9AD06FADE901}"/>
              </a:ext>
            </a:extLst>
          </p:cNvPr>
          <p:cNvSpPr/>
          <p:nvPr/>
        </p:nvSpPr>
        <p:spPr>
          <a:xfrm>
            <a:off x="255798" y="2738507"/>
            <a:ext cx="5816515" cy="1374511"/>
          </a:xfrm>
          <a:prstGeom prst="roundRect">
            <a:avLst/>
          </a:prstGeom>
          <a:solidFill>
            <a:srgbClr val="0070C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B113A3AB-6B7E-C830-C43B-9015A3A71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19" t="-333" r="5611" b="916"/>
          <a:stretch/>
        </p:blipFill>
        <p:spPr>
          <a:xfrm>
            <a:off x="439034" y="2895892"/>
            <a:ext cx="1389748" cy="1052906"/>
          </a:xfrm>
          <a:prstGeom prst="rect">
            <a:avLst/>
          </a:prstGeom>
        </p:spPr>
      </p:pic>
      <p:sp>
        <p:nvSpPr>
          <p:cNvPr id="7" name="正方形/長方形 6"/>
          <p:cNvSpPr/>
          <p:nvPr/>
        </p:nvSpPr>
        <p:spPr>
          <a:xfrm>
            <a:off x="193433" y="782148"/>
            <a:ext cx="8797806" cy="682545"/>
          </a:xfrm>
          <a:prstGeom prst="rect">
            <a:avLst/>
          </a:prstGeom>
          <a:solidFill>
            <a:srgbClr val="CCFF6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30" b="1" dirty="0">
                <a:solidFill>
                  <a:schemeClr val="tx1"/>
                </a:solidFill>
                <a:latin typeface="Meiryo UI" panose="020B0604030504040204" pitchFamily="50" charset="-128"/>
                <a:ea typeface="Meiryo UI" panose="020B0604030504040204" pitchFamily="50" charset="-128"/>
              </a:rPr>
              <a:t>   都市景観大賞</a:t>
            </a:r>
            <a:r>
              <a:rPr lang="ja-JP" altLang="en-US" sz="1430" dirty="0">
                <a:solidFill>
                  <a:schemeClr val="tx1"/>
                </a:solidFill>
                <a:latin typeface="Meiryo UI" panose="020B0604030504040204" pitchFamily="50" charset="-128"/>
                <a:ea typeface="Meiryo UI" panose="020B0604030504040204" pitchFamily="50" charset="-128"/>
              </a:rPr>
              <a:t>は良好な都市景観を生み出す優れた事例を選定し、その実現に貢献した関係者を顕彰し、広く一般に公開することにより、より良い都市景観の形成を目指すことを目的として平成３年度より実施。「</a:t>
            </a:r>
            <a:r>
              <a:rPr lang="ja-JP" altLang="en-US" sz="1430" b="1" dirty="0">
                <a:solidFill>
                  <a:schemeClr val="tx1"/>
                </a:solidFill>
                <a:latin typeface="Meiryo UI" panose="020B0604030504040204" pitchFamily="50" charset="-128"/>
                <a:ea typeface="Meiryo UI" panose="020B0604030504040204" pitchFamily="50" charset="-128"/>
              </a:rPr>
              <a:t>都市空間部門</a:t>
            </a:r>
            <a:r>
              <a:rPr lang="ja-JP" altLang="en-US" sz="1430" dirty="0">
                <a:solidFill>
                  <a:schemeClr val="tx1"/>
                </a:solidFill>
                <a:latin typeface="Meiryo UI" panose="020B0604030504040204" pitchFamily="50" charset="-128"/>
                <a:ea typeface="Meiryo UI" panose="020B0604030504040204" pitchFamily="50" charset="-128"/>
              </a:rPr>
              <a:t>」及び「</a:t>
            </a:r>
            <a:r>
              <a:rPr lang="ja-JP" altLang="en-US" sz="1430" b="1" dirty="0">
                <a:solidFill>
                  <a:schemeClr val="tx1"/>
                </a:solidFill>
                <a:latin typeface="Meiryo UI" panose="020B0604030504040204" pitchFamily="50" charset="-128"/>
                <a:ea typeface="Meiryo UI" panose="020B0604030504040204" pitchFamily="50" charset="-128"/>
              </a:rPr>
              <a:t>景観まちづくり活動・教育部門</a:t>
            </a:r>
            <a:r>
              <a:rPr lang="ja-JP" altLang="en-US" sz="1430" dirty="0">
                <a:solidFill>
                  <a:schemeClr val="tx1"/>
                </a:solidFill>
                <a:latin typeface="Meiryo UI" panose="020B0604030504040204" pitchFamily="50" charset="-128"/>
                <a:ea typeface="Meiryo UI" panose="020B0604030504040204" pitchFamily="50" charset="-128"/>
              </a:rPr>
              <a:t>」の２部門を設け、有識者で構成される審査委員会にて、優れた地区・活動を選定。</a:t>
            </a:r>
            <a:endParaRPr lang="ja-JP" altLang="en-US" sz="1430" dirty="0">
              <a:solidFill>
                <a:schemeClr val="tx1">
                  <a:lumMod val="50000"/>
                  <a:lumOff val="50000"/>
                </a:schemeClr>
              </a:solidFill>
            </a:endParaRPr>
          </a:p>
        </p:txBody>
      </p:sp>
      <p:sp>
        <p:nvSpPr>
          <p:cNvPr id="36874" name="Rectangle 21"/>
          <p:cNvSpPr>
            <a:spLocks noChangeArrowheads="1"/>
          </p:cNvSpPr>
          <p:nvPr/>
        </p:nvSpPr>
        <p:spPr bwMode="auto">
          <a:xfrm>
            <a:off x="0" y="-31214"/>
            <a:ext cx="8567293" cy="520781"/>
          </a:xfrm>
          <a:prstGeom prst="rect">
            <a:avLst/>
          </a:prstGeom>
          <a:noFill/>
          <a:ln>
            <a:noFill/>
          </a:ln>
        </p:spPr>
        <p:txBody>
          <a:bodyPr wrap="none" lIns="86655" tIns="43328" rIns="86655" bIns="4332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146" b="1" dirty="0">
                <a:solidFill>
                  <a:srgbClr val="4087C8"/>
                </a:solidFill>
                <a:latin typeface="Meiryo UI" panose="020B0604030504040204" pitchFamily="50" charset="-128"/>
                <a:ea typeface="Meiryo UI" panose="020B0604030504040204" pitchFamily="50" charset="-128"/>
              </a:rPr>
              <a:t>都市景観大賞について</a:t>
            </a:r>
          </a:p>
        </p:txBody>
      </p:sp>
      <p:sp>
        <p:nvSpPr>
          <p:cNvPr id="14" name="角丸四角形 13"/>
          <p:cNvSpPr/>
          <p:nvPr/>
        </p:nvSpPr>
        <p:spPr>
          <a:xfrm>
            <a:off x="4639732" y="1828200"/>
            <a:ext cx="4214410" cy="1083705"/>
          </a:xfrm>
          <a:prstGeom prst="roundRect">
            <a:avLst/>
          </a:prstGeom>
          <a:noFill/>
          <a:ln w="38100">
            <a:noFill/>
          </a:ln>
        </p:spPr>
        <p:style>
          <a:lnRef idx="2">
            <a:schemeClr val="accent1"/>
          </a:lnRef>
          <a:fillRef idx="1">
            <a:schemeClr val="lt1"/>
          </a:fillRef>
          <a:effectRef idx="0">
            <a:schemeClr val="accent1"/>
          </a:effectRef>
          <a:fontRef idx="minor">
            <a:schemeClr val="dk1"/>
          </a:fontRef>
        </p:style>
        <p:txBody>
          <a:bodyPr anchor="ctr"/>
          <a:lstStyle/>
          <a:p>
            <a:pPr algn="ctr">
              <a:lnSpc>
                <a:spcPts val="1896"/>
              </a:lnSpc>
              <a:defRPr/>
            </a:pPr>
            <a:endParaRPr lang="en-US" altLang="ja-JP" sz="1517" b="1" dirty="0">
              <a:solidFill>
                <a:schemeClr val="tx1"/>
              </a:solidFill>
              <a:latin typeface="ＭＳ Ｐゴシック" pitchFamily="50" charset="-128"/>
            </a:endParaRPr>
          </a:p>
        </p:txBody>
      </p:sp>
      <p:sp>
        <p:nvSpPr>
          <p:cNvPr id="28" name="正方形/長方形 27"/>
          <p:cNvSpPr/>
          <p:nvPr/>
        </p:nvSpPr>
        <p:spPr>
          <a:xfrm>
            <a:off x="204630" y="4302933"/>
            <a:ext cx="5914782" cy="2247863"/>
          </a:xfrm>
          <a:prstGeom prst="rect">
            <a:avLst/>
          </a:prstGeom>
          <a:noFill/>
          <a:ln w="38100" cmpd="dbl">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dirty="0"/>
          </a:p>
        </p:txBody>
      </p:sp>
      <p:sp>
        <p:nvSpPr>
          <p:cNvPr id="37" name="正方形/長方形 36"/>
          <p:cNvSpPr/>
          <p:nvPr/>
        </p:nvSpPr>
        <p:spPr>
          <a:xfrm>
            <a:off x="198162" y="2172000"/>
            <a:ext cx="5921249" cy="1984690"/>
          </a:xfrm>
          <a:prstGeom prst="rect">
            <a:avLst/>
          </a:prstGeom>
          <a:noFill/>
          <a:ln w="38100" cmpd="dbl">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30" name="正方形/長方形 29"/>
          <p:cNvSpPr/>
          <p:nvPr/>
        </p:nvSpPr>
        <p:spPr>
          <a:xfrm>
            <a:off x="250060" y="4201093"/>
            <a:ext cx="2305716" cy="21257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92" dirty="0">
                <a:solidFill>
                  <a:schemeClr val="bg1"/>
                </a:solidFill>
                <a:latin typeface="Meiryo UI" panose="020B0604030504040204" pitchFamily="50" charset="-128"/>
                <a:ea typeface="Meiryo UI" panose="020B0604030504040204" pitchFamily="50" charset="-128"/>
              </a:rPr>
              <a:t>「 </a:t>
            </a:r>
            <a:r>
              <a:rPr lang="ja-JP" altLang="en-US" sz="1192" b="1" dirty="0">
                <a:solidFill>
                  <a:schemeClr val="bg1"/>
                </a:solidFill>
                <a:latin typeface="Meiryo UI" panose="020B0604030504040204" pitchFamily="50" charset="-128"/>
                <a:ea typeface="Meiryo UI" panose="020B0604030504040204" pitchFamily="50" charset="-128"/>
              </a:rPr>
              <a:t>景観まちづくり活動・教育部門 </a:t>
            </a:r>
            <a:r>
              <a:rPr lang="ja-JP" altLang="en-US" sz="1192" dirty="0">
                <a:solidFill>
                  <a:schemeClr val="bg1"/>
                </a:solidFill>
                <a:latin typeface="Meiryo UI" panose="020B0604030504040204" pitchFamily="50" charset="-128"/>
                <a:ea typeface="Meiryo UI" panose="020B0604030504040204" pitchFamily="50" charset="-128"/>
              </a:rPr>
              <a:t>」</a:t>
            </a:r>
            <a:endParaRPr lang="en-US" altLang="ja-JP" sz="1192" dirty="0">
              <a:solidFill>
                <a:schemeClr val="bg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252285" y="2081355"/>
            <a:ext cx="1466994" cy="204923"/>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92" dirty="0">
                <a:solidFill>
                  <a:schemeClr val="bg1"/>
                </a:solidFill>
                <a:latin typeface="Meiryo UI" panose="020B0604030504040204" pitchFamily="50" charset="-128"/>
                <a:ea typeface="Meiryo UI" panose="020B0604030504040204" pitchFamily="50" charset="-128"/>
              </a:rPr>
              <a:t>「 </a:t>
            </a:r>
            <a:r>
              <a:rPr lang="ja-JP" altLang="en-US" sz="1192" b="1" dirty="0">
                <a:solidFill>
                  <a:schemeClr val="bg1"/>
                </a:solidFill>
                <a:latin typeface="Meiryo UI" panose="020B0604030504040204" pitchFamily="50" charset="-128"/>
                <a:ea typeface="Meiryo UI" panose="020B0604030504040204" pitchFamily="50" charset="-128"/>
              </a:rPr>
              <a:t>都市空間部門 </a:t>
            </a:r>
            <a:r>
              <a:rPr lang="ja-JP" altLang="en-US" sz="1192" dirty="0">
                <a:solidFill>
                  <a:schemeClr val="bg1"/>
                </a:solidFill>
                <a:latin typeface="Meiryo UI" panose="020B0604030504040204" pitchFamily="50" charset="-128"/>
                <a:ea typeface="Meiryo UI" panose="020B0604030504040204" pitchFamily="50" charset="-128"/>
              </a:rPr>
              <a:t>」</a:t>
            </a:r>
            <a:endParaRPr lang="en-US" altLang="ja-JP" sz="1192" dirty="0">
              <a:solidFill>
                <a:schemeClr val="bg1"/>
              </a:solidFill>
              <a:latin typeface="Meiryo UI" panose="020B0604030504040204" pitchFamily="50" charset="-128"/>
              <a:ea typeface="Meiryo UI" panose="020B0604030504040204" pitchFamily="50" charset="-128"/>
            </a:endParaRPr>
          </a:p>
        </p:txBody>
      </p:sp>
      <p:sp>
        <p:nvSpPr>
          <p:cNvPr id="23" name="角丸四角形 22"/>
          <p:cNvSpPr/>
          <p:nvPr/>
        </p:nvSpPr>
        <p:spPr>
          <a:xfrm>
            <a:off x="252284" y="2342475"/>
            <a:ext cx="5718612" cy="297806"/>
          </a:xfrm>
          <a:prstGeom prst="roundRect">
            <a:avLst/>
          </a:prstGeom>
          <a:noFill/>
          <a:ln w="3175">
            <a:solidFill>
              <a:srgbClr val="000099"/>
            </a:solidFill>
          </a:ln>
        </p:spPr>
        <p:style>
          <a:lnRef idx="2">
            <a:schemeClr val="accent1"/>
          </a:lnRef>
          <a:fillRef idx="1">
            <a:schemeClr val="lt1"/>
          </a:fillRef>
          <a:effectRef idx="0">
            <a:schemeClr val="accent1"/>
          </a:effectRef>
          <a:fontRef idx="minor">
            <a:schemeClr val="dk1"/>
          </a:fontRef>
        </p:style>
        <p:txBody>
          <a:bodyPr anchor="ctr"/>
          <a:lstStyle/>
          <a:p>
            <a:pPr algn="just">
              <a:defRPr/>
            </a:pPr>
            <a:endParaRPr lang="en-US" altLang="ja-JP" sz="1138" dirty="0">
              <a:solidFill>
                <a:schemeClr val="tx1"/>
              </a:solidFill>
              <a:latin typeface="ＭＳ ゴシック" panose="020B0609070205080204" pitchFamily="49" charset="-128"/>
              <a:ea typeface="ＭＳ ゴシック" panose="020B0609070205080204" pitchFamily="49" charset="-128"/>
            </a:endParaRPr>
          </a:p>
        </p:txBody>
      </p:sp>
      <p:sp>
        <p:nvSpPr>
          <p:cNvPr id="17" name="角丸四角形 16"/>
          <p:cNvSpPr/>
          <p:nvPr/>
        </p:nvSpPr>
        <p:spPr>
          <a:xfrm>
            <a:off x="271687" y="4480920"/>
            <a:ext cx="5699575" cy="486542"/>
          </a:xfrm>
          <a:prstGeom prst="roundRect">
            <a:avLst/>
          </a:prstGeom>
          <a:solidFill>
            <a:schemeClr val="bg1"/>
          </a:solidFill>
          <a:ln w="3175">
            <a:solidFill>
              <a:srgbClr val="000099"/>
            </a:solidFill>
          </a:ln>
        </p:spPr>
        <p:style>
          <a:lnRef idx="2">
            <a:schemeClr val="accent1"/>
          </a:lnRef>
          <a:fillRef idx="1">
            <a:schemeClr val="lt1"/>
          </a:fillRef>
          <a:effectRef idx="0">
            <a:schemeClr val="accent1"/>
          </a:effectRef>
          <a:fontRef idx="minor">
            <a:schemeClr val="dk1"/>
          </a:fontRef>
        </p:style>
        <p:txBody>
          <a:bodyPr anchor="ctr"/>
          <a:lstStyle/>
          <a:p>
            <a:pPr algn="just">
              <a:defRPr/>
            </a:pPr>
            <a:endParaRPr lang="ja-JP" altLang="en-US" sz="1138" dirty="0">
              <a:solidFill>
                <a:schemeClr val="tx1"/>
              </a:solidFill>
            </a:endParaRPr>
          </a:p>
        </p:txBody>
      </p:sp>
      <p:sp>
        <p:nvSpPr>
          <p:cNvPr id="21" name="正方形/長方形 20"/>
          <p:cNvSpPr/>
          <p:nvPr/>
        </p:nvSpPr>
        <p:spPr>
          <a:xfrm>
            <a:off x="247896" y="4479951"/>
            <a:ext cx="643709" cy="173895"/>
          </a:xfrm>
          <a:prstGeom prst="rect">
            <a:avLst/>
          </a:prstGeom>
          <a:solidFill>
            <a:srgbClr val="FF99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対 象</a:t>
            </a:r>
          </a:p>
        </p:txBody>
      </p:sp>
      <p:sp>
        <p:nvSpPr>
          <p:cNvPr id="3" name="正方形/長方形 2"/>
          <p:cNvSpPr/>
          <p:nvPr/>
        </p:nvSpPr>
        <p:spPr>
          <a:xfrm>
            <a:off x="250059" y="2322490"/>
            <a:ext cx="643709" cy="177037"/>
          </a:xfrm>
          <a:prstGeom prst="rect">
            <a:avLst/>
          </a:prstGeom>
          <a:solidFill>
            <a:srgbClr val="0066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対 象</a:t>
            </a:r>
          </a:p>
        </p:txBody>
      </p:sp>
      <p:sp>
        <p:nvSpPr>
          <p:cNvPr id="4" name="正方形/長方形 3">
            <a:extLst>
              <a:ext uri="{FF2B5EF4-FFF2-40B4-BE49-F238E27FC236}">
                <a16:creationId xmlns:a16="http://schemas.microsoft.com/office/drawing/2014/main" id="{A3EA1F1B-8D38-98A7-4BAE-99E9EA5C9305}"/>
              </a:ext>
            </a:extLst>
          </p:cNvPr>
          <p:cNvSpPr/>
          <p:nvPr/>
        </p:nvSpPr>
        <p:spPr>
          <a:xfrm>
            <a:off x="152761" y="741069"/>
            <a:ext cx="8856357" cy="5883616"/>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sp>
        <p:nvSpPr>
          <p:cNvPr id="10" name="テキスト ボックス 9">
            <a:extLst>
              <a:ext uri="{FF2B5EF4-FFF2-40B4-BE49-F238E27FC236}">
                <a16:creationId xmlns:a16="http://schemas.microsoft.com/office/drawing/2014/main" id="{95FB3B83-9CB3-8863-A20D-4E7526582C63}"/>
              </a:ext>
            </a:extLst>
          </p:cNvPr>
          <p:cNvSpPr txBox="1"/>
          <p:nvPr/>
        </p:nvSpPr>
        <p:spPr>
          <a:xfrm>
            <a:off x="764763" y="2296731"/>
            <a:ext cx="5189356" cy="386003"/>
          </a:xfrm>
          <a:prstGeom prst="rect">
            <a:avLst/>
          </a:prstGeom>
          <a:noFill/>
        </p:spPr>
        <p:txBody>
          <a:bodyPr wrap="square">
            <a:spAutoFit/>
          </a:bodyPr>
          <a:lstStyle/>
          <a:p>
            <a:pPr algn="just"/>
            <a:r>
              <a:rPr lang="ja-JP" altLang="en-US" sz="954" dirty="0">
                <a:latin typeface="Meiryo UI" panose="020B0604030504040204" pitchFamily="50" charset="-128"/>
                <a:ea typeface="Meiryo UI" panose="020B0604030504040204" pitchFamily="50" charset="-128"/>
              </a:rPr>
              <a:t>   街路・公園・水辺・緑地等のパブリックスペースと建物等が一体となって良質で優れた都市景観が形成され、それを市民が十分に活用することによって、地域の活性化が図られている地区。</a:t>
            </a:r>
            <a:endParaRPr lang="en-US" altLang="ja-JP" sz="954"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67AFA434-078C-FBF4-1CDE-21A131006BED}"/>
              </a:ext>
            </a:extLst>
          </p:cNvPr>
          <p:cNvSpPr txBox="1"/>
          <p:nvPr/>
        </p:nvSpPr>
        <p:spPr>
          <a:xfrm>
            <a:off x="536382" y="4462892"/>
            <a:ext cx="5434514" cy="532838"/>
          </a:xfrm>
          <a:prstGeom prst="rect">
            <a:avLst/>
          </a:prstGeom>
          <a:noFill/>
        </p:spPr>
        <p:txBody>
          <a:bodyPr wrap="square">
            <a:spAutoFit/>
          </a:bodyPr>
          <a:lstStyle/>
          <a:p>
            <a:pPr algn="just"/>
            <a:r>
              <a:rPr lang="ja-JP" altLang="en-US" sz="954" dirty="0">
                <a:latin typeface="Meiryo UI" panose="020B0604030504040204" pitchFamily="50" charset="-128"/>
                <a:ea typeface="Meiryo UI" panose="020B0604030504040204" pitchFamily="50" charset="-128"/>
              </a:rPr>
              <a:t>   　　　景観まちづくり教育の実施や、街歩きや景観に関するセミナーの開催、景観制度を活用した取組等景観まちづくり活動の実施による良好な景観形成等のための活動を地域に根差して行っており、それらが地域の人々の良好な景観形成等への意識・関心の高揚等につながっている優れた活動。</a:t>
            </a:r>
          </a:p>
        </p:txBody>
      </p:sp>
      <p:sp>
        <p:nvSpPr>
          <p:cNvPr id="13" name="角丸四角形 7">
            <a:extLst>
              <a:ext uri="{FF2B5EF4-FFF2-40B4-BE49-F238E27FC236}">
                <a16:creationId xmlns:a16="http://schemas.microsoft.com/office/drawing/2014/main" id="{3F01091D-DB08-9AE0-8206-D739E5F82CBC}"/>
              </a:ext>
            </a:extLst>
          </p:cNvPr>
          <p:cNvSpPr/>
          <p:nvPr/>
        </p:nvSpPr>
        <p:spPr>
          <a:xfrm>
            <a:off x="116860" y="1458073"/>
            <a:ext cx="8874379" cy="6193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ja-JP" sz="1192" dirty="0">
                <a:solidFill>
                  <a:schemeClr val="tx1"/>
                </a:solidFill>
                <a:latin typeface="Meiryo UI" panose="020B0604030504040204" pitchFamily="50" charset="-128"/>
                <a:ea typeface="Meiryo UI" panose="020B0604030504040204" pitchFamily="50" charset="-128"/>
              </a:rPr>
              <a:t>【</a:t>
            </a:r>
            <a:r>
              <a:rPr lang="ja-JP" altLang="en-US" sz="1192" dirty="0">
                <a:solidFill>
                  <a:schemeClr val="tx1"/>
                </a:solidFill>
                <a:latin typeface="Meiryo UI" panose="020B0604030504040204" pitchFamily="50" charset="-128"/>
                <a:ea typeface="Meiryo UI" panose="020B0604030504040204" pitchFamily="50" charset="-128"/>
              </a:rPr>
              <a:t>主催</a:t>
            </a:r>
            <a:r>
              <a:rPr lang="en-US" altLang="ja-JP" sz="1192" dirty="0">
                <a:solidFill>
                  <a:schemeClr val="tx1"/>
                </a:solidFill>
                <a:latin typeface="Meiryo UI" panose="020B0604030504040204" pitchFamily="50" charset="-128"/>
                <a:ea typeface="Meiryo UI" panose="020B0604030504040204" pitchFamily="50" charset="-128"/>
              </a:rPr>
              <a:t>】</a:t>
            </a:r>
            <a:r>
              <a:rPr lang="ja-JP" altLang="en-US" sz="1192" dirty="0">
                <a:solidFill>
                  <a:schemeClr val="tx1"/>
                </a:solidFill>
                <a:latin typeface="Meiryo UI" panose="020B0604030504040204" pitchFamily="50" charset="-128"/>
                <a:ea typeface="Meiryo UI" panose="020B0604030504040204" pitchFamily="50" charset="-128"/>
              </a:rPr>
              <a:t>「都市景観の日」実行委員会</a:t>
            </a:r>
            <a:endParaRPr lang="en-US" altLang="ja-JP" sz="1192" dirty="0">
              <a:solidFill>
                <a:schemeClr val="tx1"/>
              </a:solidFill>
              <a:latin typeface="Meiryo UI" panose="020B0604030504040204" pitchFamily="50" charset="-128"/>
              <a:ea typeface="Meiryo UI" panose="020B0604030504040204" pitchFamily="50" charset="-128"/>
            </a:endParaRPr>
          </a:p>
          <a:p>
            <a:pPr algn="just">
              <a:defRPr/>
            </a:pPr>
            <a:r>
              <a:rPr lang="ja-JP" altLang="en-US" sz="954" dirty="0">
                <a:solidFill>
                  <a:schemeClr val="tx1"/>
                </a:solidFill>
                <a:latin typeface="Meiryo UI" panose="020B0604030504040204" pitchFamily="50" charset="-128"/>
                <a:ea typeface="Meiryo UI" panose="020B0604030504040204" pitchFamily="50" charset="-128"/>
              </a:rPr>
              <a:t>　　　　　（公財）都市づくりパブリックデザインセンタ－、（公財）都市計画協会、（一社）日本公園緑地協会、（独）都市再生機構、（一財）民間都市開発推進機構　　等</a:t>
            </a:r>
            <a:endParaRPr lang="en-US" altLang="ja-JP" sz="954" dirty="0">
              <a:solidFill>
                <a:schemeClr val="tx1"/>
              </a:solidFill>
              <a:latin typeface="Meiryo UI" panose="020B0604030504040204" pitchFamily="50" charset="-128"/>
              <a:ea typeface="Meiryo UI" panose="020B0604030504040204" pitchFamily="50" charset="-128"/>
            </a:endParaRPr>
          </a:p>
          <a:p>
            <a:pPr algn="just">
              <a:defRPr/>
            </a:pPr>
            <a:r>
              <a:rPr lang="en-US" altLang="ja-JP" sz="1192" dirty="0">
                <a:solidFill>
                  <a:schemeClr val="tx1"/>
                </a:solidFill>
                <a:latin typeface="Meiryo UI" panose="020B0604030504040204" pitchFamily="50" charset="-128"/>
                <a:ea typeface="Meiryo UI" panose="020B0604030504040204" pitchFamily="50" charset="-128"/>
              </a:rPr>
              <a:t>【</a:t>
            </a:r>
            <a:r>
              <a:rPr lang="ja-JP" altLang="en-US" sz="1192" dirty="0">
                <a:solidFill>
                  <a:schemeClr val="tx1"/>
                </a:solidFill>
                <a:latin typeface="Meiryo UI" panose="020B0604030504040204" pitchFamily="50" charset="-128"/>
                <a:ea typeface="Meiryo UI" panose="020B0604030504040204" pitchFamily="50" charset="-128"/>
              </a:rPr>
              <a:t>後援</a:t>
            </a:r>
            <a:r>
              <a:rPr lang="en-US" altLang="ja-JP" sz="1192" dirty="0">
                <a:solidFill>
                  <a:schemeClr val="tx1"/>
                </a:solidFill>
                <a:latin typeface="Meiryo UI" panose="020B0604030504040204" pitchFamily="50" charset="-128"/>
                <a:ea typeface="Meiryo UI" panose="020B0604030504040204" pitchFamily="50" charset="-128"/>
              </a:rPr>
              <a:t>】</a:t>
            </a:r>
            <a:r>
              <a:rPr lang="ja-JP" altLang="en-US" sz="1192" dirty="0">
                <a:solidFill>
                  <a:schemeClr val="tx1"/>
                </a:solidFill>
                <a:latin typeface="Meiryo UI" panose="020B0604030504040204" pitchFamily="50" charset="-128"/>
                <a:ea typeface="Meiryo UI" panose="020B0604030504040204" pitchFamily="50" charset="-128"/>
              </a:rPr>
              <a:t>国土交通省</a:t>
            </a:r>
            <a:endParaRPr lang="ja-JP" altLang="ja-JP" sz="1192" dirty="0">
              <a:solidFill>
                <a:schemeClr val="tx1"/>
              </a:solidFill>
              <a:latin typeface="Meiryo UI" panose="020B0604030504040204" pitchFamily="50" charset="-128"/>
              <a:ea typeface="Meiryo UI" panose="020B0604030504040204" pitchFamily="50" charset="-128"/>
            </a:endParaRPr>
          </a:p>
        </p:txBody>
      </p:sp>
      <p:pic>
        <p:nvPicPr>
          <p:cNvPr id="27" name="図 8" descr="画面の領域">
            <a:extLst>
              <a:ext uri="{FF2B5EF4-FFF2-40B4-BE49-F238E27FC236}">
                <a16:creationId xmlns:a16="http://schemas.microsoft.com/office/drawing/2014/main" id="{D465476B-811B-BD26-A121-9654B28E6AD4}"/>
              </a:ext>
            </a:extLst>
          </p:cNvPr>
          <p:cNvPicPr>
            <a:picLocks noChangeAspect="1"/>
          </p:cNvPicPr>
          <p:nvPr/>
        </p:nvPicPr>
        <p:blipFill rotWithShape="1">
          <a:blip r:embed="rId4">
            <a:extLst>
              <a:ext uri="{28A0092B-C50C-407E-A947-70E740481C1C}">
                <a14:useLocalDpi xmlns:a14="http://schemas.microsoft.com/office/drawing/2010/main" val="0"/>
              </a:ext>
            </a:extLst>
          </a:blip>
          <a:srcRect l="12215" t="2897" r="1736" b="1"/>
          <a:stretch/>
        </p:blipFill>
        <p:spPr bwMode="auto">
          <a:xfrm>
            <a:off x="4453934" y="2899315"/>
            <a:ext cx="1389748" cy="105383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9" name="図 3" descr="画面の領域">
            <a:extLst>
              <a:ext uri="{FF2B5EF4-FFF2-40B4-BE49-F238E27FC236}">
                <a16:creationId xmlns:a16="http://schemas.microsoft.com/office/drawing/2014/main" id="{07051046-9810-65B8-C38E-C040FF79A04D}"/>
              </a:ext>
            </a:extLst>
          </p:cNvPr>
          <p:cNvPicPr>
            <a:picLocks noChangeAspect="1"/>
          </p:cNvPicPr>
          <p:nvPr/>
        </p:nvPicPr>
        <p:blipFill rotWithShape="1">
          <a:blip r:embed="rId5">
            <a:extLst>
              <a:ext uri="{28A0092B-C50C-407E-A947-70E740481C1C}">
                <a14:useLocalDpi xmlns:a14="http://schemas.microsoft.com/office/drawing/2010/main" val="0"/>
              </a:ext>
            </a:extLst>
          </a:blip>
          <a:srcRect l="8512" t="1758" r="5004"/>
          <a:stretch/>
        </p:blipFill>
        <p:spPr bwMode="auto">
          <a:xfrm>
            <a:off x="4415742" y="5200272"/>
            <a:ext cx="1393602" cy="10542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31" name="図 30" descr="画面の領域">
            <a:extLst>
              <a:ext uri="{FF2B5EF4-FFF2-40B4-BE49-F238E27FC236}">
                <a16:creationId xmlns:a16="http://schemas.microsoft.com/office/drawing/2014/main" id="{EC8B10E7-20DA-712F-73A5-3C7F43ABEB7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5013" t="-1843" r="6664" b="642"/>
          <a:stretch/>
        </p:blipFill>
        <p:spPr>
          <a:xfrm>
            <a:off x="2471718" y="2883994"/>
            <a:ext cx="1393794" cy="1070476"/>
          </a:xfrm>
          <a:prstGeom prst="rect">
            <a:avLst/>
          </a:prstGeom>
          <a:ln w="3175">
            <a:solidFill>
              <a:schemeClr val="bg1"/>
            </a:solidFill>
          </a:ln>
        </p:spPr>
      </p:pic>
      <p:pic>
        <p:nvPicPr>
          <p:cNvPr id="32" name="図 31" descr="画面の領域">
            <a:extLst>
              <a:ext uri="{FF2B5EF4-FFF2-40B4-BE49-F238E27FC236}">
                <a16:creationId xmlns:a16="http://schemas.microsoft.com/office/drawing/2014/main" id="{3E7D0347-5A45-0C9D-FCDD-382C1CB15B5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0916" r="7557"/>
          <a:stretch/>
        </p:blipFill>
        <p:spPr>
          <a:xfrm>
            <a:off x="2471814" y="5202606"/>
            <a:ext cx="1393602" cy="1053198"/>
          </a:xfrm>
          <a:prstGeom prst="rect">
            <a:avLst/>
          </a:prstGeom>
          <a:ln w="3175">
            <a:noFill/>
          </a:ln>
        </p:spPr>
      </p:pic>
      <p:pic>
        <p:nvPicPr>
          <p:cNvPr id="35" name="図 34">
            <a:extLst>
              <a:ext uri="{FF2B5EF4-FFF2-40B4-BE49-F238E27FC236}">
                <a16:creationId xmlns:a16="http://schemas.microsoft.com/office/drawing/2014/main" id="{EA9B1B93-A6B6-E475-26F2-9494D44661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70" r="10643"/>
          <a:stretch/>
        </p:blipFill>
        <p:spPr>
          <a:xfrm>
            <a:off x="437106" y="5200272"/>
            <a:ext cx="1393602" cy="1054671"/>
          </a:xfrm>
          <a:prstGeom prst="rect">
            <a:avLst/>
          </a:prstGeom>
        </p:spPr>
      </p:pic>
      <p:sp>
        <p:nvSpPr>
          <p:cNvPr id="36" name="正方形/長方形 35">
            <a:extLst>
              <a:ext uri="{FF2B5EF4-FFF2-40B4-BE49-F238E27FC236}">
                <a16:creationId xmlns:a16="http://schemas.microsoft.com/office/drawing/2014/main" id="{A9C8F265-BCDB-3603-88F8-95F5A4ACFD4A}"/>
              </a:ext>
            </a:extLst>
          </p:cNvPr>
          <p:cNvSpPr/>
          <p:nvPr/>
        </p:nvSpPr>
        <p:spPr>
          <a:xfrm>
            <a:off x="252285" y="2701325"/>
            <a:ext cx="1331570" cy="146206"/>
          </a:xfrm>
          <a:prstGeom prst="rect">
            <a:avLst/>
          </a:prstGeom>
          <a:solidFill>
            <a:srgbClr val="00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過去の大賞受賞地区</a:t>
            </a:r>
          </a:p>
        </p:txBody>
      </p:sp>
      <p:sp>
        <p:nvSpPr>
          <p:cNvPr id="38" name="正方形/長方形 37">
            <a:extLst>
              <a:ext uri="{FF2B5EF4-FFF2-40B4-BE49-F238E27FC236}">
                <a16:creationId xmlns:a16="http://schemas.microsoft.com/office/drawing/2014/main" id="{0F971CA7-A415-3787-6721-87AC503D019B}"/>
              </a:ext>
            </a:extLst>
          </p:cNvPr>
          <p:cNvSpPr/>
          <p:nvPr/>
        </p:nvSpPr>
        <p:spPr>
          <a:xfrm>
            <a:off x="247896" y="5030504"/>
            <a:ext cx="1532670" cy="149281"/>
          </a:xfrm>
          <a:prstGeom prst="rect">
            <a:avLst/>
          </a:prstGeom>
          <a:solidFill>
            <a:srgbClr val="FF993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過去の大賞受賞活動</a:t>
            </a:r>
          </a:p>
        </p:txBody>
      </p:sp>
      <p:sp>
        <p:nvSpPr>
          <p:cNvPr id="9" name="テキスト ボックス 8">
            <a:extLst>
              <a:ext uri="{FF2B5EF4-FFF2-40B4-BE49-F238E27FC236}">
                <a16:creationId xmlns:a16="http://schemas.microsoft.com/office/drawing/2014/main" id="{9AA8F455-7A96-A9FA-5823-CED132E9888F}"/>
              </a:ext>
            </a:extLst>
          </p:cNvPr>
          <p:cNvSpPr txBox="1"/>
          <p:nvPr/>
        </p:nvSpPr>
        <p:spPr>
          <a:xfrm>
            <a:off x="4415741" y="3933056"/>
            <a:ext cx="1234085" cy="202363"/>
          </a:xfrm>
          <a:prstGeom prst="rect">
            <a:avLst/>
          </a:prstGeom>
          <a:noFill/>
        </p:spPr>
        <p:txBody>
          <a:bodyPr wrap="square">
            <a:spAutoFit/>
          </a:bodyPr>
          <a:lstStyle/>
          <a:p>
            <a:r>
              <a:rPr lang="en-US" altLang="ja-JP" sz="715" dirty="0">
                <a:latin typeface="Meiryo UI" panose="020B0604030504040204" pitchFamily="50" charset="-128"/>
                <a:ea typeface="Meiryo UI" panose="020B0604030504040204" pitchFamily="50" charset="-128"/>
              </a:rPr>
              <a:t>R5:</a:t>
            </a:r>
            <a:r>
              <a:rPr lang="ja-JP" altLang="en-US" sz="715" dirty="0">
                <a:latin typeface="Meiryo UI" panose="020B0604030504040204" pitchFamily="50" charset="-128"/>
                <a:ea typeface="Meiryo UI" panose="020B0604030504040204" pitchFamily="50" charset="-128"/>
              </a:rPr>
              <a:t>高松市屋島地区</a:t>
            </a:r>
          </a:p>
        </p:txBody>
      </p:sp>
      <p:sp>
        <p:nvSpPr>
          <p:cNvPr id="18" name="テキスト ボックス 17">
            <a:extLst>
              <a:ext uri="{FF2B5EF4-FFF2-40B4-BE49-F238E27FC236}">
                <a16:creationId xmlns:a16="http://schemas.microsoft.com/office/drawing/2014/main" id="{EF848C55-9686-0D6E-64A1-84CDB9C6C6B7}"/>
              </a:ext>
            </a:extLst>
          </p:cNvPr>
          <p:cNvSpPr txBox="1"/>
          <p:nvPr/>
        </p:nvSpPr>
        <p:spPr>
          <a:xfrm>
            <a:off x="5167046" y="3933056"/>
            <a:ext cx="1042910" cy="202363"/>
          </a:xfrm>
          <a:prstGeom prst="rect">
            <a:avLst/>
          </a:prstGeom>
          <a:noFill/>
        </p:spPr>
        <p:txBody>
          <a:bodyPr wrap="square">
            <a:spAutoFit/>
          </a:bodyPr>
          <a:lstStyle/>
          <a:p>
            <a:r>
              <a:rPr lang="ja-JP" altLang="en-US" sz="715" dirty="0">
                <a:latin typeface="Meiryo UI" panose="020B0604030504040204" pitchFamily="50" charset="-128"/>
                <a:ea typeface="Meiryo UI" panose="020B0604030504040204" pitchFamily="50" charset="-128"/>
              </a:rPr>
              <a:t>（香川県高松市）</a:t>
            </a:r>
          </a:p>
        </p:txBody>
      </p:sp>
      <p:sp>
        <p:nvSpPr>
          <p:cNvPr id="39" name="テキスト ボックス 38">
            <a:extLst>
              <a:ext uri="{FF2B5EF4-FFF2-40B4-BE49-F238E27FC236}">
                <a16:creationId xmlns:a16="http://schemas.microsoft.com/office/drawing/2014/main" id="{2CA77904-DD89-975A-2F6A-CC18BAA29862}"/>
              </a:ext>
            </a:extLst>
          </p:cNvPr>
          <p:cNvSpPr txBox="1"/>
          <p:nvPr/>
        </p:nvSpPr>
        <p:spPr>
          <a:xfrm>
            <a:off x="4485457" y="6212951"/>
            <a:ext cx="1393602" cy="312393"/>
          </a:xfrm>
          <a:prstGeom prst="rect">
            <a:avLst/>
          </a:prstGeom>
          <a:noFill/>
        </p:spPr>
        <p:txBody>
          <a:bodyPr wrap="square">
            <a:spAutoFit/>
          </a:bodyPr>
          <a:lstStyle/>
          <a:p>
            <a:r>
              <a:rPr lang="en-US" altLang="ja-JP" sz="715" dirty="0">
                <a:latin typeface="Meiryo UI" panose="020B0604030504040204" pitchFamily="50" charset="-128"/>
                <a:ea typeface="Meiryo UI" panose="020B0604030504040204" pitchFamily="50" charset="-128"/>
              </a:rPr>
              <a:t>R5:</a:t>
            </a:r>
            <a:r>
              <a:rPr lang="ja-JP" altLang="en-US" sz="715" dirty="0">
                <a:latin typeface="Meiryo UI" panose="020B0604030504040204" pitchFamily="50" charset="-128"/>
                <a:ea typeface="Meiryo UI" panose="020B0604030504040204" pitchFamily="50" charset="-128"/>
              </a:rPr>
              <a:t>長崎の歴史文化を生かした</a:t>
            </a:r>
            <a:endParaRPr lang="en-US" altLang="ja-JP" sz="715" dirty="0">
              <a:latin typeface="Meiryo UI" panose="020B0604030504040204" pitchFamily="50" charset="-128"/>
              <a:ea typeface="Meiryo UI" panose="020B0604030504040204" pitchFamily="50" charset="-128"/>
            </a:endParaRPr>
          </a:p>
          <a:p>
            <a:r>
              <a:rPr lang="ja-JP" altLang="en-US" sz="715" dirty="0">
                <a:latin typeface="Meiryo UI" panose="020B0604030504040204" pitchFamily="50" charset="-128"/>
                <a:ea typeface="Meiryo UI" panose="020B0604030504040204" pitchFamily="50" charset="-128"/>
              </a:rPr>
              <a:t>夜景まちづくり</a:t>
            </a:r>
          </a:p>
        </p:txBody>
      </p:sp>
      <p:sp>
        <p:nvSpPr>
          <p:cNvPr id="41" name="テキスト ボックス 40">
            <a:extLst>
              <a:ext uri="{FF2B5EF4-FFF2-40B4-BE49-F238E27FC236}">
                <a16:creationId xmlns:a16="http://schemas.microsoft.com/office/drawing/2014/main" id="{DBF8FE2A-6493-E405-9C6C-FFA0BFB854BF}"/>
              </a:ext>
            </a:extLst>
          </p:cNvPr>
          <p:cNvSpPr txBox="1"/>
          <p:nvPr/>
        </p:nvSpPr>
        <p:spPr>
          <a:xfrm>
            <a:off x="4967640" y="6309320"/>
            <a:ext cx="972512" cy="202363"/>
          </a:xfrm>
          <a:prstGeom prst="rect">
            <a:avLst/>
          </a:prstGeom>
          <a:noFill/>
        </p:spPr>
        <p:txBody>
          <a:bodyPr wrap="square">
            <a:spAutoFit/>
          </a:bodyPr>
          <a:lstStyle/>
          <a:p>
            <a:r>
              <a:rPr lang="zh-TW" altLang="en-US" sz="715" dirty="0">
                <a:latin typeface="Meiryo UI" panose="020B0604030504040204" pitchFamily="50" charset="-128"/>
                <a:ea typeface="Meiryo UI" panose="020B0604030504040204" pitchFamily="50" charset="-128"/>
              </a:rPr>
              <a:t>（長崎県長崎市）</a:t>
            </a:r>
          </a:p>
        </p:txBody>
      </p:sp>
      <p:sp>
        <p:nvSpPr>
          <p:cNvPr id="43" name="テキスト ボックス 42">
            <a:extLst>
              <a:ext uri="{FF2B5EF4-FFF2-40B4-BE49-F238E27FC236}">
                <a16:creationId xmlns:a16="http://schemas.microsoft.com/office/drawing/2014/main" id="{0229F8E7-3CF9-211D-F91A-B54F199A3B45}"/>
              </a:ext>
            </a:extLst>
          </p:cNvPr>
          <p:cNvSpPr txBox="1"/>
          <p:nvPr/>
        </p:nvSpPr>
        <p:spPr>
          <a:xfrm>
            <a:off x="1526035" y="3933056"/>
            <a:ext cx="2492678" cy="202363"/>
          </a:xfrm>
          <a:prstGeom prst="rect">
            <a:avLst/>
          </a:prstGeom>
          <a:noFill/>
        </p:spPr>
        <p:txBody>
          <a:bodyPr wrap="square">
            <a:spAutoFit/>
          </a:bodyPr>
          <a:lstStyle/>
          <a:p>
            <a:pPr algn="ctr"/>
            <a:r>
              <a:rPr lang="en-US" altLang="ja-JP" sz="715" dirty="0">
                <a:latin typeface="Meiryo UI" panose="020B0604030504040204" pitchFamily="50" charset="-128"/>
                <a:ea typeface="Meiryo UI" panose="020B0604030504040204" pitchFamily="50" charset="-128"/>
              </a:rPr>
              <a:t>R4:</a:t>
            </a:r>
            <a:r>
              <a:rPr lang="ja-JP" altLang="en-US" sz="715" dirty="0">
                <a:latin typeface="Meiryo UI" panose="020B0604030504040204" pitchFamily="50" charset="-128"/>
                <a:ea typeface="Meiryo UI" panose="020B0604030504040204" pitchFamily="50" charset="-128"/>
              </a:rPr>
              <a:t>大阪府大東市北条</a:t>
            </a:r>
            <a:r>
              <a:rPr lang="en-US" altLang="ja-JP" sz="715" dirty="0">
                <a:latin typeface="Meiryo UI" panose="020B0604030504040204" pitchFamily="50" charset="-128"/>
                <a:ea typeface="Meiryo UI" panose="020B0604030504040204" pitchFamily="50" charset="-128"/>
              </a:rPr>
              <a:t>(</a:t>
            </a:r>
            <a:r>
              <a:rPr lang="en-US" altLang="ja-JP" sz="715" dirty="0" err="1">
                <a:latin typeface="Meiryo UI" panose="020B0604030504040204" pitchFamily="50" charset="-128"/>
                <a:ea typeface="Meiryo UI" panose="020B0604030504040204" pitchFamily="50" charset="-128"/>
              </a:rPr>
              <a:t>morineki</a:t>
            </a:r>
            <a:r>
              <a:rPr lang="en-US" altLang="ja-JP" sz="715" dirty="0">
                <a:latin typeface="Meiryo UI" panose="020B0604030504040204" pitchFamily="50" charset="-128"/>
                <a:ea typeface="Meiryo UI" panose="020B0604030504040204" pitchFamily="50" charset="-128"/>
              </a:rPr>
              <a:t>)</a:t>
            </a:r>
            <a:r>
              <a:rPr lang="ja-JP" altLang="en-US" sz="715" dirty="0">
                <a:latin typeface="Meiryo UI" panose="020B0604030504040204" pitchFamily="50" charset="-128"/>
                <a:ea typeface="Meiryo UI" panose="020B0604030504040204" pitchFamily="50" charset="-128"/>
              </a:rPr>
              <a:t>地区</a:t>
            </a:r>
          </a:p>
        </p:txBody>
      </p:sp>
      <p:sp>
        <p:nvSpPr>
          <p:cNvPr id="44" name="テキスト ボックス 43">
            <a:extLst>
              <a:ext uri="{FF2B5EF4-FFF2-40B4-BE49-F238E27FC236}">
                <a16:creationId xmlns:a16="http://schemas.microsoft.com/office/drawing/2014/main" id="{B781517B-AEDA-2998-6C89-367496372E38}"/>
              </a:ext>
            </a:extLst>
          </p:cNvPr>
          <p:cNvSpPr txBox="1"/>
          <p:nvPr/>
        </p:nvSpPr>
        <p:spPr>
          <a:xfrm>
            <a:off x="3445680" y="3933056"/>
            <a:ext cx="1003032" cy="202363"/>
          </a:xfrm>
          <a:prstGeom prst="rect">
            <a:avLst/>
          </a:prstGeom>
          <a:noFill/>
        </p:spPr>
        <p:txBody>
          <a:bodyPr wrap="square">
            <a:spAutoFit/>
          </a:bodyPr>
          <a:lstStyle/>
          <a:p>
            <a:r>
              <a:rPr lang="ja-JP" altLang="en-US" sz="715" dirty="0">
                <a:latin typeface="Meiryo UI" panose="020B0604030504040204" pitchFamily="50" charset="-128"/>
                <a:ea typeface="Meiryo UI" panose="020B0604030504040204" pitchFamily="50" charset="-128"/>
              </a:rPr>
              <a:t>（大阪府大東市）</a:t>
            </a:r>
          </a:p>
        </p:txBody>
      </p:sp>
      <p:sp>
        <p:nvSpPr>
          <p:cNvPr id="45" name="テキスト ボックス 44">
            <a:extLst>
              <a:ext uri="{FF2B5EF4-FFF2-40B4-BE49-F238E27FC236}">
                <a16:creationId xmlns:a16="http://schemas.microsoft.com/office/drawing/2014/main" id="{5E391659-48F4-8F95-244B-A5CAAECE121F}"/>
              </a:ext>
            </a:extLst>
          </p:cNvPr>
          <p:cNvSpPr txBox="1"/>
          <p:nvPr/>
        </p:nvSpPr>
        <p:spPr>
          <a:xfrm>
            <a:off x="2251806" y="6212951"/>
            <a:ext cx="1991832" cy="312393"/>
          </a:xfrm>
          <a:prstGeom prst="rect">
            <a:avLst/>
          </a:prstGeom>
          <a:noFill/>
        </p:spPr>
        <p:txBody>
          <a:bodyPr wrap="square">
            <a:spAutoFit/>
          </a:bodyPr>
          <a:lstStyle/>
          <a:p>
            <a:r>
              <a:rPr lang="en-US" altLang="ja-JP" sz="715" dirty="0">
                <a:latin typeface="Meiryo UI" panose="020B0604030504040204" pitchFamily="50" charset="-128"/>
                <a:ea typeface="Meiryo UI" panose="020B0604030504040204" pitchFamily="50" charset="-128"/>
              </a:rPr>
              <a:t>R4:</a:t>
            </a:r>
            <a:r>
              <a:rPr lang="ja-JP" altLang="en-US" sz="715" dirty="0">
                <a:latin typeface="Meiryo UI" panose="020B0604030504040204" pitchFamily="50" charset="-128"/>
                <a:ea typeface="Meiryo UI" panose="020B0604030504040204" pitchFamily="50" charset="-128"/>
              </a:rPr>
              <a:t>白川「みどりの区間」における水辺の賑わいを創出するための地域活動</a:t>
            </a:r>
          </a:p>
        </p:txBody>
      </p:sp>
      <p:sp>
        <p:nvSpPr>
          <p:cNvPr id="46" name="テキスト ボックス 45">
            <a:extLst>
              <a:ext uri="{FF2B5EF4-FFF2-40B4-BE49-F238E27FC236}">
                <a16:creationId xmlns:a16="http://schemas.microsoft.com/office/drawing/2014/main" id="{2FA378F1-5216-DC8D-4E3D-A85CBB035612}"/>
              </a:ext>
            </a:extLst>
          </p:cNvPr>
          <p:cNvSpPr txBox="1"/>
          <p:nvPr/>
        </p:nvSpPr>
        <p:spPr>
          <a:xfrm>
            <a:off x="3111591" y="6322981"/>
            <a:ext cx="972512" cy="202363"/>
          </a:xfrm>
          <a:prstGeom prst="rect">
            <a:avLst/>
          </a:prstGeom>
          <a:noFill/>
        </p:spPr>
        <p:txBody>
          <a:bodyPr wrap="square">
            <a:spAutoFit/>
          </a:bodyPr>
          <a:lstStyle/>
          <a:p>
            <a:r>
              <a:rPr lang="zh-TW" altLang="en-US" sz="715" dirty="0">
                <a:latin typeface="Meiryo UI" panose="020B0604030504040204" pitchFamily="50" charset="-128"/>
                <a:ea typeface="Meiryo UI" panose="020B0604030504040204" pitchFamily="50" charset="-128"/>
              </a:rPr>
              <a:t>（</a:t>
            </a:r>
            <a:r>
              <a:rPr lang="ja-JP" altLang="en-US" sz="715" dirty="0">
                <a:latin typeface="Meiryo UI" panose="020B0604030504040204" pitchFamily="50" charset="-128"/>
                <a:ea typeface="Meiryo UI" panose="020B0604030504040204" pitchFamily="50" charset="-128"/>
              </a:rPr>
              <a:t>熊本</a:t>
            </a:r>
            <a:r>
              <a:rPr lang="zh-TW" altLang="en-US" sz="715" dirty="0">
                <a:latin typeface="Meiryo UI" panose="020B0604030504040204" pitchFamily="50" charset="-128"/>
                <a:ea typeface="Meiryo UI" panose="020B0604030504040204" pitchFamily="50" charset="-128"/>
              </a:rPr>
              <a:t>県</a:t>
            </a:r>
            <a:r>
              <a:rPr lang="ja-JP" altLang="en-US" sz="715" dirty="0">
                <a:latin typeface="Meiryo UI" panose="020B0604030504040204" pitchFamily="50" charset="-128"/>
                <a:ea typeface="Meiryo UI" panose="020B0604030504040204" pitchFamily="50" charset="-128"/>
              </a:rPr>
              <a:t>熊本</a:t>
            </a:r>
            <a:r>
              <a:rPr lang="zh-TW" altLang="en-US" sz="715" dirty="0">
                <a:latin typeface="Meiryo UI" panose="020B0604030504040204" pitchFamily="50" charset="-128"/>
                <a:ea typeface="Meiryo UI" panose="020B0604030504040204" pitchFamily="50" charset="-128"/>
              </a:rPr>
              <a:t>市）</a:t>
            </a:r>
          </a:p>
        </p:txBody>
      </p:sp>
      <p:sp>
        <p:nvSpPr>
          <p:cNvPr id="47" name="テキスト ボックス 46">
            <a:extLst>
              <a:ext uri="{FF2B5EF4-FFF2-40B4-BE49-F238E27FC236}">
                <a16:creationId xmlns:a16="http://schemas.microsoft.com/office/drawing/2014/main" id="{80D00D61-3A2F-E823-6BF6-57032248AEEB}"/>
              </a:ext>
            </a:extLst>
          </p:cNvPr>
          <p:cNvSpPr txBox="1"/>
          <p:nvPr/>
        </p:nvSpPr>
        <p:spPr>
          <a:xfrm>
            <a:off x="348199" y="3933056"/>
            <a:ext cx="891213" cy="202363"/>
          </a:xfrm>
          <a:prstGeom prst="rect">
            <a:avLst/>
          </a:prstGeom>
          <a:noFill/>
        </p:spPr>
        <p:txBody>
          <a:bodyPr wrap="square">
            <a:spAutoFit/>
          </a:bodyPr>
          <a:lstStyle/>
          <a:p>
            <a:pPr algn="ctr"/>
            <a:r>
              <a:rPr lang="en-US" altLang="ja-JP" sz="715" dirty="0">
                <a:latin typeface="Meiryo UI" panose="020B0604030504040204" pitchFamily="50" charset="-128"/>
                <a:ea typeface="Meiryo UI" panose="020B0604030504040204" pitchFamily="50" charset="-128"/>
              </a:rPr>
              <a:t>R3:</a:t>
            </a:r>
            <a:r>
              <a:rPr lang="ja-JP" altLang="en-US" sz="715" dirty="0">
                <a:latin typeface="Meiryo UI" panose="020B0604030504040204" pitchFamily="50" charset="-128"/>
                <a:ea typeface="Meiryo UI" panose="020B0604030504040204" pitchFamily="50" charset="-128"/>
              </a:rPr>
              <a:t>出島地区</a:t>
            </a:r>
          </a:p>
        </p:txBody>
      </p:sp>
      <p:sp>
        <p:nvSpPr>
          <p:cNvPr id="48" name="テキスト ボックス 47">
            <a:extLst>
              <a:ext uri="{FF2B5EF4-FFF2-40B4-BE49-F238E27FC236}">
                <a16:creationId xmlns:a16="http://schemas.microsoft.com/office/drawing/2014/main" id="{22C989CE-3F38-3B5B-679A-22835D80563B}"/>
              </a:ext>
            </a:extLst>
          </p:cNvPr>
          <p:cNvSpPr txBox="1"/>
          <p:nvPr/>
        </p:nvSpPr>
        <p:spPr>
          <a:xfrm>
            <a:off x="945420" y="3933056"/>
            <a:ext cx="1754372" cy="202363"/>
          </a:xfrm>
          <a:prstGeom prst="rect">
            <a:avLst/>
          </a:prstGeom>
          <a:noFill/>
        </p:spPr>
        <p:txBody>
          <a:bodyPr wrap="square">
            <a:spAutoFit/>
          </a:bodyPr>
          <a:lstStyle/>
          <a:p>
            <a:r>
              <a:rPr lang="ja-JP" altLang="en-US" sz="715" dirty="0">
                <a:latin typeface="Meiryo UI" panose="020B0604030504040204" pitchFamily="50" charset="-128"/>
                <a:ea typeface="Meiryo UI" panose="020B0604030504040204" pitchFamily="50" charset="-128"/>
              </a:rPr>
              <a:t>（長崎県長崎市）</a:t>
            </a:r>
          </a:p>
        </p:txBody>
      </p:sp>
      <p:sp>
        <p:nvSpPr>
          <p:cNvPr id="49" name="テキスト ボックス 48">
            <a:extLst>
              <a:ext uri="{FF2B5EF4-FFF2-40B4-BE49-F238E27FC236}">
                <a16:creationId xmlns:a16="http://schemas.microsoft.com/office/drawing/2014/main" id="{4D925BD7-705E-171E-BBC7-941EFF24F3A6}"/>
              </a:ext>
            </a:extLst>
          </p:cNvPr>
          <p:cNvSpPr txBox="1"/>
          <p:nvPr/>
        </p:nvSpPr>
        <p:spPr>
          <a:xfrm>
            <a:off x="116860" y="6237312"/>
            <a:ext cx="1602419" cy="202363"/>
          </a:xfrm>
          <a:prstGeom prst="rect">
            <a:avLst/>
          </a:prstGeom>
          <a:noFill/>
        </p:spPr>
        <p:txBody>
          <a:bodyPr wrap="square">
            <a:spAutoFit/>
          </a:bodyPr>
          <a:lstStyle/>
          <a:p>
            <a:pPr algn="ctr"/>
            <a:r>
              <a:rPr lang="en-US" altLang="ja-JP" sz="715" dirty="0">
                <a:latin typeface="Meiryo UI" panose="020B0604030504040204" pitchFamily="50" charset="-128"/>
                <a:ea typeface="Meiryo UI" panose="020B0604030504040204" pitchFamily="50" charset="-128"/>
              </a:rPr>
              <a:t>R3:</a:t>
            </a:r>
            <a:r>
              <a:rPr lang="ja-JP" altLang="en-US" sz="715" dirty="0">
                <a:latin typeface="Meiryo UI" panose="020B0604030504040204" pitchFamily="50" charset="-128"/>
                <a:ea typeface="Meiryo UI" panose="020B0604030504040204" pitchFamily="50" charset="-128"/>
              </a:rPr>
              <a:t>清水港・みなと色彩計画</a:t>
            </a:r>
          </a:p>
        </p:txBody>
      </p:sp>
      <p:sp>
        <p:nvSpPr>
          <p:cNvPr id="50" name="テキスト ボックス 49">
            <a:extLst>
              <a:ext uri="{FF2B5EF4-FFF2-40B4-BE49-F238E27FC236}">
                <a16:creationId xmlns:a16="http://schemas.microsoft.com/office/drawing/2014/main" id="{046C8156-3D9D-91E9-6954-6A4D92808EF5}"/>
              </a:ext>
            </a:extLst>
          </p:cNvPr>
          <p:cNvSpPr txBox="1"/>
          <p:nvPr/>
        </p:nvSpPr>
        <p:spPr>
          <a:xfrm>
            <a:off x="1347794" y="6237312"/>
            <a:ext cx="893194" cy="202363"/>
          </a:xfrm>
          <a:prstGeom prst="rect">
            <a:avLst/>
          </a:prstGeom>
          <a:noFill/>
        </p:spPr>
        <p:txBody>
          <a:bodyPr wrap="square">
            <a:spAutoFit/>
          </a:bodyPr>
          <a:lstStyle/>
          <a:p>
            <a:r>
              <a:rPr lang="zh-TW" altLang="en-US" sz="715" dirty="0">
                <a:latin typeface="Meiryo UI" panose="020B0604030504040204" pitchFamily="50" charset="-128"/>
                <a:ea typeface="Meiryo UI" panose="020B0604030504040204" pitchFamily="50" charset="-128"/>
              </a:rPr>
              <a:t>（</a:t>
            </a:r>
            <a:r>
              <a:rPr lang="ja-JP" altLang="en-US" sz="715" dirty="0">
                <a:latin typeface="Meiryo UI" panose="020B0604030504040204" pitchFamily="50" charset="-128"/>
                <a:ea typeface="Meiryo UI" panose="020B0604030504040204" pitchFamily="50" charset="-128"/>
              </a:rPr>
              <a:t>静岡</a:t>
            </a:r>
            <a:r>
              <a:rPr lang="zh-TW" altLang="en-US" sz="715" dirty="0">
                <a:latin typeface="Meiryo UI" panose="020B0604030504040204" pitchFamily="50" charset="-128"/>
                <a:ea typeface="Meiryo UI" panose="020B0604030504040204" pitchFamily="50" charset="-128"/>
              </a:rPr>
              <a:t>県</a:t>
            </a:r>
            <a:r>
              <a:rPr lang="ja-JP" altLang="en-US" sz="715" dirty="0">
                <a:latin typeface="Meiryo UI" panose="020B0604030504040204" pitchFamily="50" charset="-128"/>
                <a:ea typeface="Meiryo UI" panose="020B0604030504040204" pitchFamily="50" charset="-128"/>
              </a:rPr>
              <a:t>静岡</a:t>
            </a:r>
            <a:r>
              <a:rPr lang="zh-TW" altLang="en-US" sz="715" dirty="0">
                <a:latin typeface="Meiryo UI" panose="020B0604030504040204" pitchFamily="50" charset="-128"/>
                <a:ea typeface="Meiryo UI" panose="020B0604030504040204" pitchFamily="50" charset="-128"/>
              </a:rPr>
              <a:t>市）</a:t>
            </a:r>
          </a:p>
        </p:txBody>
      </p:sp>
      <p:pic>
        <p:nvPicPr>
          <p:cNvPr id="22" name="図 21" descr="グラフィカル ユーザー インターフェイス, Web サイト&#10;&#10;自動的に生成された説明">
            <a:extLst>
              <a:ext uri="{FF2B5EF4-FFF2-40B4-BE49-F238E27FC236}">
                <a16:creationId xmlns:a16="http://schemas.microsoft.com/office/drawing/2014/main" id="{BF0A932D-D5D6-F077-8EAE-A3AAD88223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7289" y="2338987"/>
            <a:ext cx="2667823" cy="3773679"/>
          </a:xfrm>
          <a:prstGeom prst="rect">
            <a:avLst/>
          </a:prstGeom>
        </p:spPr>
      </p:pic>
      <p:sp>
        <p:nvSpPr>
          <p:cNvPr id="24" name="正方形/長方形 23">
            <a:extLst>
              <a:ext uri="{FF2B5EF4-FFF2-40B4-BE49-F238E27FC236}">
                <a16:creationId xmlns:a16="http://schemas.microsoft.com/office/drawing/2014/main" id="{FA56CF8E-2A8D-75B6-A7F6-3D14515B45AA}"/>
              </a:ext>
            </a:extLst>
          </p:cNvPr>
          <p:cNvSpPr/>
          <p:nvPr/>
        </p:nvSpPr>
        <p:spPr>
          <a:xfrm>
            <a:off x="6074557" y="2134879"/>
            <a:ext cx="1616918" cy="196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54" b="1" dirty="0">
                <a:solidFill>
                  <a:schemeClr val="tx1"/>
                </a:solidFill>
              </a:rPr>
              <a:t>令和７年度募集ポスター</a:t>
            </a:r>
          </a:p>
        </p:txBody>
      </p:sp>
      <p:sp>
        <p:nvSpPr>
          <p:cNvPr id="5" name="楕円 4">
            <a:extLst>
              <a:ext uri="{FF2B5EF4-FFF2-40B4-BE49-F238E27FC236}">
                <a16:creationId xmlns:a16="http://schemas.microsoft.com/office/drawing/2014/main" id="{F850EFAD-901F-169C-F950-1EAE7B6C22B1}"/>
              </a:ext>
            </a:extLst>
          </p:cNvPr>
          <p:cNvSpPr/>
          <p:nvPr/>
        </p:nvSpPr>
        <p:spPr>
          <a:xfrm>
            <a:off x="5748666" y="6174092"/>
            <a:ext cx="3625069" cy="35659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92" b="1" dirty="0">
                <a:solidFill>
                  <a:schemeClr val="tx1"/>
                </a:solidFill>
              </a:rPr>
              <a:t>▶　</a:t>
            </a:r>
            <a:r>
              <a:rPr lang="ja-JP" altLang="en-US" sz="1192" b="1" u="sng" dirty="0">
                <a:solidFill>
                  <a:schemeClr val="tx1"/>
                </a:solidFill>
              </a:rPr>
              <a:t>大賞は国土交通大臣賞として表彰</a:t>
            </a:r>
          </a:p>
        </p:txBody>
      </p:sp>
      <p:sp>
        <p:nvSpPr>
          <p:cNvPr id="2" name="スライド番号プレースホルダー 2">
            <a:extLst>
              <a:ext uri="{FF2B5EF4-FFF2-40B4-BE49-F238E27FC236}">
                <a16:creationId xmlns:a16="http://schemas.microsoft.com/office/drawing/2014/main" id="{58708577-B52D-3092-9D76-AF3E47C8EF29}"/>
              </a:ext>
            </a:extLst>
          </p:cNvPr>
          <p:cNvSpPr>
            <a:spLocks noGrp="1"/>
          </p:cNvSpPr>
          <p:nvPr>
            <p:ph type="sldNum" sz="quarter" idx="12"/>
          </p:nvPr>
        </p:nvSpPr>
        <p:spPr>
          <a:xfrm>
            <a:off x="6926361" y="6595920"/>
            <a:ext cx="2133600" cy="476250"/>
          </a:xfrm>
        </p:spPr>
        <p:txBody>
          <a:bodyPr/>
          <a:lstStyle/>
          <a:p>
            <a:pPr>
              <a:defRPr/>
            </a:pPr>
            <a:fld id="{CB430CB5-60EC-446B-84B2-6DD45DFDBF37}" type="slidenum">
              <a:rPr lang="en-US" altLang="ja-JP" smtClean="0">
                <a:solidFill>
                  <a:srgbClr val="000000"/>
                </a:solidFill>
              </a:rPr>
              <a:pPr>
                <a:defRPr/>
              </a:pPr>
              <a:t>54</a:t>
            </a:fld>
            <a:endParaRPr lang="en-US" altLang="ja-JP" dirty="0">
              <a:solidFill>
                <a:srgbClr val="000000"/>
              </a:solidFill>
            </a:endParaRPr>
          </a:p>
        </p:txBody>
      </p:sp>
    </p:spTree>
    <p:extLst>
      <p:ext uri="{BB962C8B-B14F-4D97-AF65-F5344CB8AC3E}">
        <p14:creationId xmlns:p14="http://schemas.microsoft.com/office/powerpoint/2010/main" val="3828275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図 60" descr="屋外, 建物, 木, ガーデン が含まれている画像&#10;&#10;自動的に生成された説明">
            <a:extLst>
              <a:ext uri="{FF2B5EF4-FFF2-40B4-BE49-F238E27FC236}">
                <a16:creationId xmlns:a16="http://schemas.microsoft.com/office/drawing/2014/main" id="{5A65AD1D-D716-DB21-7E5F-6DF1D7EA1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046" y="5131999"/>
            <a:ext cx="2214795" cy="1476530"/>
          </a:xfrm>
          <a:prstGeom prst="rect">
            <a:avLst/>
          </a:prstGeom>
        </p:spPr>
      </p:pic>
      <p:pic>
        <p:nvPicPr>
          <p:cNvPr id="19" name="図 18" descr="川と山の景色&#10;&#10;自動的に生成された説明">
            <a:extLst>
              <a:ext uri="{FF2B5EF4-FFF2-40B4-BE49-F238E27FC236}">
                <a16:creationId xmlns:a16="http://schemas.microsoft.com/office/drawing/2014/main" id="{46D0378B-8C80-72F8-25DC-842BBA469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542" y="5131676"/>
            <a:ext cx="2223090" cy="1476530"/>
          </a:xfrm>
          <a:prstGeom prst="rect">
            <a:avLst/>
          </a:prstGeom>
        </p:spPr>
      </p:pic>
      <p:sp>
        <p:nvSpPr>
          <p:cNvPr id="46" name="矢印: 五方向 45">
            <a:extLst>
              <a:ext uri="{FF2B5EF4-FFF2-40B4-BE49-F238E27FC236}">
                <a16:creationId xmlns:a16="http://schemas.microsoft.com/office/drawing/2014/main" id="{7162FB50-60C1-2F25-0D57-0ECEF3DA79B0}"/>
              </a:ext>
            </a:extLst>
          </p:cNvPr>
          <p:cNvSpPr/>
          <p:nvPr/>
        </p:nvSpPr>
        <p:spPr>
          <a:xfrm>
            <a:off x="213463" y="6030426"/>
            <a:ext cx="2220826" cy="516602"/>
          </a:xfrm>
          <a:prstGeom prst="homePlate">
            <a:avLst/>
          </a:prstGeom>
          <a:solidFill>
            <a:schemeClr val="accent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74" name="Rectangle 21"/>
          <p:cNvSpPr>
            <a:spLocks noChangeArrowheads="1"/>
          </p:cNvSpPr>
          <p:nvPr/>
        </p:nvSpPr>
        <p:spPr bwMode="auto">
          <a:xfrm>
            <a:off x="16646" y="-21339"/>
            <a:ext cx="8567293" cy="520781"/>
          </a:xfrm>
          <a:prstGeom prst="rect">
            <a:avLst/>
          </a:prstGeom>
          <a:noFill/>
          <a:ln>
            <a:noFill/>
          </a:ln>
        </p:spPr>
        <p:txBody>
          <a:bodyPr wrap="none" lIns="86655" tIns="43328" rIns="86655" bIns="4332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277" b="1" dirty="0">
                <a:solidFill>
                  <a:srgbClr val="4087C8"/>
                </a:solidFill>
                <a:latin typeface="Meiryo UI" panose="020B0604030504040204" pitchFamily="50" charset="-128"/>
                <a:ea typeface="Meiryo UI" panose="020B0604030504040204" pitchFamily="50" charset="-128"/>
              </a:rPr>
              <a:t>令和</a:t>
            </a:r>
            <a:r>
              <a:rPr lang="en-US" altLang="ja-JP" sz="2277" b="1" dirty="0">
                <a:solidFill>
                  <a:srgbClr val="4087C8"/>
                </a:solidFill>
                <a:latin typeface="Meiryo UI" panose="020B0604030504040204" pitchFamily="50" charset="-128"/>
                <a:ea typeface="Meiryo UI" panose="020B0604030504040204" pitchFamily="50" charset="-128"/>
              </a:rPr>
              <a:t>6</a:t>
            </a:r>
            <a:r>
              <a:rPr lang="ja-JP" altLang="en-US" sz="2277" b="1" dirty="0">
                <a:solidFill>
                  <a:srgbClr val="4087C8"/>
                </a:solidFill>
                <a:latin typeface="Meiryo UI" panose="020B0604030504040204" pitchFamily="50" charset="-128"/>
                <a:ea typeface="Meiryo UI" panose="020B0604030504040204" pitchFamily="50" charset="-128"/>
              </a:rPr>
              <a:t>年度「都市景観大賞」国土交通大臣賞（受賞地区）</a:t>
            </a:r>
          </a:p>
        </p:txBody>
      </p:sp>
      <p:sp>
        <p:nvSpPr>
          <p:cNvPr id="2" name="角丸四角形 1"/>
          <p:cNvSpPr/>
          <p:nvPr/>
        </p:nvSpPr>
        <p:spPr>
          <a:xfrm>
            <a:off x="-7001" y="1004337"/>
            <a:ext cx="3724481" cy="564427"/>
          </a:xfrm>
          <a:prstGeom prst="roundRect">
            <a:avLst/>
          </a:prstGeom>
          <a:noFill/>
          <a:ln w="38100">
            <a:noFill/>
          </a:ln>
        </p:spPr>
        <p:style>
          <a:lnRef idx="2">
            <a:schemeClr val="accent1"/>
          </a:lnRef>
          <a:fillRef idx="1">
            <a:schemeClr val="lt1"/>
          </a:fillRef>
          <a:effectRef idx="0">
            <a:schemeClr val="accent1"/>
          </a:effectRef>
          <a:fontRef idx="minor">
            <a:schemeClr val="dk1"/>
          </a:fontRef>
        </p:style>
        <p:txBody>
          <a:bodyPr anchor="ctr"/>
          <a:lstStyle/>
          <a:p>
            <a:pPr algn="ctr">
              <a:lnSpc>
                <a:spcPts val="284"/>
              </a:lnSpc>
              <a:defRPr/>
            </a:pPr>
            <a:endParaRPr lang="en-US" altLang="ja-JP" sz="1517" b="1" dirty="0">
              <a:solidFill>
                <a:schemeClr val="tx1"/>
              </a:solidFill>
              <a:latin typeface="ＭＳ Ｐゴシック" pitchFamily="50" charset="-128"/>
            </a:endParaRPr>
          </a:p>
          <a:p>
            <a:pPr algn="ctr">
              <a:defRPr/>
            </a:pPr>
            <a:r>
              <a:rPr lang="ja-JP" altLang="en-US" sz="2146" b="1" dirty="0">
                <a:solidFill>
                  <a:schemeClr val="tx1"/>
                </a:solidFill>
                <a:latin typeface="Meiryo UI" panose="020B0604030504040204" pitchFamily="50" charset="-128"/>
                <a:ea typeface="Meiryo UI" panose="020B0604030504040204" pitchFamily="50" charset="-128"/>
              </a:rPr>
              <a:t>天童温泉街地区</a:t>
            </a:r>
            <a:r>
              <a:rPr lang="ja-JP" altLang="en-US" sz="1430" b="1" dirty="0">
                <a:solidFill>
                  <a:schemeClr val="tx1"/>
                </a:solidFill>
                <a:latin typeface="Meiryo UI" panose="020B0604030504040204" pitchFamily="50" charset="-128"/>
                <a:ea typeface="Meiryo UI" panose="020B0604030504040204" pitchFamily="50" charset="-128"/>
              </a:rPr>
              <a:t>（山形県天童市）</a:t>
            </a:r>
            <a:endParaRPr lang="en-US" altLang="ja-JP" sz="1192" b="1" dirty="0">
              <a:solidFill>
                <a:schemeClr val="tx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81988" y="1093413"/>
            <a:ext cx="8967853" cy="812195"/>
          </a:xfrm>
          <a:prstGeom prst="rect">
            <a:avLst/>
          </a:prstGeom>
          <a:noFill/>
          <a:ln w="38100" cmpd="dbl">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6" name="正方形/長方形 5"/>
          <p:cNvSpPr/>
          <p:nvPr/>
        </p:nvSpPr>
        <p:spPr>
          <a:xfrm>
            <a:off x="74294" y="800314"/>
            <a:ext cx="8981580" cy="257073"/>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30" b="1" dirty="0">
                <a:solidFill>
                  <a:schemeClr val="bg1"/>
                </a:solidFill>
                <a:latin typeface="ＭＳ ゴシック" panose="020B0609070205080204" pitchFamily="49" charset="-128"/>
                <a:ea typeface="ＭＳ ゴシック" panose="020B0609070205080204" pitchFamily="49" charset="-128"/>
              </a:rPr>
              <a:t> </a:t>
            </a:r>
            <a:r>
              <a:rPr lang="ja-JP" altLang="en-US" sz="1430" b="1" dirty="0">
                <a:solidFill>
                  <a:schemeClr val="bg1"/>
                </a:solidFill>
                <a:latin typeface="Meiryo UI" panose="020B0604030504040204" pitchFamily="50" charset="-128"/>
                <a:ea typeface="Meiryo UI" panose="020B0604030504040204" pitchFamily="50" charset="-128"/>
                <a:cs typeface="Microsoft GothicNeo" panose="020B0500000101010101" pitchFamily="34" charset="-127"/>
              </a:rPr>
              <a:t>都市空間部門</a:t>
            </a:r>
            <a:endParaRPr lang="en-US" altLang="ja-JP" sz="1430" b="1" dirty="0">
              <a:solidFill>
                <a:schemeClr val="bg1"/>
              </a:solidFill>
              <a:latin typeface="Meiryo UI" panose="020B0604030504040204" pitchFamily="50" charset="-128"/>
              <a:ea typeface="Meiryo UI" panose="020B0604030504040204" pitchFamily="50" charset="-128"/>
              <a:cs typeface="Microsoft GothicNeo" panose="020B0500000101010101" pitchFamily="34" charset="-127"/>
            </a:endParaRPr>
          </a:p>
        </p:txBody>
      </p:sp>
      <p:sp>
        <p:nvSpPr>
          <p:cNvPr id="23" name="角丸四角形 22"/>
          <p:cNvSpPr/>
          <p:nvPr/>
        </p:nvSpPr>
        <p:spPr>
          <a:xfrm>
            <a:off x="79021" y="1978491"/>
            <a:ext cx="4249439" cy="2169946"/>
          </a:xfrm>
          <a:prstGeom prst="roundRect">
            <a:avLst>
              <a:gd name="adj" fmla="val 8587"/>
            </a:avLst>
          </a:prstGeom>
          <a:noFill/>
          <a:ln w="3175">
            <a:solidFill>
              <a:srgbClr val="000099"/>
            </a:solidFill>
          </a:ln>
        </p:spPr>
        <p:style>
          <a:lnRef idx="2">
            <a:schemeClr val="accent1"/>
          </a:lnRef>
          <a:fillRef idx="1">
            <a:schemeClr val="lt1"/>
          </a:fillRef>
          <a:effectRef idx="0">
            <a:schemeClr val="accent1"/>
          </a:effectRef>
          <a:fontRef idx="minor">
            <a:schemeClr val="dk1"/>
          </a:fontRef>
        </p:style>
        <p:txBody>
          <a:bodyPr anchor="ctr"/>
          <a:lstStyle/>
          <a:p>
            <a:pPr algn="just">
              <a:defRPr/>
            </a:pPr>
            <a:endParaRPr lang="en-US" altLang="ja-JP" sz="1138" dirty="0">
              <a:solidFill>
                <a:schemeClr val="tx1"/>
              </a:solidFill>
              <a:latin typeface="ＭＳ ゴシック" panose="020B0609070205080204" pitchFamily="49" charset="-128"/>
              <a:ea typeface="ＭＳ ゴシック" panose="020B0609070205080204" pitchFamily="49" charset="-128"/>
            </a:endParaRPr>
          </a:p>
        </p:txBody>
      </p:sp>
      <p:sp>
        <p:nvSpPr>
          <p:cNvPr id="34" name="角丸四角形 33"/>
          <p:cNvSpPr/>
          <p:nvPr/>
        </p:nvSpPr>
        <p:spPr>
          <a:xfrm>
            <a:off x="-2513086" y="-1174578"/>
            <a:ext cx="8687703" cy="1030549"/>
          </a:xfrm>
          <a:prstGeom prst="roundRect">
            <a:avLst/>
          </a:prstGeom>
          <a:noFill/>
          <a:ln w="28575">
            <a:noFill/>
          </a:ln>
        </p:spPr>
        <p:style>
          <a:lnRef idx="2">
            <a:schemeClr val="accent1"/>
          </a:lnRef>
          <a:fillRef idx="1">
            <a:schemeClr val="lt1"/>
          </a:fillRef>
          <a:effectRef idx="0">
            <a:schemeClr val="accent1"/>
          </a:effectRef>
          <a:fontRef idx="minor">
            <a:schemeClr val="dk1"/>
          </a:fontRef>
        </p:style>
        <p:txBody>
          <a:bodyPr anchor="ctr"/>
          <a:lstStyle/>
          <a:p>
            <a:pPr algn="just">
              <a:defRPr/>
            </a:pPr>
            <a:endParaRPr lang="en-US" altLang="ja-JP" sz="1138" dirty="0">
              <a:solidFill>
                <a:schemeClr val="tx1"/>
              </a:solidFill>
            </a:endParaRPr>
          </a:p>
        </p:txBody>
      </p:sp>
      <p:sp>
        <p:nvSpPr>
          <p:cNvPr id="4" name="正方形/長方形 3">
            <a:extLst>
              <a:ext uri="{FF2B5EF4-FFF2-40B4-BE49-F238E27FC236}">
                <a16:creationId xmlns:a16="http://schemas.microsoft.com/office/drawing/2014/main" id="{A3EA1F1B-8D38-98A7-4BAE-99E9EA5C9305}"/>
              </a:ext>
            </a:extLst>
          </p:cNvPr>
          <p:cNvSpPr/>
          <p:nvPr/>
        </p:nvSpPr>
        <p:spPr>
          <a:xfrm>
            <a:off x="46840" y="766397"/>
            <a:ext cx="9035717" cy="5883616"/>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sp>
        <p:nvSpPr>
          <p:cNvPr id="9" name="角丸四角形 1">
            <a:extLst>
              <a:ext uri="{FF2B5EF4-FFF2-40B4-BE49-F238E27FC236}">
                <a16:creationId xmlns:a16="http://schemas.microsoft.com/office/drawing/2014/main" id="{FBF4E68A-018E-BA3F-B468-B3425BCE8181}"/>
              </a:ext>
            </a:extLst>
          </p:cNvPr>
          <p:cNvSpPr/>
          <p:nvPr/>
        </p:nvSpPr>
        <p:spPr>
          <a:xfrm>
            <a:off x="2337963" y="1436405"/>
            <a:ext cx="6806037" cy="493236"/>
          </a:xfrm>
          <a:prstGeom prst="roundRect">
            <a:avLst/>
          </a:prstGeom>
          <a:noFill/>
          <a:ln w="38100">
            <a:noFill/>
          </a:ln>
        </p:spPr>
        <p:style>
          <a:lnRef idx="2">
            <a:schemeClr val="accent1"/>
          </a:lnRef>
          <a:fillRef idx="1">
            <a:schemeClr val="lt1"/>
          </a:fillRef>
          <a:effectRef idx="0">
            <a:schemeClr val="accent1"/>
          </a:effectRef>
          <a:fontRef idx="minor">
            <a:schemeClr val="dk1"/>
          </a:fontRef>
        </p:style>
        <p:txBody>
          <a:bodyPr anchor="ctr"/>
          <a:lstStyle/>
          <a:p>
            <a:pPr>
              <a:defRPr/>
            </a:pPr>
            <a:r>
              <a:rPr lang="en-US" altLang="ja-JP" sz="1192" dirty="0">
                <a:solidFill>
                  <a:schemeClr val="tx1"/>
                </a:solidFill>
                <a:latin typeface="Meiryo UI" panose="020B0604030504040204" pitchFamily="50" charset="-128"/>
                <a:ea typeface="Meiryo UI" panose="020B0604030504040204" pitchFamily="50" charset="-128"/>
              </a:rPr>
              <a:t>【</a:t>
            </a:r>
            <a:r>
              <a:rPr lang="ja-JP" altLang="en-US" sz="1192" dirty="0">
                <a:solidFill>
                  <a:schemeClr val="tx1"/>
                </a:solidFill>
                <a:latin typeface="Meiryo UI" panose="020B0604030504040204" pitchFamily="50" charset="-128"/>
                <a:ea typeface="Meiryo UI" panose="020B0604030504040204" pitchFamily="50" charset="-128"/>
              </a:rPr>
              <a:t>応募者</a:t>
            </a:r>
            <a:r>
              <a:rPr lang="en-US" altLang="ja-JP" sz="1192" dirty="0">
                <a:solidFill>
                  <a:schemeClr val="tx1"/>
                </a:solidFill>
                <a:latin typeface="Meiryo UI" panose="020B0604030504040204" pitchFamily="50" charset="-128"/>
                <a:ea typeface="Meiryo UI" panose="020B0604030504040204" pitchFamily="50" charset="-128"/>
              </a:rPr>
              <a:t>】 </a:t>
            </a:r>
            <a:r>
              <a:rPr lang="zh-TW" altLang="en-US" sz="1192" dirty="0">
                <a:solidFill>
                  <a:schemeClr val="tx1"/>
                </a:solidFill>
                <a:latin typeface="Meiryo UI" panose="020B0604030504040204" pitchFamily="50" charset="-128"/>
                <a:ea typeface="Meiryo UI" panose="020B0604030504040204" pitchFamily="50" charset="-128"/>
              </a:rPr>
              <a:t>結城光正一級建築士事務所</a:t>
            </a:r>
            <a:r>
              <a:rPr lang="en-US" altLang="ja-JP" sz="1192" dirty="0">
                <a:solidFill>
                  <a:schemeClr val="tx1"/>
                </a:solidFill>
                <a:latin typeface="Meiryo UI" panose="020B0604030504040204" pitchFamily="50" charset="-128"/>
                <a:ea typeface="Meiryo UI" panose="020B0604030504040204" pitchFamily="50" charset="-128"/>
              </a:rPr>
              <a:t>/</a:t>
            </a:r>
            <a:r>
              <a:rPr lang="zh-TW" altLang="en-US" sz="1192" dirty="0">
                <a:solidFill>
                  <a:schemeClr val="tx1"/>
                </a:solidFill>
                <a:latin typeface="Meiryo UI" panose="020B0604030504040204" pitchFamily="50" charset="-128"/>
                <a:ea typeface="Meiryo UI" panose="020B0604030504040204" pitchFamily="50" charset="-128"/>
              </a:rPr>
              <a:t>東京藝術大学</a:t>
            </a:r>
            <a:r>
              <a:rPr lang="ja-JP" altLang="en-US" sz="1192" dirty="0">
                <a:solidFill>
                  <a:schemeClr val="tx1"/>
                </a:solidFill>
                <a:latin typeface="Meiryo UI" panose="020B0604030504040204" pitchFamily="50" charset="-128"/>
                <a:ea typeface="Meiryo UI" panose="020B0604030504040204" pitchFamily="50" charset="-128"/>
              </a:rPr>
              <a:t>、</a:t>
            </a:r>
            <a:r>
              <a:rPr lang="zh-TW" altLang="en-US" sz="1192" dirty="0">
                <a:solidFill>
                  <a:schemeClr val="tx1"/>
                </a:solidFill>
                <a:latin typeface="Meiryo UI" panose="020B0604030504040204" pitchFamily="50" charset="-128"/>
                <a:ea typeface="Meiryo UI" panose="020B0604030504040204" pitchFamily="50" charset="-128"/>
              </a:rPr>
              <a:t>天童温泉協同組合</a:t>
            </a:r>
            <a:r>
              <a:rPr lang="ja-JP" altLang="en-US" sz="1192" dirty="0">
                <a:solidFill>
                  <a:schemeClr val="tx1"/>
                </a:solidFill>
                <a:latin typeface="Meiryo UI" panose="020B0604030504040204" pitchFamily="50" charset="-128"/>
                <a:ea typeface="Meiryo UI" panose="020B0604030504040204" pitchFamily="50" charset="-128"/>
              </a:rPr>
              <a:t>、天童市、</a:t>
            </a:r>
            <a:r>
              <a:rPr lang="zh-CN" altLang="en-US" sz="1192" dirty="0">
                <a:solidFill>
                  <a:schemeClr val="tx1"/>
                </a:solidFill>
                <a:latin typeface="Meiryo UI" panose="020B0604030504040204" pitchFamily="50" charset="-128"/>
                <a:ea typeface="Meiryo UI" panose="020B0604030504040204" pitchFamily="50" charset="-128"/>
              </a:rPr>
              <a:t>天童温泉商店会</a:t>
            </a:r>
            <a:r>
              <a:rPr lang="ja-JP" altLang="en-US" sz="1192" dirty="0">
                <a:solidFill>
                  <a:schemeClr val="tx1"/>
                </a:solidFill>
                <a:latin typeface="Meiryo UI" panose="020B0604030504040204" pitchFamily="50" charset="-128"/>
                <a:ea typeface="Meiryo UI" panose="020B0604030504040204" pitchFamily="50" charset="-128"/>
              </a:rPr>
              <a:t>、</a:t>
            </a:r>
            <a:endParaRPr lang="en-US" altLang="ja-JP" sz="1192" dirty="0">
              <a:solidFill>
                <a:schemeClr val="tx1"/>
              </a:solidFill>
              <a:latin typeface="Meiryo UI" panose="020B0604030504040204" pitchFamily="50" charset="-128"/>
              <a:ea typeface="Meiryo UI" panose="020B0604030504040204" pitchFamily="50" charset="-128"/>
            </a:endParaRPr>
          </a:p>
          <a:p>
            <a:pPr>
              <a:defRPr/>
            </a:pPr>
            <a:r>
              <a:rPr lang="zh-CN" altLang="en-US" sz="1192" dirty="0">
                <a:solidFill>
                  <a:schemeClr val="tx1"/>
                </a:solidFill>
                <a:latin typeface="Meiryo UI" panose="020B0604030504040204" pitchFamily="50" charset="-128"/>
                <a:ea typeface="Meiryo UI" panose="020B0604030504040204" pitchFamily="50" charset="-128"/>
              </a:rPr>
              <a:t>     </a:t>
            </a:r>
            <a:r>
              <a:rPr lang="en-US" altLang="zh-CN" sz="1192" dirty="0">
                <a:solidFill>
                  <a:schemeClr val="tx1"/>
                </a:solidFill>
                <a:latin typeface="Meiryo UI" panose="020B0604030504040204" pitchFamily="50" charset="-128"/>
                <a:ea typeface="Meiryo UI" panose="020B0604030504040204" pitchFamily="50" charset="-128"/>
              </a:rPr>
              <a:t>        </a:t>
            </a:r>
            <a:r>
              <a:rPr lang="zh-CN" altLang="en-US" sz="1192" dirty="0">
                <a:solidFill>
                  <a:schemeClr val="tx1"/>
                </a:solidFill>
                <a:latin typeface="Meiryo UI" panose="020B0604030504040204" pitchFamily="50" charset="-128"/>
                <a:ea typeface="Meiryo UI" panose="020B0604030504040204" pitchFamily="50" charset="-128"/>
              </a:rPr>
              <a:t>株式会社</a:t>
            </a:r>
            <a:r>
              <a:rPr lang="en-US" altLang="zh-CN" sz="1192" dirty="0">
                <a:solidFill>
                  <a:schemeClr val="tx1"/>
                </a:solidFill>
                <a:latin typeface="Meiryo UI" panose="020B0604030504040204" pitchFamily="50" charset="-128"/>
                <a:ea typeface="Meiryo UI" panose="020B0604030504040204" pitchFamily="50" charset="-128"/>
              </a:rPr>
              <a:t>DMC</a:t>
            </a:r>
            <a:r>
              <a:rPr lang="zh-CN" altLang="en-US" sz="1192" dirty="0">
                <a:solidFill>
                  <a:schemeClr val="tx1"/>
                </a:solidFill>
                <a:latin typeface="Meiryo UI" panose="020B0604030504040204" pitchFamily="50" charset="-128"/>
                <a:ea typeface="Meiryo UI" panose="020B0604030504040204" pitchFamily="50" charset="-128"/>
              </a:rPr>
              <a:t>天童温泉</a:t>
            </a:r>
            <a:r>
              <a:rPr lang="ja-JP" altLang="en-US" sz="1192" dirty="0">
                <a:solidFill>
                  <a:schemeClr val="tx1"/>
                </a:solidFill>
                <a:latin typeface="Meiryo UI" panose="020B0604030504040204" pitchFamily="50" charset="-128"/>
                <a:ea typeface="Meiryo UI" panose="020B0604030504040204" pitchFamily="50" charset="-128"/>
              </a:rPr>
              <a:t>、株式会社</a:t>
            </a:r>
            <a:r>
              <a:rPr lang="en-US" altLang="ja-JP" sz="1192" dirty="0">
                <a:solidFill>
                  <a:schemeClr val="tx1"/>
                </a:solidFill>
                <a:latin typeface="Meiryo UI" panose="020B0604030504040204" pitchFamily="50" charset="-128"/>
                <a:ea typeface="Meiryo UI" panose="020B0604030504040204" pitchFamily="50" charset="-128"/>
              </a:rPr>
              <a:t>GK</a:t>
            </a:r>
            <a:r>
              <a:rPr lang="ja-JP" altLang="en-US" sz="1192" dirty="0">
                <a:solidFill>
                  <a:schemeClr val="tx1"/>
                </a:solidFill>
                <a:latin typeface="Meiryo UI" panose="020B0604030504040204" pitchFamily="50" charset="-128"/>
                <a:ea typeface="Meiryo UI" panose="020B0604030504040204" pitchFamily="50" charset="-128"/>
              </a:rPr>
              <a:t>グラフィックス　［６団体による共同応募］</a:t>
            </a:r>
            <a:endParaRPr lang="en-US" altLang="ja-JP" sz="1192" dirty="0">
              <a:solidFill>
                <a:schemeClr val="tx1"/>
              </a:solidFill>
              <a:latin typeface="Meiryo UI" panose="020B0604030504040204" pitchFamily="50" charset="-128"/>
              <a:ea typeface="Meiryo UI" panose="020B0604030504040204" pitchFamily="50" charset="-128"/>
            </a:endParaRPr>
          </a:p>
        </p:txBody>
      </p:sp>
      <p:pic>
        <p:nvPicPr>
          <p:cNvPr id="22" name="図 21" descr="建物, 雪, 覆い, 水 が含まれている画像&#10;&#10;自動的に生成された説明">
            <a:extLst>
              <a:ext uri="{FF2B5EF4-FFF2-40B4-BE49-F238E27FC236}">
                <a16:creationId xmlns:a16="http://schemas.microsoft.com/office/drawing/2014/main" id="{DA71EF25-020D-3C64-540E-E390A7E30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439597" y="4220177"/>
            <a:ext cx="2239601" cy="1679701"/>
          </a:xfrm>
          <a:prstGeom prst="rect">
            <a:avLst/>
          </a:prstGeom>
        </p:spPr>
      </p:pic>
      <p:pic>
        <p:nvPicPr>
          <p:cNvPr id="29" name="図 28" descr="夜の街の様子のフォトショップ&#10;&#10;中程度の精度で自動的に生成された説明">
            <a:extLst>
              <a:ext uri="{FF2B5EF4-FFF2-40B4-BE49-F238E27FC236}">
                <a16:creationId xmlns:a16="http://schemas.microsoft.com/office/drawing/2014/main" id="{B7642CD8-A201-EE72-E5EB-B8CD40B078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5972" y="4268564"/>
            <a:ext cx="2214795" cy="1476715"/>
          </a:xfrm>
          <a:prstGeom prst="rect">
            <a:avLst/>
          </a:prstGeom>
        </p:spPr>
      </p:pic>
      <p:pic>
        <p:nvPicPr>
          <p:cNvPr id="40" name="図 39" descr="道路を走っている二階建ての家&#10;&#10;低い精度で自動的に生成された説明">
            <a:extLst>
              <a:ext uri="{FF2B5EF4-FFF2-40B4-BE49-F238E27FC236}">
                <a16:creationId xmlns:a16="http://schemas.microsoft.com/office/drawing/2014/main" id="{65BAB9BE-9348-C619-53C9-2D73FE8D2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94" y="4268749"/>
            <a:ext cx="2214795" cy="1476530"/>
          </a:xfrm>
          <a:prstGeom prst="rect">
            <a:avLst/>
          </a:prstGeom>
        </p:spPr>
      </p:pic>
      <p:sp>
        <p:nvSpPr>
          <p:cNvPr id="41" name="テキスト ボックス 40">
            <a:extLst>
              <a:ext uri="{FF2B5EF4-FFF2-40B4-BE49-F238E27FC236}">
                <a16:creationId xmlns:a16="http://schemas.microsoft.com/office/drawing/2014/main" id="{875BE244-5669-7191-0EF0-B81D12A2B2A5}"/>
              </a:ext>
            </a:extLst>
          </p:cNvPr>
          <p:cNvSpPr txBox="1"/>
          <p:nvPr/>
        </p:nvSpPr>
        <p:spPr>
          <a:xfrm>
            <a:off x="164939" y="2150913"/>
            <a:ext cx="4163521" cy="2031325"/>
          </a:xfrm>
          <a:prstGeom prst="rect">
            <a:avLst/>
          </a:prstGeom>
          <a:noFill/>
        </p:spPr>
        <p:txBody>
          <a:bodyPr wrap="square">
            <a:spAutoFit/>
          </a:bodyPr>
          <a:lstStyle/>
          <a:p>
            <a:pPr algn="just"/>
            <a:r>
              <a:rPr lang="ja-JP" altLang="en-US" sz="500" dirty="0"/>
              <a:t>　 </a:t>
            </a:r>
            <a:r>
              <a:rPr lang="ja-JP" altLang="en-US" sz="1050" dirty="0">
                <a:latin typeface="Meiryo UI" panose="020B0604030504040204" pitchFamily="50" charset="-128"/>
                <a:ea typeface="Meiryo UI" panose="020B0604030504040204" pitchFamily="50" charset="-128"/>
              </a:rPr>
              <a:t>天童市は中央にある舞鶴山（天童公園）と愛宕沼、そして周辺の湯上山の麓に広がる美しい自然に囲まれた環境が特徴。</a:t>
            </a:r>
            <a:endParaRPr lang="en-US" altLang="ja-JP" sz="1050" dirty="0">
              <a:latin typeface="Meiryo UI" panose="020B0604030504040204" pitchFamily="50" charset="-128"/>
              <a:ea typeface="Meiryo UI" panose="020B0604030504040204" pitchFamily="50" charset="-128"/>
            </a:endParaRPr>
          </a:p>
          <a:p>
            <a:pPr algn="just"/>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これらの山々の風景が広がる天童温泉街は、旅館、美術館、店舗、住宅などが混在する地区となっており、観光客、住民、文化など、個性や違いに関わらず、誰もが利用しやすく、居心地の良い環境づくりを目指すユニバーサルデザインを理念に掲げ、まちや建物、仕組み、サービスなど、あらゆる側面において、包括的で包容力、多様性のある景観やまちなみを追求している。</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また、温泉組合は、各旅館の独自な特徴を引き立たせつつ、地域全体を統一感を持った景観とするため、自主的にデザインコードを設定し、共通の仕上げ、色彩、素材、天童地域の樹種を使用した新築や改修を進めている。　</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これらの取組により天童らしい独自性を保ちながらも、街路などの公共空間と共に調和のとれた都市景観を形成している。</a:t>
            </a:r>
          </a:p>
        </p:txBody>
      </p:sp>
      <p:sp>
        <p:nvSpPr>
          <p:cNvPr id="45" name="テキスト ボックス 44">
            <a:extLst>
              <a:ext uri="{FF2B5EF4-FFF2-40B4-BE49-F238E27FC236}">
                <a16:creationId xmlns:a16="http://schemas.microsoft.com/office/drawing/2014/main" id="{F6F8E957-45A4-F0B9-47B2-64D71C42E90E}"/>
              </a:ext>
            </a:extLst>
          </p:cNvPr>
          <p:cNvSpPr txBox="1"/>
          <p:nvPr/>
        </p:nvSpPr>
        <p:spPr>
          <a:xfrm>
            <a:off x="270266" y="6057686"/>
            <a:ext cx="1848875" cy="477438"/>
          </a:xfrm>
          <a:prstGeom prst="rect">
            <a:avLst/>
          </a:prstGeom>
          <a:noFill/>
          <a:ln>
            <a:noFill/>
          </a:ln>
        </p:spPr>
        <p:txBody>
          <a:bodyPr wrap="square">
            <a:spAutoFit/>
          </a:bodyPr>
          <a:lstStyle/>
          <a:p>
            <a:pPr algn="just"/>
            <a:r>
              <a:rPr lang="ja-JP" altLang="en-US" sz="834" dirty="0">
                <a:latin typeface="Meiryo UI" panose="020B0604030504040204" pitchFamily="50" charset="-128"/>
                <a:ea typeface="Meiryo UI" panose="020B0604030504040204" pitchFamily="50" charset="-128"/>
              </a:rPr>
              <a:t>舞鶴山の山頂（天童公園）から愛宕沼を正面に、住宅街の中にある当地区方面の情景。右側に湯上山を望む。</a:t>
            </a:r>
          </a:p>
        </p:txBody>
      </p:sp>
      <p:sp>
        <p:nvSpPr>
          <p:cNvPr id="47" name="矢印: 五方向 46">
            <a:extLst>
              <a:ext uri="{FF2B5EF4-FFF2-40B4-BE49-F238E27FC236}">
                <a16:creationId xmlns:a16="http://schemas.microsoft.com/office/drawing/2014/main" id="{0663A254-206A-4721-E946-7EBB28EEFB03}"/>
              </a:ext>
            </a:extLst>
          </p:cNvPr>
          <p:cNvSpPr/>
          <p:nvPr/>
        </p:nvSpPr>
        <p:spPr>
          <a:xfrm rot="10800000">
            <a:off x="2119468" y="4256781"/>
            <a:ext cx="2388648" cy="516602"/>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矢印: 五方向 47">
            <a:extLst>
              <a:ext uri="{FF2B5EF4-FFF2-40B4-BE49-F238E27FC236}">
                <a16:creationId xmlns:a16="http://schemas.microsoft.com/office/drawing/2014/main" id="{5EB19FCE-DF04-D678-CFA5-3C046230F51C}"/>
              </a:ext>
            </a:extLst>
          </p:cNvPr>
          <p:cNvSpPr/>
          <p:nvPr/>
        </p:nvSpPr>
        <p:spPr>
          <a:xfrm>
            <a:off x="4664392" y="5888009"/>
            <a:ext cx="2293666" cy="680343"/>
          </a:xfrm>
          <a:prstGeom prst="homePlat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五方向 48">
            <a:extLst>
              <a:ext uri="{FF2B5EF4-FFF2-40B4-BE49-F238E27FC236}">
                <a16:creationId xmlns:a16="http://schemas.microsoft.com/office/drawing/2014/main" id="{CABDD66C-2EC2-9723-97B4-A3C677A66983}"/>
              </a:ext>
            </a:extLst>
          </p:cNvPr>
          <p:cNvSpPr/>
          <p:nvPr/>
        </p:nvSpPr>
        <p:spPr>
          <a:xfrm rot="10800000">
            <a:off x="6661192" y="4268563"/>
            <a:ext cx="2388648" cy="697084"/>
          </a:xfrm>
          <a:prstGeom prst="homePlate">
            <a:avLst/>
          </a:pr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431A2C4-2919-840E-ECF2-E656454B0F6A}"/>
              </a:ext>
            </a:extLst>
          </p:cNvPr>
          <p:cNvSpPr txBox="1"/>
          <p:nvPr/>
        </p:nvSpPr>
        <p:spPr>
          <a:xfrm>
            <a:off x="2329532" y="4268010"/>
            <a:ext cx="2223090" cy="477438"/>
          </a:xfrm>
          <a:prstGeom prst="rect">
            <a:avLst/>
          </a:prstGeom>
          <a:noFill/>
        </p:spPr>
        <p:txBody>
          <a:bodyPr wrap="square">
            <a:spAutoFit/>
          </a:bodyPr>
          <a:lstStyle/>
          <a:p>
            <a:pPr algn="just"/>
            <a:r>
              <a:rPr lang="ja-JP" altLang="en-US" sz="834" dirty="0">
                <a:latin typeface="Meiryo UI" panose="020B0604030504040204" pitchFamily="50" charset="-128"/>
                <a:ea typeface="Meiryo UI" panose="020B0604030504040204" pitchFamily="50" charset="-128"/>
              </a:rPr>
              <a:t>街路、外灯、温泉櫓、源泉、田圃、飲食店と旅館の板塀が、独自の共通のデザインコードを用いて、天童らしい情緒ある景観を一体的に創出。</a:t>
            </a:r>
          </a:p>
        </p:txBody>
      </p:sp>
      <p:sp>
        <p:nvSpPr>
          <p:cNvPr id="57" name="テキスト ボックス 56">
            <a:extLst>
              <a:ext uri="{FF2B5EF4-FFF2-40B4-BE49-F238E27FC236}">
                <a16:creationId xmlns:a16="http://schemas.microsoft.com/office/drawing/2014/main" id="{DF38C0C3-FF0D-5987-D536-EA61C44FEA38}"/>
              </a:ext>
            </a:extLst>
          </p:cNvPr>
          <p:cNvSpPr txBox="1"/>
          <p:nvPr/>
        </p:nvSpPr>
        <p:spPr>
          <a:xfrm>
            <a:off x="6972436" y="4268010"/>
            <a:ext cx="2068432" cy="734175"/>
          </a:xfrm>
          <a:prstGeom prst="rect">
            <a:avLst/>
          </a:prstGeom>
          <a:noFill/>
        </p:spPr>
        <p:txBody>
          <a:bodyPr wrap="square">
            <a:spAutoFit/>
          </a:bodyPr>
          <a:lstStyle/>
          <a:p>
            <a:pPr algn="just"/>
            <a:r>
              <a:rPr lang="ja-JP" altLang="en-US" sz="834" dirty="0">
                <a:latin typeface="Meiryo UI" panose="020B0604030504040204" pitchFamily="50" charset="-128"/>
                <a:ea typeface="Meiryo UI" panose="020B0604030504040204" pitchFamily="50" charset="-128"/>
              </a:rPr>
              <a:t>旅館の機能である飲食店を外部に新設することで、まちに開かれ、地域の住民と観光客が交わり、共有し共創する環境を生み出すユニバーサルデザインの理念が当該地区らしい都市景観に反映されている。</a:t>
            </a:r>
          </a:p>
        </p:txBody>
      </p:sp>
      <p:sp>
        <p:nvSpPr>
          <p:cNvPr id="63" name="テキスト ボックス 62">
            <a:extLst>
              <a:ext uri="{FF2B5EF4-FFF2-40B4-BE49-F238E27FC236}">
                <a16:creationId xmlns:a16="http://schemas.microsoft.com/office/drawing/2014/main" id="{34F32A56-2919-80F3-E0E7-D209CE8306B1}"/>
              </a:ext>
            </a:extLst>
          </p:cNvPr>
          <p:cNvSpPr txBox="1"/>
          <p:nvPr/>
        </p:nvSpPr>
        <p:spPr>
          <a:xfrm>
            <a:off x="4664392" y="5860324"/>
            <a:ext cx="1963193" cy="734175"/>
          </a:xfrm>
          <a:prstGeom prst="rect">
            <a:avLst/>
          </a:prstGeom>
          <a:noFill/>
        </p:spPr>
        <p:txBody>
          <a:bodyPr wrap="square">
            <a:spAutoFit/>
          </a:bodyPr>
          <a:lstStyle/>
          <a:p>
            <a:pPr algn="just"/>
            <a:r>
              <a:rPr lang="ja-JP" altLang="en-US" sz="834" dirty="0">
                <a:latin typeface="Meiryo UI" panose="020B0604030504040204" pitchFamily="50" charset="-128"/>
                <a:ea typeface="Meiryo UI" panose="020B0604030504040204" pitchFamily="50" charset="-128"/>
              </a:rPr>
              <a:t>老舗旅館の玄関から源泉櫓方面の眺め。周囲の森と調和し、一体的な街路空間を形成している。この景観を点から線、面へと地区全体に展開し、散策を楽しめる情緒ある景観形成を目指している。</a:t>
            </a:r>
          </a:p>
        </p:txBody>
      </p:sp>
      <p:grpSp>
        <p:nvGrpSpPr>
          <p:cNvPr id="21" name="グループ化 20">
            <a:extLst>
              <a:ext uri="{FF2B5EF4-FFF2-40B4-BE49-F238E27FC236}">
                <a16:creationId xmlns:a16="http://schemas.microsoft.com/office/drawing/2014/main" id="{72989BEB-6AC5-5435-48C6-EA2DAE5AFC30}"/>
              </a:ext>
            </a:extLst>
          </p:cNvPr>
          <p:cNvGrpSpPr/>
          <p:nvPr/>
        </p:nvGrpSpPr>
        <p:grpSpPr>
          <a:xfrm>
            <a:off x="4369772" y="2075271"/>
            <a:ext cx="4686101" cy="2034988"/>
            <a:chOff x="19386489" y="1812302"/>
            <a:chExt cx="9789197" cy="4251062"/>
          </a:xfrm>
        </p:grpSpPr>
        <p:pic>
          <p:nvPicPr>
            <p:cNvPr id="18" name="図 17" descr="マップ&#10;&#10;自動的に生成された説明">
              <a:extLst>
                <a:ext uri="{FF2B5EF4-FFF2-40B4-BE49-F238E27FC236}">
                  <a16:creationId xmlns:a16="http://schemas.microsoft.com/office/drawing/2014/main" id="{FC044944-BABE-884C-F3B6-5302C645F3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54" t="21142" r="6001" b="26008"/>
            <a:stretch/>
          </p:blipFill>
          <p:spPr>
            <a:xfrm>
              <a:off x="19386489" y="1812302"/>
              <a:ext cx="9789197" cy="4251062"/>
            </a:xfrm>
            <a:prstGeom prst="rect">
              <a:avLst/>
            </a:prstGeom>
          </p:spPr>
        </p:pic>
        <p:sp>
          <p:nvSpPr>
            <p:cNvPr id="20" name="フリーフォーム: 図形 19">
              <a:extLst>
                <a:ext uri="{FF2B5EF4-FFF2-40B4-BE49-F238E27FC236}">
                  <a16:creationId xmlns:a16="http://schemas.microsoft.com/office/drawing/2014/main" id="{1D34FA32-F130-F3EE-7337-7D2E982836C5}"/>
                </a:ext>
              </a:extLst>
            </p:cNvPr>
            <p:cNvSpPr/>
            <p:nvPr/>
          </p:nvSpPr>
          <p:spPr>
            <a:xfrm>
              <a:off x="23836313" y="2190750"/>
              <a:ext cx="3424237" cy="2428875"/>
            </a:xfrm>
            <a:custGeom>
              <a:avLst/>
              <a:gdLst>
                <a:gd name="connsiteX0" fmla="*/ 1290637 w 3424237"/>
                <a:gd name="connsiteY0" fmla="*/ 19050 h 2428875"/>
                <a:gd name="connsiteX1" fmla="*/ 1300162 w 3424237"/>
                <a:gd name="connsiteY1" fmla="*/ 161925 h 2428875"/>
                <a:gd name="connsiteX2" fmla="*/ 1133475 w 3424237"/>
                <a:gd name="connsiteY2" fmla="*/ 171450 h 2428875"/>
                <a:gd name="connsiteX3" fmla="*/ 1152525 w 3424237"/>
                <a:gd name="connsiteY3" fmla="*/ 590550 h 2428875"/>
                <a:gd name="connsiteX4" fmla="*/ 914400 w 3424237"/>
                <a:gd name="connsiteY4" fmla="*/ 762000 h 2428875"/>
                <a:gd name="connsiteX5" fmla="*/ 585787 w 3424237"/>
                <a:gd name="connsiteY5" fmla="*/ 757238 h 2428875"/>
                <a:gd name="connsiteX6" fmla="*/ 566737 w 3424237"/>
                <a:gd name="connsiteY6" fmla="*/ 523875 h 2428875"/>
                <a:gd name="connsiteX7" fmla="*/ 342900 w 3424237"/>
                <a:gd name="connsiteY7" fmla="*/ 542925 h 2428875"/>
                <a:gd name="connsiteX8" fmla="*/ 352425 w 3424237"/>
                <a:gd name="connsiteY8" fmla="*/ 771525 h 2428875"/>
                <a:gd name="connsiteX9" fmla="*/ 71437 w 3424237"/>
                <a:gd name="connsiteY9" fmla="*/ 785813 h 2428875"/>
                <a:gd name="connsiteX10" fmla="*/ 71437 w 3424237"/>
                <a:gd name="connsiteY10" fmla="*/ 900113 h 2428875"/>
                <a:gd name="connsiteX11" fmla="*/ 19050 w 3424237"/>
                <a:gd name="connsiteY11" fmla="*/ 900113 h 2428875"/>
                <a:gd name="connsiteX12" fmla="*/ 19050 w 3424237"/>
                <a:gd name="connsiteY12" fmla="*/ 1004888 h 2428875"/>
                <a:gd name="connsiteX13" fmla="*/ 80962 w 3424237"/>
                <a:gd name="connsiteY13" fmla="*/ 1000125 h 2428875"/>
                <a:gd name="connsiteX14" fmla="*/ 47625 w 3424237"/>
                <a:gd name="connsiteY14" fmla="*/ 1214438 h 2428875"/>
                <a:gd name="connsiteX15" fmla="*/ 23812 w 3424237"/>
                <a:gd name="connsiteY15" fmla="*/ 1376363 h 2428875"/>
                <a:gd name="connsiteX16" fmla="*/ 0 w 3424237"/>
                <a:gd name="connsiteY16" fmla="*/ 1547813 h 2428875"/>
                <a:gd name="connsiteX17" fmla="*/ 452437 w 3424237"/>
                <a:gd name="connsiteY17" fmla="*/ 1490663 h 2428875"/>
                <a:gd name="connsiteX18" fmla="*/ 433387 w 3424237"/>
                <a:gd name="connsiteY18" fmla="*/ 1438275 h 2428875"/>
                <a:gd name="connsiteX19" fmla="*/ 681037 w 3424237"/>
                <a:gd name="connsiteY19" fmla="*/ 1400175 h 2428875"/>
                <a:gd name="connsiteX20" fmla="*/ 704850 w 3424237"/>
                <a:gd name="connsiteY20" fmla="*/ 1676400 h 2428875"/>
                <a:gd name="connsiteX21" fmla="*/ 1223962 w 3424237"/>
                <a:gd name="connsiteY21" fmla="*/ 1604963 h 2428875"/>
                <a:gd name="connsiteX22" fmla="*/ 1252537 w 3424237"/>
                <a:gd name="connsiteY22" fmla="*/ 1890713 h 2428875"/>
                <a:gd name="connsiteX23" fmla="*/ 1481137 w 3424237"/>
                <a:gd name="connsiteY23" fmla="*/ 1852613 h 2428875"/>
                <a:gd name="connsiteX24" fmla="*/ 1533525 w 3424237"/>
                <a:gd name="connsiteY24" fmla="*/ 2324100 h 2428875"/>
                <a:gd name="connsiteX25" fmla="*/ 2738437 w 3424237"/>
                <a:gd name="connsiteY25" fmla="*/ 2143125 h 2428875"/>
                <a:gd name="connsiteX26" fmla="*/ 2695575 w 3424237"/>
                <a:gd name="connsiteY26" fmla="*/ 1876425 h 2428875"/>
                <a:gd name="connsiteX27" fmla="*/ 2876550 w 3424237"/>
                <a:gd name="connsiteY27" fmla="*/ 1862138 h 2428875"/>
                <a:gd name="connsiteX28" fmla="*/ 2938462 w 3424237"/>
                <a:gd name="connsiteY28" fmla="*/ 1981200 h 2428875"/>
                <a:gd name="connsiteX29" fmla="*/ 2867025 w 3424237"/>
                <a:gd name="connsiteY29" fmla="*/ 1985963 h 2428875"/>
                <a:gd name="connsiteX30" fmla="*/ 3000375 w 3424237"/>
                <a:gd name="connsiteY30" fmla="*/ 2376488 h 2428875"/>
                <a:gd name="connsiteX31" fmla="*/ 3114675 w 3424237"/>
                <a:gd name="connsiteY31" fmla="*/ 2357438 h 2428875"/>
                <a:gd name="connsiteX32" fmla="*/ 3128962 w 3424237"/>
                <a:gd name="connsiteY32" fmla="*/ 2428875 h 2428875"/>
                <a:gd name="connsiteX33" fmla="*/ 3224212 w 3424237"/>
                <a:gd name="connsiteY33" fmla="*/ 2409825 h 2428875"/>
                <a:gd name="connsiteX34" fmla="*/ 3195637 w 3424237"/>
                <a:gd name="connsiteY34" fmla="*/ 2333625 h 2428875"/>
                <a:gd name="connsiteX35" fmla="*/ 3405187 w 3424237"/>
                <a:gd name="connsiteY35" fmla="*/ 2324100 h 2428875"/>
                <a:gd name="connsiteX36" fmla="*/ 3424237 w 3424237"/>
                <a:gd name="connsiteY36" fmla="*/ 1976438 h 2428875"/>
                <a:gd name="connsiteX37" fmla="*/ 3052762 w 3424237"/>
                <a:gd name="connsiteY37" fmla="*/ 1952625 h 2428875"/>
                <a:gd name="connsiteX38" fmla="*/ 2986087 w 3424237"/>
                <a:gd name="connsiteY38" fmla="*/ 1809750 h 2428875"/>
                <a:gd name="connsiteX39" fmla="*/ 3167062 w 3424237"/>
                <a:gd name="connsiteY39" fmla="*/ 1738313 h 2428875"/>
                <a:gd name="connsiteX40" fmla="*/ 3100387 w 3424237"/>
                <a:gd name="connsiteY40" fmla="*/ 1457325 h 2428875"/>
                <a:gd name="connsiteX41" fmla="*/ 2757487 w 3424237"/>
                <a:gd name="connsiteY41" fmla="*/ 1476375 h 2428875"/>
                <a:gd name="connsiteX42" fmla="*/ 2624137 w 3424237"/>
                <a:gd name="connsiteY42" fmla="*/ 1109663 h 2428875"/>
                <a:gd name="connsiteX43" fmla="*/ 3033712 w 3424237"/>
                <a:gd name="connsiteY43" fmla="*/ 1009650 h 2428875"/>
                <a:gd name="connsiteX44" fmla="*/ 2957512 w 3424237"/>
                <a:gd name="connsiteY44" fmla="*/ 738188 h 2428875"/>
                <a:gd name="connsiteX45" fmla="*/ 2738437 w 3424237"/>
                <a:gd name="connsiteY45" fmla="*/ 785813 h 2428875"/>
                <a:gd name="connsiteX46" fmla="*/ 2795587 w 3424237"/>
                <a:gd name="connsiteY46" fmla="*/ 1038225 h 2428875"/>
                <a:gd name="connsiteX47" fmla="*/ 2395537 w 3424237"/>
                <a:gd name="connsiteY47" fmla="*/ 1114425 h 2428875"/>
                <a:gd name="connsiteX48" fmla="*/ 2390775 w 3424237"/>
                <a:gd name="connsiteY48" fmla="*/ 781050 h 2428875"/>
                <a:gd name="connsiteX49" fmla="*/ 2176462 w 3424237"/>
                <a:gd name="connsiteY49" fmla="*/ 776288 h 2428875"/>
                <a:gd name="connsiteX50" fmla="*/ 2162175 w 3424237"/>
                <a:gd name="connsiteY50" fmla="*/ 590550 h 2428875"/>
                <a:gd name="connsiteX51" fmla="*/ 1971675 w 3424237"/>
                <a:gd name="connsiteY51" fmla="*/ 595313 h 2428875"/>
                <a:gd name="connsiteX52" fmla="*/ 1971675 w 3424237"/>
                <a:gd name="connsiteY52" fmla="*/ 295275 h 2428875"/>
                <a:gd name="connsiteX53" fmla="*/ 2109787 w 3424237"/>
                <a:gd name="connsiteY53" fmla="*/ 285750 h 2428875"/>
                <a:gd name="connsiteX54" fmla="*/ 2090737 w 3424237"/>
                <a:gd name="connsiteY54" fmla="*/ 0 h 2428875"/>
                <a:gd name="connsiteX55" fmla="*/ 1290637 w 3424237"/>
                <a:gd name="connsiteY55" fmla="*/ 1905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24237" h="2428875">
                  <a:moveTo>
                    <a:pt x="1290637" y="19050"/>
                  </a:moveTo>
                  <a:lnTo>
                    <a:pt x="1300162" y="161925"/>
                  </a:lnTo>
                  <a:lnTo>
                    <a:pt x="1133475" y="171450"/>
                  </a:lnTo>
                  <a:lnTo>
                    <a:pt x="1152525" y="590550"/>
                  </a:lnTo>
                  <a:lnTo>
                    <a:pt x="914400" y="762000"/>
                  </a:lnTo>
                  <a:lnTo>
                    <a:pt x="585787" y="757238"/>
                  </a:lnTo>
                  <a:lnTo>
                    <a:pt x="566737" y="523875"/>
                  </a:lnTo>
                  <a:lnTo>
                    <a:pt x="342900" y="542925"/>
                  </a:lnTo>
                  <a:lnTo>
                    <a:pt x="352425" y="771525"/>
                  </a:lnTo>
                  <a:lnTo>
                    <a:pt x="71437" y="785813"/>
                  </a:lnTo>
                  <a:lnTo>
                    <a:pt x="71437" y="900113"/>
                  </a:lnTo>
                  <a:lnTo>
                    <a:pt x="19050" y="900113"/>
                  </a:lnTo>
                  <a:lnTo>
                    <a:pt x="19050" y="1004888"/>
                  </a:lnTo>
                  <a:lnTo>
                    <a:pt x="80962" y="1000125"/>
                  </a:lnTo>
                  <a:lnTo>
                    <a:pt x="47625" y="1214438"/>
                  </a:lnTo>
                  <a:lnTo>
                    <a:pt x="23812" y="1376363"/>
                  </a:lnTo>
                  <a:lnTo>
                    <a:pt x="0" y="1547813"/>
                  </a:lnTo>
                  <a:lnTo>
                    <a:pt x="452437" y="1490663"/>
                  </a:lnTo>
                  <a:lnTo>
                    <a:pt x="433387" y="1438275"/>
                  </a:lnTo>
                  <a:lnTo>
                    <a:pt x="681037" y="1400175"/>
                  </a:lnTo>
                  <a:lnTo>
                    <a:pt x="704850" y="1676400"/>
                  </a:lnTo>
                  <a:lnTo>
                    <a:pt x="1223962" y="1604963"/>
                  </a:lnTo>
                  <a:lnTo>
                    <a:pt x="1252537" y="1890713"/>
                  </a:lnTo>
                  <a:lnTo>
                    <a:pt x="1481137" y="1852613"/>
                  </a:lnTo>
                  <a:lnTo>
                    <a:pt x="1533525" y="2324100"/>
                  </a:lnTo>
                  <a:lnTo>
                    <a:pt x="2738437" y="2143125"/>
                  </a:lnTo>
                  <a:lnTo>
                    <a:pt x="2695575" y="1876425"/>
                  </a:lnTo>
                  <a:lnTo>
                    <a:pt x="2876550" y="1862138"/>
                  </a:lnTo>
                  <a:lnTo>
                    <a:pt x="2938462" y="1981200"/>
                  </a:lnTo>
                  <a:lnTo>
                    <a:pt x="2867025" y="1985963"/>
                  </a:lnTo>
                  <a:lnTo>
                    <a:pt x="3000375" y="2376488"/>
                  </a:lnTo>
                  <a:lnTo>
                    <a:pt x="3114675" y="2357438"/>
                  </a:lnTo>
                  <a:lnTo>
                    <a:pt x="3128962" y="2428875"/>
                  </a:lnTo>
                  <a:lnTo>
                    <a:pt x="3224212" y="2409825"/>
                  </a:lnTo>
                  <a:lnTo>
                    <a:pt x="3195637" y="2333625"/>
                  </a:lnTo>
                  <a:lnTo>
                    <a:pt x="3405187" y="2324100"/>
                  </a:lnTo>
                  <a:lnTo>
                    <a:pt x="3424237" y="1976438"/>
                  </a:lnTo>
                  <a:lnTo>
                    <a:pt x="3052762" y="1952625"/>
                  </a:lnTo>
                  <a:lnTo>
                    <a:pt x="2986087" y="1809750"/>
                  </a:lnTo>
                  <a:lnTo>
                    <a:pt x="3167062" y="1738313"/>
                  </a:lnTo>
                  <a:lnTo>
                    <a:pt x="3100387" y="1457325"/>
                  </a:lnTo>
                  <a:lnTo>
                    <a:pt x="2757487" y="1476375"/>
                  </a:lnTo>
                  <a:lnTo>
                    <a:pt x="2624137" y="1109663"/>
                  </a:lnTo>
                  <a:lnTo>
                    <a:pt x="3033712" y="1009650"/>
                  </a:lnTo>
                  <a:lnTo>
                    <a:pt x="2957512" y="738188"/>
                  </a:lnTo>
                  <a:lnTo>
                    <a:pt x="2738437" y="785813"/>
                  </a:lnTo>
                  <a:lnTo>
                    <a:pt x="2795587" y="1038225"/>
                  </a:lnTo>
                  <a:lnTo>
                    <a:pt x="2395537" y="1114425"/>
                  </a:lnTo>
                  <a:cubicBezTo>
                    <a:pt x="2393950" y="1003300"/>
                    <a:pt x="2392362" y="892175"/>
                    <a:pt x="2390775" y="781050"/>
                  </a:cubicBezTo>
                  <a:lnTo>
                    <a:pt x="2176462" y="776288"/>
                  </a:lnTo>
                  <a:lnTo>
                    <a:pt x="2162175" y="590550"/>
                  </a:lnTo>
                  <a:lnTo>
                    <a:pt x="1971675" y="595313"/>
                  </a:lnTo>
                  <a:lnTo>
                    <a:pt x="1971675" y="295275"/>
                  </a:lnTo>
                  <a:lnTo>
                    <a:pt x="2109787" y="285750"/>
                  </a:lnTo>
                  <a:lnTo>
                    <a:pt x="2090737" y="0"/>
                  </a:lnTo>
                  <a:lnTo>
                    <a:pt x="1290637" y="1905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正方形/長方形 23">
            <a:extLst>
              <a:ext uri="{FF2B5EF4-FFF2-40B4-BE49-F238E27FC236}">
                <a16:creationId xmlns:a16="http://schemas.microsoft.com/office/drawing/2014/main" id="{29AD9B2E-863C-CB6C-D636-116BF80F1E03}"/>
              </a:ext>
            </a:extLst>
          </p:cNvPr>
          <p:cNvSpPr/>
          <p:nvPr/>
        </p:nvSpPr>
        <p:spPr>
          <a:xfrm>
            <a:off x="90735" y="5558080"/>
            <a:ext cx="561074" cy="175166"/>
          </a:xfrm>
          <a:prstGeom prst="rect">
            <a:avLst/>
          </a:prstGeom>
          <a:solidFill>
            <a:srgbClr val="00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源泉櫓</a:t>
            </a:r>
          </a:p>
        </p:txBody>
      </p:sp>
      <p:sp>
        <p:nvSpPr>
          <p:cNvPr id="25" name="正方形/長方形 24">
            <a:extLst>
              <a:ext uri="{FF2B5EF4-FFF2-40B4-BE49-F238E27FC236}">
                <a16:creationId xmlns:a16="http://schemas.microsoft.com/office/drawing/2014/main" id="{C5784C24-5A4C-E73A-4CD4-672A5A833BD9}"/>
              </a:ext>
            </a:extLst>
          </p:cNvPr>
          <p:cNvSpPr/>
          <p:nvPr/>
        </p:nvSpPr>
        <p:spPr>
          <a:xfrm>
            <a:off x="84171" y="1988181"/>
            <a:ext cx="875647" cy="176789"/>
          </a:xfrm>
          <a:prstGeom prst="rect">
            <a:avLst/>
          </a:prstGeom>
          <a:solidFill>
            <a:srgbClr val="00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latin typeface="Meiryo UI" panose="020B0604030504040204" pitchFamily="50" charset="-128"/>
                <a:ea typeface="Meiryo UI" panose="020B0604030504040204" pitchFamily="50" charset="-128"/>
              </a:rPr>
              <a:t>概　要</a:t>
            </a:r>
          </a:p>
        </p:txBody>
      </p:sp>
      <p:sp>
        <p:nvSpPr>
          <p:cNvPr id="27" name="正方形/長方形 26">
            <a:extLst>
              <a:ext uri="{FF2B5EF4-FFF2-40B4-BE49-F238E27FC236}">
                <a16:creationId xmlns:a16="http://schemas.microsoft.com/office/drawing/2014/main" id="{158A1386-3A95-D4AE-0EA4-8249EC9EB59C}"/>
              </a:ext>
            </a:extLst>
          </p:cNvPr>
          <p:cNvSpPr/>
          <p:nvPr/>
        </p:nvSpPr>
        <p:spPr>
          <a:xfrm>
            <a:off x="2337963" y="6409815"/>
            <a:ext cx="1128180" cy="185512"/>
          </a:xfrm>
          <a:prstGeom prst="rect">
            <a:avLst/>
          </a:prstGeom>
          <a:solidFill>
            <a:srgbClr val="00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舞鶴山からの情景</a:t>
            </a:r>
          </a:p>
        </p:txBody>
      </p:sp>
      <p:sp>
        <p:nvSpPr>
          <p:cNvPr id="30" name="正方形/長方形 29">
            <a:extLst>
              <a:ext uri="{FF2B5EF4-FFF2-40B4-BE49-F238E27FC236}">
                <a16:creationId xmlns:a16="http://schemas.microsoft.com/office/drawing/2014/main" id="{3F7CC4BE-421E-9250-87CA-3165AC842422}"/>
              </a:ext>
            </a:extLst>
          </p:cNvPr>
          <p:cNvSpPr/>
          <p:nvPr/>
        </p:nvSpPr>
        <p:spPr>
          <a:xfrm>
            <a:off x="4603054" y="5558080"/>
            <a:ext cx="545010" cy="175166"/>
          </a:xfrm>
          <a:prstGeom prst="rect">
            <a:avLst/>
          </a:prstGeom>
          <a:solidFill>
            <a:srgbClr val="00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屋台村</a:t>
            </a:r>
          </a:p>
        </p:txBody>
      </p:sp>
      <p:sp>
        <p:nvSpPr>
          <p:cNvPr id="31" name="正方形/長方形 30">
            <a:extLst>
              <a:ext uri="{FF2B5EF4-FFF2-40B4-BE49-F238E27FC236}">
                <a16:creationId xmlns:a16="http://schemas.microsoft.com/office/drawing/2014/main" id="{F4557D00-48DE-CCA9-8061-19345FB0B520}"/>
              </a:ext>
            </a:extLst>
          </p:cNvPr>
          <p:cNvSpPr/>
          <p:nvPr/>
        </p:nvSpPr>
        <p:spPr>
          <a:xfrm>
            <a:off x="6861779" y="6406579"/>
            <a:ext cx="989814" cy="188747"/>
          </a:xfrm>
          <a:prstGeom prst="rect">
            <a:avLst/>
          </a:prstGeom>
          <a:solidFill>
            <a:srgbClr val="00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54" b="1" dirty="0">
                <a:latin typeface="Meiryo UI" panose="020B0604030504040204" pitchFamily="50" charset="-128"/>
                <a:ea typeface="Meiryo UI" panose="020B0604030504040204" pitchFamily="50" charset="-128"/>
              </a:rPr>
              <a:t>旅館からの情景</a:t>
            </a:r>
          </a:p>
        </p:txBody>
      </p:sp>
      <p:sp>
        <p:nvSpPr>
          <p:cNvPr id="33" name="正方形/長方形 32">
            <a:extLst>
              <a:ext uri="{FF2B5EF4-FFF2-40B4-BE49-F238E27FC236}">
                <a16:creationId xmlns:a16="http://schemas.microsoft.com/office/drawing/2014/main" id="{670676B6-BE7D-4014-E186-CF2C9F2E37AE}"/>
              </a:ext>
            </a:extLst>
          </p:cNvPr>
          <p:cNvSpPr/>
          <p:nvPr/>
        </p:nvSpPr>
        <p:spPr>
          <a:xfrm>
            <a:off x="4331581" y="2609291"/>
            <a:ext cx="422088" cy="128004"/>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dirty="0">
                <a:solidFill>
                  <a:schemeClr val="tx1"/>
                </a:solidFill>
              </a:rPr>
              <a:t>天童駅</a:t>
            </a:r>
          </a:p>
        </p:txBody>
      </p:sp>
      <p:sp>
        <p:nvSpPr>
          <p:cNvPr id="52" name="正方形/長方形 51">
            <a:extLst>
              <a:ext uri="{FF2B5EF4-FFF2-40B4-BE49-F238E27FC236}">
                <a16:creationId xmlns:a16="http://schemas.microsoft.com/office/drawing/2014/main" id="{9FF77C75-DD3D-69BB-B0D8-F07AC74AD194}"/>
              </a:ext>
            </a:extLst>
          </p:cNvPr>
          <p:cNvSpPr/>
          <p:nvPr/>
        </p:nvSpPr>
        <p:spPr>
          <a:xfrm>
            <a:off x="8006704" y="2626855"/>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u="sng" dirty="0">
                <a:solidFill>
                  <a:schemeClr val="tx1"/>
                </a:solidFill>
              </a:rPr>
              <a:t>源泉櫓</a:t>
            </a:r>
          </a:p>
        </p:txBody>
      </p:sp>
      <p:cxnSp>
        <p:nvCxnSpPr>
          <p:cNvPr id="55" name="直線矢印コネクタ 54">
            <a:extLst>
              <a:ext uri="{FF2B5EF4-FFF2-40B4-BE49-F238E27FC236}">
                <a16:creationId xmlns:a16="http://schemas.microsoft.com/office/drawing/2014/main" id="{2327C65C-610D-D6E1-CA66-F9666F446171}"/>
              </a:ext>
            </a:extLst>
          </p:cNvPr>
          <p:cNvCxnSpPr>
            <a:cxnSpLocks/>
          </p:cNvCxnSpPr>
          <p:nvPr/>
        </p:nvCxnSpPr>
        <p:spPr>
          <a:xfrm flipH="1">
            <a:off x="7660371" y="2766571"/>
            <a:ext cx="598410" cy="2414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47C5B31-0CB9-0266-848E-C06E35FA9316}"/>
              </a:ext>
            </a:extLst>
          </p:cNvPr>
          <p:cNvSpPr/>
          <p:nvPr/>
        </p:nvSpPr>
        <p:spPr>
          <a:xfrm>
            <a:off x="5480345" y="3768522"/>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dirty="0">
                <a:solidFill>
                  <a:schemeClr val="tx1"/>
                </a:solidFill>
              </a:rPr>
              <a:t>舞鶴山</a:t>
            </a:r>
          </a:p>
        </p:txBody>
      </p:sp>
      <p:sp>
        <p:nvSpPr>
          <p:cNvPr id="62" name="正方形/長方形 61">
            <a:extLst>
              <a:ext uri="{FF2B5EF4-FFF2-40B4-BE49-F238E27FC236}">
                <a16:creationId xmlns:a16="http://schemas.microsoft.com/office/drawing/2014/main" id="{A8DEEF85-457B-1311-C602-4C4BE69F4F5B}"/>
              </a:ext>
            </a:extLst>
          </p:cNvPr>
          <p:cNvSpPr/>
          <p:nvPr/>
        </p:nvSpPr>
        <p:spPr>
          <a:xfrm>
            <a:off x="6105799" y="3893633"/>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dirty="0">
                <a:solidFill>
                  <a:schemeClr val="tx1"/>
                </a:solidFill>
              </a:rPr>
              <a:t>愛宕</a:t>
            </a:r>
            <a:r>
              <a:rPr lang="ja-JP" altLang="en-US" sz="715" b="1" u="sng" dirty="0">
                <a:solidFill>
                  <a:schemeClr val="tx1"/>
                </a:solidFill>
              </a:rPr>
              <a:t>沼</a:t>
            </a:r>
          </a:p>
        </p:txBody>
      </p:sp>
      <p:cxnSp>
        <p:nvCxnSpPr>
          <p:cNvPr id="36864" name="直線矢印コネクタ 36863">
            <a:extLst>
              <a:ext uri="{FF2B5EF4-FFF2-40B4-BE49-F238E27FC236}">
                <a16:creationId xmlns:a16="http://schemas.microsoft.com/office/drawing/2014/main" id="{A60CDF2B-FA51-8725-8306-6187457D67D8}"/>
              </a:ext>
            </a:extLst>
          </p:cNvPr>
          <p:cNvCxnSpPr>
            <a:cxnSpLocks/>
          </p:cNvCxnSpPr>
          <p:nvPr/>
        </p:nvCxnSpPr>
        <p:spPr>
          <a:xfrm>
            <a:off x="6499909" y="2437694"/>
            <a:ext cx="251805" cy="118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868" name="正方形/長方形 36867">
            <a:extLst>
              <a:ext uri="{FF2B5EF4-FFF2-40B4-BE49-F238E27FC236}">
                <a16:creationId xmlns:a16="http://schemas.microsoft.com/office/drawing/2014/main" id="{76CB532D-48A8-EE46-4294-B684074F61E4}"/>
              </a:ext>
            </a:extLst>
          </p:cNvPr>
          <p:cNvSpPr/>
          <p:nvPr/>
        </p:nvSpPr>
        <p:spPr>
          <a:xfrm>
            <a:off x="7664938" y="3901455"/>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dirty="0">
                <a:solidFill>
                  <a:schemeClr val="tx1"/>
                </a:solidFill>
              </a:rPr>
              <a:t>国道</a:t>
            </a:r>
            <a:r>
              <a:rPr lang="en-US" altLang="ja-JP" sz="715" b="1" u="sng" dirty="0">
                <a:solidFill>
                  <a:schemeClr val="tx1"/>
                </a:solidFill>
              </a:rPr>
              <a:t>13</a:t>
            </a:r>
            <a:r>
              <a:rPr lang="ja-JP" altLang="en-US" sz="715" b="1" u="sng" dirty="0">
                <a:solidFill>
                  <a:schemeClr val="tx1"/>
                </a:solidFill>
              </a:rPr>
              <a:t>号</a:t>
            </a:r>
          </a:p>
        </p:txBody>
      </p:sp>
      <p:sp>
        <p:nvSpPr>
          <p:cNvPr id="36869" name="正方形/長方形 36868">
            <a:extLst>
              <a:ext uri="{FF2B5EF4-FFF2-40B4-BE49-F238E27FC236}">
                <a16:creationId xmlns:a16="http://schemas.microsoft.com/office/drawing/2014/main" id="{C2951270-E58E-E6F6-A540-22768B7F2DA5}"/>
              </a:ext>
            </a:extLst>
          </p:cNvPr>
          <p:cNvSpPr/>
          <p:nvPr/>
        </p:nvSpPr>
        <p:spPr>
          <a:xfrm>
            <a:off x="8527778" y="2708587"/>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dirty="0">
                <a:solidFill>
                  <a:schemeClr val="tx1"/>
                </a:solidFill>
              </a:rPr>
              <a:t>湯上山</a:t>
            </a:r>
          </a:p>
        </p:txBody>
      </p:sp>
      <p:sp>
        <p:nvSpPr>
          <p:cNvPr id="36870" name="正方形/長方形 36869">
            <a:extLst>
              <a:ext uri="{FF2B5EF4-FFF2-40B4-BE49-F238E27FC236}">
                <a16:creationId xmlns:a16="http://schemas.microsoft.com/office/drawing/2014/main" id="{F40C28EB-CA01-6376-D201-DEC431F2628F}"/>
              </a:ext>
            </a:extLst>
          </p:cNvPr>
          <p:cNvSpPr/>
          <p:nvPr/>
        </p:nvSpPr>
        <p:spPr>
          <a:xfrm>
            <a:off x="5979934" y="2296031"/>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u="sng" dirty="0">
                <a:solidFill>
                  <a:schemeClr val="tx1"/>
                </a:solidFill>
              </a:rPr>
              <a:t>屋台村</a:t>
            </a:r>
          </a:p>
        </p:txBody>
      </p:sp>
      <p:sp>
        <p:nvSpPr>
          <p:cNvPr id="36875" name="正方形/長方形 36874">
            <a:extLst>
              <a:ext uri="{FF2B5EF4-FFF2-40B4-BE49-F238E27FC236}">
                <a16:creationId xmlns:a16="http://schemas.microsoft.com/office/drawing/2014/main" id="{EE7375A7-B8B3-2150-FC49-A16A6F2B7880}"/>
              </a:ext>
            </a:extLst>
          </p:cNvPr>
          <p:cNvSpPr/>
          <p:nvPr/>
        </p:nvSpPr>
        <p:spPr>
          <a:xfrm>
            <a:off x="6842861" y="2728592"/>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u="sng" dirty="0">
                <a:solidFill>
                  <a:srgbClr val="FF0000"/>
                </a:solidFill>
              </a:rPr>
              <a:t>天童温泉街地区</a:t>
            </a:r>
          </a:p>
        </p:txBody>
      </p:sp>
      <p:sp>
        <p:nvSpPr>
          <p:cNvPr id="36877" name="正方形/長方形 36876">
            <a:extLst>
              <a:ext uri="{FF2B5EF4-FFF2-40B4-BE49-F238E27FC236}">
                <a16:creationId xmlns:a16="http://schemas.microsoft.com/office/drawing/2014/main" id="{70D5A69F-EB6E-8FB6-B833-FBD6BCC79036}"/>
              </a:ext>
            </a:extLst>
          </p:cNvPr>
          <p:cNvSpPr/>
          <p:nvPr/>
        </p:nvSpPr>
        <p:spPr>
          <a:xfrm>
            <a:off x="5696616" y="2040970"/>
            <a:ext cx="771780" cy="18989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715" b="1" dirty="0">
                <a:solidFill>
                  <a:schemeClr val="tx1"/>
                </a:solidFill>
              </a:rPr>
              <a:t>天童市</a:t>
            </a:r>
            <a:r>
              <a:rPr lang="ja-JP" altLang="en-US" sz="715" b="1" u="sng" dirty="0">
                <a:solidFill>
                  <a:schemeClr val="tx1"/>
                </a:solidFill>
              </a:rPr>
              <a:t>役所</a:t>
            </a:r>
          </a:p>
        </p:txBody>
      </p:sp>
      <p:sp>
        <p:nvSpPr>
          <p:cNvPr id="3" name="スライド番号プレースホルダー 2">
            <a:extLst>
              <a:ext uri="{FF2B5EF4-FFF2-40B4-BE49-F238E27FC236}">
                <a16:creationId xmlns:a16="http://schemas.microsoft.com/office/drawing/2014/main" id="{16CFC7AE-3996-99E7-34FB-659AFBE21C1B}"/>
              </a:ext>
            </a:extLst>
          </p:cNvPr>
          <p:cNvSpPr>
            <a:spLocks noGrp="1"/>
          </p:cNvSpPr>
          <p:nvPr>
            <p:ph type="sldNum" sz="quarter" idx="12"/>
          </p:nvPr>
        </p:nvSpPr>
        <p:spPr>
          <a:xfrm>
            <a:off x="7010400" y="6585399"/>
            <a:ext cx="2133600" cy="476250"/>
          </a:xfrm>
        </p:spPr>
        <p:txBody>
          <a:bodyPr/>
          <a:lstStyle/>
          <a:p>
            <a:pPr>
              <a:defRPr/>
            </a:pPr>
            <a:fld id="{CB430CB5-60EC-446B-84B2-6DD45DFDBF37}" type="slidenum">
              <a:rPr lang="en-US" altLang="ja-JP" smtClean="0">
                <a:solidFill>
                  <a:srgbClr val="000000"/>
                </a:solidFill>
              </a:rPr>
              <a:pPr>
                <a:defRPr/>
              </a:pPr>
              <a:t>55</a:t>
            </a:fld>
            <a:endParaRPr lang="en-US" altLang="ja-JP" dirty="0">
              <a:solidFill>
                <a:srgbClr val="000000"/>
              </a:solidFill>
            </a:endParaRPr>
          </a:p>
        </p:txBody>
      </p:sp>
    </p:spTree>
    <p:extLst>
      <p:ext uri="{BB962C8B-B14F-4D97-AF65-F5344CB8AC3E}">
        <p14:creationId xmlns:p14="http://schemas.microsoft.com/office/powerpoint/2010/main" val="4123643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6" name="正方形/長方形 3"/>
          <p:cNvSpPr>
            <a:spLocks noChangeArrowheads="1"/>
          </p:cNvSpPr>
          <p:nvPr/>
        </p:nvSpPr>
        <p:spPr>
          <a:xfrm>
            <a:off x="1692274" y="2565400"/>
            <a:ext cx="7451725" cy="1938992"/>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３．景観行政の最近の動向</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①観光立国の実現</a:t>
            </a:r>
          </a:p>
        </p:txBody>
      </p:sp>
      <p:sp>
        <p:nvSpPr>
          <p:cNvPr id="330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30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309" name="スライド番号プレースホルダー 1"/>
          <p:cNvSpPr>
            <a:spLocks noGrp="1"/>
          </p:cNvSpPr>
          <p:nvPr>
            <p:ph type="sldNum" sz="quarter" idx="12"/>
          </p:nvPr>
        </p:nvSpPr>
        <p:spPr/>
        <p:txBody>
          <a:bodyPr/>
          <a:lstStyle/>
          <a:p>
            <a:pPr>
              <a:defRPr/>
            </a:pPr>
            <a:fld id="{35C1E978-A3B9-4673-8199-379729392307}" type="slidenum">
              <a:rPr lang="en-US" altLang="ja-JP" smtClean="0">
                <a:solidFill>
                  <a:srgbClr val="000000"/>
                </a:solidFill>
              </a:rPr>
              <a:pPr>
                <a:defRPr/>
              </a:pPr>
              <a:t>56</a:t>
            </a:fld>
            <a:endParaRPr lang="en-US" altLang="ja-JP">
              <a:solidFill>
                <a:srgbClr val="000000"/>
              </a:solidFill>
            </a:endParaRPr>
          </a:p>
        </p:txBody>
      </p:sp>
    </p:spTree>
    <p:extLst>
      <p:ext uri="{BB962C8B-B14F-4D97-AF65-F5344CB8AC3E}">
        <p14:creationId xmlns:p14="http://schemas.microsoft.com/office/powerpoint/2010/main" val="3215886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5" name="角丸四角形 43"/>
          <p:cNvSpPr/>
          <p:nvPr/>
        </p:nvSpPr>
        <p:spPr>
          <a:xfrm>
            <a:off x="497731" y="1084334"/>
            <a:ext cx="8149966" cy="552273"/>
          </a:xfrm>
          <a:prstGeom prst="roundRect">
            <a:avLst>
              <a:gd name="adj" fmla="val 0"/>
            </a:avLst>
          </a:prstGeom>
          <a:solidFill>
            <a:schemeClr val="bg1">
              <a:alpha val="0"/>
            </a:schemeClr>
          </a:solidFill>
          <a:ln w="25400">
            <a:solidFill>
              <a:schemeClr val="tx1"/>
            </a:solidFill>
            <a:miter lim="800000"/>
            <a:headEnd/>
            <a:tailEnd/>
          </a:ln>
        </p:spPr>
        <p:txBody>
          <a:bodyPr anchor="ctr"/>
          <a:lstStyle/>
          <a:p>
            <a:pPr algn="ctr" eaLnBrk="0" fontAlgn="auto" hangingPunct="0">
              <a:spcBef>
                <a:spcPts val="0"/>
              </a:spcBef>
              <a:spcAft>
                <a:spcPts val="0"/>
              </a:spcAft>
              <a:defRPr/>
            </a:pPr>
            <a:endParaRPr lang="ja-JP" altLang="en-US" sz="995"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16" name="タイトル 1"/>
          <p:cNvSpPr>
            <a:spLocks noGrp="1"/>
          </p:cNvSpPr>
          <p:nvPr>
            <p:ph type="title"/>
          </p:nvPr>
        </p:nvSpPr>
        <p:spPr>
          <a:xfrm>
            <a:off x="130261" y="100086"/>
            <a:ext cx="7827450" cy="356765"/>
          </a:xfrm>
        </p:spPr>
        <p:txBody>
          <a:bodyPr>
            <a:noAutofit/>
          </a:bodyPr>
          <a:lstStyle/>
          <a:p>
            <a:pPr>
              <a:defRPr/>
            </a:pPr>
            <a:r>
              <a:rPr lang="ja-JP" altLang="en-US" sz="2000" b="1" dirty="0">
                <a:latin typeface="メイリオ" pitchFamily="50" charset="-128"/>
                <a:ea typeface="メイリオ" pitchFamily="50" charset="-128"/>
                <a:cs typeface="メイリオ" pitchFamily="50" charset="-128"/>
              </a:rPr>
              <a:t>平成</a:t>
            </a:r>
            <a:r>
              <a:rPr lang="en-US" altLang="ja-JP" sz="2000" b="1" dirty="0">
                <a:latin typeface="メイリオ" pitchFamily="50" charset="-128"/>
                <a:ea typeface="メイリオ" pitchFamily="50" charset="-128"/>
                <a:cs typeface="メイリオ" pitchFamily="50" charset="-128"/>
              </a:rPr>
              <a:t>28</a:t>
            </a:r>
            <a:r>
              <a:rPr lang="ja-JP" altLang="en-US" sz="2000" b="1" dirty="0">
                <a:latin typeface="メイリオ" pitchFamily="50" charset="-128"/>
                <a:ea typeface="メイリオ" pitchFamily="50" charset="-128"/>
                <a:cs typeface="メイリオ" pitchFamily="50" charset="-128"/>
              </a:rPr>
              <a:t>年３月</a:t>
            </a:r>
            <a:r>
              <a:rPr lang="en-US" altLang="ja-JP" sz="2000" b="1" dirty="0">
                <a:latin typeface="メイリオ" pitchFamily="50" charset="-128"/>
                <a:ea typeface="メイリオ" pitchFamily="50" charset="-128"/>
                <a:cs typeface="メイリオ" pitchFamily="50" charset="-128"/>
              </a:rPr>
              <a:t>30</a:t>
            </a:r>
            <a:r>
              <a:rPr lang="ja-JP" altLang="en-US" sz="2000" b="1" dirty="0">
                <a:latin typeface="メイリオ" pitchFamily="50" charset="-128"/>
                <a:ea typeface="メイリオ" pitchFamily="50" charset="-128"/>
                <a:cs typeface="メイリオ" pitchFamily="50" charset="-128"/>
              </a:rPr>
              <a:t>日「明日の日本を支える観光ビジョン」策定</a:t>
            </a:r>
          </a:p>
        </p:txBody>
      </p:sp>
      <p:sp>
        <p:nvSpPr>
          <p:cNvPr id="3317" name="テキスト ボックス 4"/>
          <p:cNvSpPr txBox="1"/>
          <p:nvPr/>
        </p:nvSpPr>
        <p:spPr>
          <a:xfrm>
            <a:off x="513429" y="1151405"/>
            <a:ext cx="8839239" cy="500778"/>
          </a:xfrm>
          <a:prstGeom prst="rect">
            <a:avLst/>
          </a:prstGeom>
          <a:noFill/>
        </p:spPr>
        <p:txBody>
          <a:bodyPr>
            <a:spAutoFit/>
          </a:bodyPr>
          <a:lstStyle/>
          <a:p>
            <a:pPr eaLnBrk="0" fontAlgn="auto" hangingPunct="0">
              <a:spcBef>
                <a:spcPts val="0"/>
              </a:spcBef>
              <a:spcAft>
                <a:spcPts val="0"/>
              </a:spcAft>
              <a:defRPr/>
            </a:pPr>
            <a:r>
              <a:rPr lang="ja-JP" altLang="en-US" sz="132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地域固有の景観を、観光資源として「守り」、より魅力的に「育て」、まちづくりを通して「活用」する</a:t>
            </a:r>
            <a:endParaRPr lang="en-US" altLang="ja-JP" sz="132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0" fontAlgn="auto" hangingPunct="0">
              <a:spcBef>
                <a:spcPts val="0"/>
              </a:spcBef>
              <a:spcAft>
                <a:spcPts val="0"/>
              </a:spcAft>
              <a:defRPr/>
            </a:pPr>
            <a:r>
              <a:rPr lang="ja-JP" altLang="en-US" sz="132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取組を強力に進めます。</a:t>
            </a:r>
            <a:endParaRPr lang="ja-JP" altLang="ja-JP" sz="1327"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318" name="グループ化 2"/>
          <p:cNvGrpSpPr/>
          <p:nvPr/>
        </p:nvGrpSpPr>
        <p:grpSpPr>
          <a:xfrm>
            <a:off x="483461" y="1726514"/>
            <a:ext cx="3827387" cy="4548054"/>
            <a:chOff x="25758" y="1377808"/>
            <a:chExt cx="4612335" cy="5480192"/>
          </a:xfrm>
        </p:grpSpPr>
        <p:sp>
          <p:nvSpPr>
            <p:cNvPr id="3319" name="正方形/長方形 26"/>
            <p:cNvSpPr>
              <a:spLocks noChangeArrowheads="1"/>
            </p:cNvSpPr>
            <p:nvPr/>
          </p:nvSpPr>
          <p:spPr>
            <a:xfrm>
              <a:off x="25758" y="1693732"/>
              <a:ext cx="4612335" cy="5164268"/>
            </a:xfrm>
            <a:prstGeom prst="rect">
              <a:avLst/>
            </a:prstGeom>
            <a:solidFill>
              <a:srgbClr val="E2F7FE"/>
            </a:solidFill>
            <a:ln>
              <a:noFill/>
            </a:ln>
          </p:spPr>
          <p:txBody>
            <a:bodyPr wrap="none" lIns="75875" tIns="37938" rIns="75875" bIns="3793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fontAlgn="auto" hangingPunct="0">
                <a:spcBef>
                  <a:spcPct val="0"/>
                </a:spcBef>
                <a:spcAft>
                  <a:spcPts val="0"/>
                </a:spcAft>
                <a:buNone/>
              </a:pPr>
              <a:endParaRPr lang="ja-JP" altLang="en-US" sz="1618" b="1">
                <a:solidFill>
                  <a:srgbClr val="000000"/>
                </a:solidFill>
              </a:endParaRPr>
            </a:p>
          </p:txBody>
        </p:sp>
        <p:sp>
          <p:nvSpPr>
            <p:cNvPr id="3320" name="正方形/長方形 10"/>
            <p:cNvSpPr/>
            <p:nvPr/>
          </p:nvSpPr>
          <p:spPr>
            <a:xfrm>
              <a:off x="25758" y="1377808"/>
              <a:ext cx="4612335" cy="378300"/>
            </a:xfrm>
            <a:prstGeom prst="rect">
              <a:avLst/>
            </a:prstGeom>
            <a:solidFill>
              <a:schemeClr val="accent5">
                <a:lumMod val="75000"/>
              </a:schemeClr>
            </a:solidFill>
            <a:ln w="15875">
              <a:noFill/>
              <a:miter lim="800000"/>
              <a:headEnd/>
              <a:tailEnd/>
            </a:ln>
          </p:spPr>
          <p:txBody>
            <a:bodyPr anchor="ctr"/>
            <a:lstStyle/>
            <a:p>
              <a:pPr algn="ctr" eaLnBrk="0" fontAlgn="auto" hangingPunct="0">
                <a:spcBef>
                  <a:spcPts val="0"/>
                </a:spcBef>
                <a:spcAft>
                  <a:spcPts val="0"/>
                </a:spcAft>
                <a:defRPr/>
              </a:pPr>
              <a:r>
                <a:rPr lang="ja-JP" altLang="en-US" sz="1327"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目指すべき将来像</a:t>
              </a:r>
            </a:p>
          </p:txBody>
        </p:sp>
      </p:grpSp>
      <p:sp>
        <p:nvSpPr>
          <p:cNvPr id="3321" name="角丸四角形 30"/>
          <p:cNvSpPr/>
          <p:nvPr/>
        </p:nvSpPr>
        <p:spPr>
          <a:xfrm>
            <a:off x="4299431" y="2315892"/>
            <a:ext cx="4753553" cy="1435627"/>
          </a:xfrm>
          <a:prstGeom prst="roundRect">
            <a:avLst>
              <a:gd name="adj" fmla="val 0"/>
            </a:avLst>
          </a:prstGeom>
          <a:noFill/>
          <a:ln w="31750">
            <a:noFill/>
            <a:prstDash val="solid"/>
            <a:miter lim="800000"/>
            <a:headEnd/>
            <a:tailEnd/>
          </a:ln>
        </p:spPr>
        <p:txBody>
          <a:bodyPr/>
          <a:lstStyle/>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月末時点で、</a:t>
            </a:r>
            <a:r>
              <a:rPr lang="en-US" altLang="ja-JP"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都道府県、</a:t>
            </a:r>
            <a:r>
              <a:rPr lang="en-US" altLang="ja-JP"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472</a:t>
            </a:r>
            <a:r>
              <a:rPr lang="ja-JP" altLang="en-US"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市区町村において</a:t>
            </a:r>
            <a:endParaRPr lang="en-US" altLang="ja-JP"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62"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景観計画を策定</a:t>
            </a: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観光地だけではなく、そこに至るルート沿い等を含めた、</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62"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広域的な景観形成が不十分</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視線を遮る電柱や電線により、</a:t>
            </a:r>
            <a:r>
              <a:rPr lang="ja-JP" altLang="en-US" sz="1162"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美しさに欠ける風景</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が都市や</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田園、世界遺産登録地など、各地に存在（日本の無電柱化率</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は、東京</a:t>
            </a:r>
            <a:r>
              <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区ですら７％と、欧米・アジアの主要都市と比べ</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著しく遅れている状況）。</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322" name="グループ化 14"/>
          <p:cNvGrpSpPr/>
          <p:nvPr/>
        </p:nvGrpSpPr>
        <p:grpSpPr>
          <a:xfrm>
            <a:off x="4362223" y="1726513"/>
            <a:ext cx="4304027" cy="576534"/>
            <a:chOff x="4700067" y="1377190"/>
            <a:chExt cx="5187822" cy="694498"/>
          </a:xfrm>
        </p:grpSpPr>
        <p:sp>
          <p:nvSpPr>
            <p:cNvPr id="3323" name="正方形/長方形 12"/>
            <p:cNvSpPr/>
            <p:nvPr/>
          </p:nvSpPr>
          <p:spPr>
            <a:xfrm>
              <a:off x="4700067" y="1377190"/>
              <a:ext cx="5187822" cy="379910"/>
            </a:xfrm>
            <a:prstGeom prst="rect">
              <a:avLst/>
            </a:prstGeom>
            <a:solidFill>
              <a:srgbClr val="FF6600"/>
            </a:solidFill>
            <a:ln w="15875">
              <a:noFill/>
              <a:miter lim="800000"/>
              <a:headEnd/>
              <a:tailEnd/>
            </a:ln>
          </p:spPr>
          <p:txBody>
            <a:bodyPr anchor="ctr"/>
            <a:lstStyle/>
            <a:p>
              <a:pPr algn="ctr" eaLnBrk="0" fontAlgn="auto" hangingPunct="0">
                <a:spcBef>
                  <a:spcPts val="0"/>
                </a:spcBef>
                <a:spcAft>
                  <a:spcPts val="0"/>
                </a:spcAft>
                <a:defRPr/>
              </a:pPr>
              <a:r>
                <a:rPr lang="ja-JP" altLang="en-US" sz="1327"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現状・課題および今後の対応</a:t>
              </a:r>
            </a:p>
          </p:txBody>
        </p:sp>
        <p:grpSp>
          <p:nvGrpSpPr>
            <p:cNvPr id="3324" name="グループ化 7"/>
            <p:cNvGrpSpPr/>
            <p:nvPr/>
          </p:nvGrpSpPr>
          <p:grpSpPr>
            <a:xfrm>
              <a:off x="4717042" y="1817862"/>
              <a:ext cx="1106460" cy="253826"/>
              <a:chOff x="4717042" y="1817862"/>
              <a:chExt cx="1106460" cy="253826"/>
            </a:xfrm>
          </p:grpSpPr>
          <p:sp>
            <p:nvSpPr>
              <p:cNvPr id="3325" name="正方形/長方形 32"/>
              <p:cNvSpPr/>
              <p:nvPr/>
            </p:nvSpPr>
            <p:spPr>
              <a:xfrm>
                <a:off x="4717268" y="1817268"/>
                <a:ext cx="1106023" cy="254420"/>
              </a:xfrm>
              <a:prstGeom prst="rect">
                <a:avLst/>
              </a:prstGeom>
              <a:noFill/>
              <a:ln w="28575">
                <a:solidFill>
                  <a:srgbClr val="FF6600"/>
                </a:solidFill>
                <a:miter lim="800000"/>
                <a:headEnd/>
                <a:tailEnd/>
              </a:ln>
            </p:spPr>
            <p:txBody>
              <a:bodyPr anchor="ctr"/>
              <a:lstStyle/>
              <a:p>
                <a:pPr algn="ctr" eaLnBrk="0" fontAlgn="auto" hangingPunct="0">
                  <a:spcBef>
                    <a:spcPts val="0"/>
                  </a:spcBef>
                  <a:spcAft>
                    <a:spcPts val="0"/>
                  </a:spcAft>
                  <a:defRPr/>
                </a:pPr>
                <a:endParaRPr lang="ja-JP" altLang="en-US" sz="830" b="1" dirty="0">
                  <a:solidFill>
                    <a:prstClr val="black"/>
                  </a:solidFill>
                  <a:latin typeface="ＭＳ Ｐゴシック" panose="020B0600070205080204" pitchFamily="50" charset="-128"/>
                  <a:ea typeface="ＭＳ Ｐゴシック"/>
                </a:endParaRPr>
              </a:p>
            </p:txBody>
          </p:sp>
          <p:sp>
            <p:nvSpPr>
              <p:cNvPr id="3326" name="正方形/長方形 3"/>
              <p:cNvSpPr/>
              <p:nvPr/>
            </p:nvSpPr>
            <p:spPr>
              <a:xfrm>
                <a:off x="4741350" y="1870558"/>
                <a:ext cx="1081942" cy="190816"/>
              </a:xfrm>
              <a:prstGeom prst="rect">
                <a:avLst/>
              </a:prstGeom>
            </p:spPr>
            <p:txBody>
              <a:bodyPr wrap="none" anchor="ctr"/>
              <a:lstStyle/>
              <a:p>
                <a:pPr marL="151471" indent="-151471" eaLnBrk="0" fontAlgn="auto" hangingPunct="0">
                  <a:spcBef>
                    <a:spcPts val="0"/>
                  </a:spcBef>
                  <a:spcAft>
                    <a:spcPts val="0"/>
                  </a:spcAft>
                  <a:defRPr/>
                </a:pPr>
                <a:r>
                  <a:rPr lang="ja-JP" altLang="en-US" sz="1162"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現状・課題</a:t>
                </a:r>
                <a:endParaRPr lang="en-US" altLang="ja-JP" sz="1162"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3327" name="正方形/長方形 27"/>
          <p:cNvSpPr>
            <a:spLocks noChangeArrowheads="1"/>
          </p:cNvSpPr>
          <p:nvPr/>
        </p:nvSpPr>
        <p:spPr>
          <a:xfrm>
            <a:off x="4356515" y="4051201"/>
            <a:ext cx="4325433" cy="2223367"/>
          </a:xfrm>
          <a:prstGeom prst="rect">
            <a:avLst/>
          </a:prstGeom>
          <a:solidFill>
            <a:srgbClr val="FFFF99"/>
          </a:solidFill>
          <a:ln>
            <a:noFill/>
          </a:ln>
        </p:spPr>
        <p:txBody>
          <a:bodyPr wrap="none" lIns="75875" tIns="37938" rIns="75875" bIns="3793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fontAlgn="auto" hangingPunct="0">
              <a:spcBef>
                <a:spcPct val="0"/>
              </a:spcBef>
              <a:spcAft>
                <a:spcPts val="0"/>
              </a:spcAft>
              <a:buNone/>
            </a:pPr>
            <a:endParaRPr lang="ja-JP" altLang="en-US" sz="1618" b="1">
              <a:solidFill>
                <a:srgbClr val="000000"/>
              </a:solidFill>
            </a:endParaRPr>
          </a:p>
        </p:txBody>
      </p:sp>
      <p:sp>
        <p:nvSpPr>
          <p:cNvPr id="3328" name="角丸四角形 35"/>
          <p:cNvSpPr/>
          <p:nvPr/>
        </p:nvSpPr>
        <p:spPr>
          <a:xfrm>
            <a:off x="4273745" y="4052628"/>
            <a:ext cx="5497053" cy="1945089"/>
          </a:xfrm>
          <a:prstGeom prst="roundRect">
            <a:avLst>
              <a:gd name="adj" fmla="val 0"/>
            </a:avLst>
          </a:prstGeom>
          <a:noFill/>
          <a:ln w="31750">
            <a:noFill/>
            <a:prstDash val="sysDash"/>
            <a:miter lim="800000"/>
            <a:headEnd/>
            <a:tailEnd/>
          </a:ln>
        </p:spPr>
        <p:txBody>
          <a:bodyPr/>
          <a:lstStyle/>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年を目途</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主要な観光地</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（原則として</a:t>
            </a:r>
            <a:r>
              <a:rPr lang="ja-JP" altLang="en-US"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全都道府県・</a:t>
            </a:r>
            <a:endParaRPr lang="en-US" altLang="ja-JP"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全国の半数の市区町村</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景観計画を策定</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endParaRPr lang="en-US" altLang="ja-JP" sz="332"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6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目に見えるかたちでの景観形成を促進するため</a:t>
            </a:r>
            <a:r>
              <a:rPr lang="ja-JP" altLang="en-US"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モデル地区を</a:t>
            </a:r>
            <a:endParaRPr lang="en-US" altLang="ja-JP"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選定し、重点支援</a:t>
            </a:r>
            <a:r>
              <a:rPr lang="ja-JP" altLang="en-US" sz="116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6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298690" indent="-298690" eaLnBrk="0" fontAlgn="auto" hangingPunct="0">
              <a:spcBef>
                <a:spcPts val="0"/>
              </a:spcBef>
              <a:spcAft>
                <a:spcPts val="0"/>
              </a:spcAft>
              <a:defRPr/>
            </a:pPr>
            <a:r>
              <a:rPr lang="ja-JP" altLang="en-US" sz="995"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・行政界を越えた景観形成を促し、観光サイン等のデザインの統一化</a:t>
            </a:r>
            <a:endParaRPr lang="en-US" altLang="ja-JP" sz="995"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98690" indent="-298690" eaLnBrk="0" fontAlgn="auto" hangingPunct="0">
              <a:spcBef>
                <a:spcPts val="0"/>
              </a:spcBef>
              <a:spcAft>
                <a:spcPts val="0"/>
              </a:spcAft>
              <a:defRPr/>
            </a:pPr>
            <a:r>
              <a:rPr lang="ja-JP" altLang="en-US" sz="995"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等に</a:t>
            </a:r>
            <a:r>
              <a:rPr lang="ja-JP" altLang="en-US" sz="995" dirty="0">
                <a:latin typeface="メイリオ" panose="020B0604030504040204" pitchFamily="50" charset="-128"/>
                <a:ea typeface="メイリオ" panose="020B0604030504040204" pitchFamily="50" charset="-128"/>
                <a:cs typeface="メイリオ" panose="020B0604030504040204" pitchFamily="50" charset="-128"/>
              </a:rPr>
              <a:t>よる広域的な景観形成を推進</a:t>
            </a:r>
            <a:endParaRPr lang="en-US" altLang="ja-JP" sz="995" dirty="0">
              <a:latin typeface="メイリオ" panose="020B0604030504040204" pitchFamily="50" charset="-128"/>
              <a:ea typeface="メイリオ" panose="020B0604030504040204" pitchFamily="50" charset="-128"/>
              <a:cs typeface="メイリオ" panose="020B0604030504040204" pitchFamily="50" charset="-128"/>
            </a:endParaRPr>
          </a:p>
          <a:p>
            <a:pPr marL="298690" indent="-298690" eaLnBrk="0" fontAlgn="auto" hangingPunct="0">
              <a:spcBef>
                <a:spcPts val="0"/>
              </a:spcBef>
              <a:spcAft>
                <a:spcPts val="0"/>
              </a:spcAft>
              <a:defRPr/>
            </a:pPr>
            <a:r>
              <a:rPr lang="ja-JP" altLang="en-US" sz="995" dirty="0">
                <a:latin typeface="メイリオ" panose="020B0604030504040204" pitchFamily="50" charset="-128"/>
                <a:ea typeface="メイリオ" panose="020B0604030504040204" pitchFamily="50" charset="-128"/>
                <a:cs typeface="メイリオ" panose="020B0604030504040204" pitchFamily="50" charset="-128"/>
              </a:rPr>
              <a:t>　　・広域観光周遊ルート内で「都市周遊ミニルート」を選定し、歴史的</a:t>
            </a:r>
            <a:endParaRPr lang="en-US" altLang="ja-JP" sz="995" dirty="0">
              <a:latin typeface="メイリオ" panose="020B0604030504040204" pitchFamily="50" charset="-128"/>
              <a:ea typeface="メイリオ" panose="020B0604030504040204" pitchFamily="50" charset="-128"/>
              <a:cs typeface="メイリオ" panose="020B0604030504040204" pitchFamily="50" charset="-128"/>
            </a:endParaRPr>
          </a:p>
          <a:p>
            <a:pPr marL="298690" indent="-298690" eaLnBrk="0" fontAlgn="auto" hangingPunct="0">
              <a:spcBef>
                <a:spcPts val="0"/>
              </a:spcBef>
              <a:spcAft>
                <a:spcPts val="0"/>
              </a:spcAft>
              <a:defRPr/>
            </a:pPr>
            <a:r>
              <a:rPr lang="ja-JP" altLang="en-US" sz="995" dirty="0">
                <a:latin typeface="メイリオ" panose="020B0604030504040204" pitchFamily="50" charset="-128"/>
                <a:ea typeface="メイリオ" panose="020B0604030504040204" pitchFamily="50" charset="-128"/>
                <a:cs typeface="メイリオ" panose="020B0604030504040204" pitchFamily="50" charset="-128"/>
              </a:rPr>
              <a:t>　　　道</a:t>
            </a:r>
            <a:r>
              <a:rPr lang="ja-JP" altLang="en-US" sz="995" dirty="0" err="1">
                <a:latin typeface="メイリオ" panose="020B0604030504040204" pitchFamily="50" charset="-128"/>
                <a:ea typeface="メイリオ" panose="020B0604030504040204" pitchFamily="50" charset="-128"/>
                <a:cs typeface="メイリオ" panose="020B0604030504040204" pitchFamily="50" charset="-128"/>
              </a:rPr>
              <a:t>すじの</a:t>
            </a:r>
            <a:r>
              <a:rPr lang="ja-JP" altLang="en-US" sz="995" dirty="0">
                <a:latin typeface="メイリオ" panose="020B0604030504040204" pitchFamily="50" charset="-128"/>
                <a:ea typeface="メイリオ" panose="020B0604030504040204" pitchFamily="50" charset="-128"/>
                <a:cs typeface="メイリオ" panose="020B0604030504040204" pitchFamily="50" charset="-128"/>
              </a:rPr>
              <a:t>再生、トイレ・休憩施設等の設置、地域のまちづくり団体</a:t>
            </a:r>
            <a:endParaRPr lang="en-US" altLang="ja-JP" sz="995" dirty="0">
              <a:latin typeface="メイリオ" panose="020B0604030504040204" pitchFamily="50" charset="-128"/>
              <a:ea typeface="メイリオ" panose="020B0604030504040204" pitchFamily="50" charset="-128"/>
              <a:cs typeface="メイリオ" panose="020B0604030504040204" pitchFamily="50" charset="-128"/>
            </a:endParaRPr>
          </a:p>
          <a:p>
            <a:pPr marL="298690" indent="-298690" eaLnBrk="0" fontAlgn="auto" hangingPunct="0">
              <a:spcBef>
                <a:spcPts val="0"/>
              </a:spcBef>
              <a:spcAft>
                <a:spcPts val="0"/>
              </a:spcAft>
              <a:defRPr/>
            </a:pPr>
            <a:r>
              <a:rPr lang="ja-JP" altLang="en-US" sz="995" dirty="0">
                <a:latin typeface="メイリオ" panose="020B0604030504040204" pitchFamily="50" charset="-128"/>
                <a:ea typeface="メイリオ" panose="020B0604030504040204" pitchFamily="50" charset="-128"/>
                <a:cs typeface="メイリオ" panose="020B0604030504040204" pitchFamily="50" charset="-128"/>
              </a:rPr>
              <a:t>　　　の活動等をパッケージで重点支援</a:t>
            </a:r>
            <a:endParaRPr lang="en-US" altLang="ja-JP" sz="995" dirty="0">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endParaRPr lang="en-US" altLang="ja-JP" sz="33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latin typeface="メイリオ" panose="020B0604030504040204" pitchFamily="50" charset="-128"/>
                <a:ea typeface="メイリオ" panose="020B0604030504040204" pitchFamily="50" charset="-128"/>
                <a:cs typeface="メイリオ" panose="020B0604030504040204" pitchFamily="50" charset="-128"/>
              </a:rPr>
              <a:t>○ 歴史まちづくり法の重点区域などで、無電柱化を推進</a:t>
            </a:r>
            <a:endParaRPr lang="en-US" altLang="ja-JP" sz="1162" dirty="0">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endParaRPr lang="en-US" altLang="ja-JP" sz="332" dirty="0">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latin typeface="メイリオ" panose="020B0604030504040204" pitchFamily="50" charset="-128"/>
                <a:ea typeface="メイリオ" panose="020B0604030504040204" pitchFamily="50" charset="-128"/>
                <a:cs typeface="メイリオ" panose="020B0604030504040204" pitchFamily="50" charset="-128"/>
              </a:rPr>
              <a:t>○ 観光資源となっている国営公園の魅力的な景観などを活用し、</a:t>
            </a:r>
            <a:endParaRPr lang="en-US" altLang="ja-JP" sz="1162" dirty="0">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latin typeface="メイリオ" panose="020B0604030504040204" pitchFamily="50" charset="-128"/>
                <a:ea typeface="メイリオ" panose="020B0604030504040204" pitchFamily="50" charset="-128"/>
                <a:cs typeface="メイリオ" panose="020B0604030504040204" pitchFamily="50" charset="-128"/>
              </a:rPr>
              <a:t>　 外国人向けガイドツアーの開催や</a:t>
            </a:r>
            <a:r>
              <a:rPr lang="en-US" altLang="ja-JP" sz="1162" dirty="0">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1162" dirty="0">
                <a:latin typeface="メイリオ" panose="020B0604030504040204" pitchFamily="50" charset="-128"/>
                <a:ea typeface="メイリオ" panose="020B0604030504040204" pitchFamily="50" charset="-128"/>
                <a:cs typeface="メイリオ" panose="020B0604030504040204" pitchFamily="50" charset="-128"/>
              </a:rPr>
              <a:t>環境の整備等を推進。</a:t>
            </a:r>
            <a:endParaRPr lang="en-US" altLang="ja-JP" sz="1162"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329" name="グループ化 8"/>
          <p:cNvGrpSpPr/>
          <p:nvPr/>
        </p:nvGrpSpPr>
        <p:grpSpPr>
          <a:xfrm>
            <a:off x="4375066" y="3787194"/>
            <a:ext cx="2762797" cy="218341"/>
            <a:chOff x="4715399" y="2815134"/>
            <a:chExt cx="3328974" cy="263346"/>
          </a:xfrm>
        </p:grpSpPr>
        <p:sp>
          <p:nvSpPr>
            <p:cNvPr id="3330" name="下矢印 47"/>
            <p:cNvSpPr/>
            <p:nvPr/>
          </p:nvSpPr>
          <p:spPr>
            <a:xfrm>
              <a:off x="6544959" y="2815134"/>
              <a:ext cx="1499414" cy="263346"/>
            </a:xfrm>
            <a:prstGeom prst="downArrow">
              <a:avLst/>
            </a:prstGeom>
            <a:solidFill>
              <a:srgbClr val="FF6600"/>
            </a:solidFill>
            <a:ln w="15875">
              <a:noFill/>
              <a:miter lim="800000"/>
              <a:headEnd/>
              <a:tailEnd/>
            </a:ln>
          </p:spPr>
          <p:txBody>
            <a:bodyPr anchor="ctr"/>
            <a:lstStyle/>
            <a:p>
              <a:pPr algn="ctr" eaLnBrk="0" fontAlgn="auto" hangingPunct="0">
                <a:spcBef>
                  <a:spcPts val="0"/>
                </a:spcBef>
                <a:spcAft>
                  <a:spcPts val="0"/>
                </a:spcAft>
                <a:defRPr/>
              </a:pPr>
              <a:endParaRPr lang="ja-JP" altLang="en-US" sz="830" b="1" dirty="0">
                <a:solidFill>
                  <a:prstClr val="black"/>
                </a:solidFill>
                <a:latin typeface="ＭＳ Ｐゴシック" panose="020B0600070205080204" pitchFamily="50" charset="-128"/>
                <a:ea typeface="ＭＳ Ｐゴシック"/>
              </a:endParaRPr>
            </a:p>
          </p:txBody>
        </p:sp>
        <p:grpSp>
          <p:nvGrpSpPr>
            <p:cNvPr id="3331" name="グループ化 48"/>
            <p:cNvGrpSpPr/>
            <p:nvPr/>
          </p:nvGrpSpPr>
          <p:grpSpPr>
            <a:xfrm>
              <a:off x="4715399" y="2815134"/>
              <a:ext cx="1106460" cy="253826"/>
              <a:chOff x="4717042" y="1817862"/>
              <a:chExt cx="1106460" cy="253826"/>
            </a:xfrm>
          </p:grpSpPr>
          <p:sp>
            <p:nvSpPr>
              <p:cNvPr id="3332" name="正方形/長方形 49"/>
              <p:cNvSpPr/>
              <p:nvPr/>
            </p:nvSpPr>
            <p:spPr>
              <a:xfrm>
                <a:off x="4717042" y="1817862"/>
                <a:ext cx="1105647" cy="253018"/>
              </a:xfrm>
              <a:prstGeom prst="rect">
                <a:avLst/>
              </a:prstGeom>
              <a:noFill/>
              <a:ln w="28575">
                <a:solidFill>
                  <a:srgbClr val="FF6600"/>
                </a:solidFill>
                <a:miter lim="800000"/>
                <a:headEnd/>
                <a:tailEnd/>
              </a:ln>
            </p:spPr>
            <p:txBody>
              <a:bodyPr anchor="ctr"/>
              <a:lstStyle/>
              <a:p>
                <a:pPr algn="ctr" eaLnBrk="0" fontAlgn="auto" hangingPunct="0">
                  <a:spcBef>
                    <a:spcPts val="0"/>
                  </a:spcBef>
                  <a:spcAft>
                    <a:spcPts val="0"/>
                  </a:spcAft>
                  <a:defRPr/>
                </a:pPr>
                <a:endParaRPr lang="ja-JP" altLang="en-US" sz="830" b="1" dirty="0">
                  <a:solidFill>
                    <a:prstClr val="black"/>
                  </a:solidFill>
                  <a:latin typeface="ＭＳ Ｐゴシック" panose="020B0600070205080204" pitchFamily="50" charset="-128"/>
                  <a:ea typeface="ＭＳ Ｐゴシック"/>
                </a:endParaRPr>
              </a:p>
            </p:txBody>
          </p:sp>
          <p:sp>
            <p:nvSpPr>
              <p:cNvPr id="3333" name="正方形/長方形 50"/>
              <p:cNvSpPr/>
              <p:nvPr/>
            </p:nvSpPr>
            <p:spPr>
              <a:xfrm>
                <a:off x="4741115" y="1871219"/>
                <a:ext cx="1081573" cy="189334"/>
              </a:xfrm>
              <a:prstGeom prst="rect">
                <a:avLst/>
              </a:prstGeom>
            </p:spPr>
            <p:txBody>
              <a:bodyPr wrap="none" anchor="ctr"/>
              <a:lstStyle/>
              <a:p>
                <a:pPr marL="151471" indent="-151471" eaLnBrk="0" fontAlgn="auto" hangingPunct="0">
                  <a:spcBef>
                    <a:spcPts val="0"/>
                  </a:spcBef>
                  <a:spcAft>
                    <a:spcPts val="0"/>
                  </a:spcAft>
                  <a:defRPr/>
                </a:pPr>
                <a:r>
                  <a:rPr lang="ja-JP" altLang="en-US" sz="1162"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今後の対応</a:t>
                </a:r>
                <a:endParaRPr lang="en-US" altLang="ja-JP" sz="1162"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3334" name="正方形/長方形 23"/>
          <p:cNvSpPr/>
          <p:nvPr/>
        </p:nvSpPr>
        <p:spPr>
          <a:xfrm>
            <a:off x="569085" y="2114675"/>
            <a:ext cx="1074580" cy="238319"/>
          </a:xfrm>
          <a:prstGeom prst="rect">
            <a:avLst/>
          </a:prstGeom>
          <a:solidFill>
            <a:schemeClr val="bg1"/>
          </a:solidFill>
          <a:ln>
            <a:solidFill>
              <a:schemeClr val="tx1"/>
            </a:solidFill>
          </a:ln>
        </p:spPr>
        <p:txBody>
          <a:bodyPr anchor="ctr"/>
          <a:lstStyle/>
          <a:p>
            <a:pPr algn="ctr" eaLnBrk="0" fontAlgn="auto" hangingPunct="0">
              <a:spcBef>
                <a:spcPts val="0"/>
              </a:spcBef>
              <a:spcAft>
                <a:spcPts val="0"/>
              </a:spcAft>
              <a:defRPr/>
            </a:pPr>
            <a:r>
              <a:rPr lang="ja-JP" altLang="en-US" sz="132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京　都　市</a:t>
            </a:r>
            <a:endParaRPr lang="ja-JP" altLang="en-US" sz="995" dirty="0">
              <a:solidFill>
                <a:prstClr val="black"/>
              </a:solidFill>
              <a:latin typeface="Arial"/>
              <a:ea typeface="ＭＳ Ｐゴシック"/>
            </a:endParaRPr>
          </a:p>
        </p:txBody>
      </p:sp>
      <p:sp>
        <p:nvSpPr>
          <p:cNvPr id="3335" name="角丸四角形 25"/>
          <p:cNvSpPr/>
          <p:nvPr/>
        </p:nvSpPr>
        <p:spPr>
          <a:xfrm>
            <a:off x="483461" y="4761881"/>
            <a:ext cx="4268350" cy="699261"/>
          </a:xfrm>
          <a:prstGeom prst="roundRect">
            <a:avLst>
              <a:gd name="adj" fmla="val 0"/>
            </a:avLst>
          </a:prstGeom>
          <a:noFill/>
          <a:ln w="31750">
            <a:noFill/>
            <a:prstDash val="sysDash"/>
            <a:miter lim="800000"/>
            <a:headEnd/>
            <a:tailEnd/>
          </a:ln>
        </p:spPr>
        <p:txBody>
          <a:bodyPr/>
          <a:lstStyle/>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関門海峡固有の良好な景観形成を図るため、下関市及び</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北九州市では、県境を越えて関門景観協議会を組織し、</a:t>
            </a:r>
            <a:endParaRPr lang="en-US" altLang="ja-JP"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広域的な景観のマスタープラン</a:t>
            </a: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を策定。</a:t>
            </a:r>
            <a:endParaRPr lang="en-US" altLang="ja-JP"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36" name="角丸四角形 28"/>
          <p:cNvSpPr/>
          <p:nvPr/>
        </p:nvSpPr>
        <p:spPr>
          <a:xfrm>
            <a:off x="484887" y="2412931"/>
            <a:ext cx="4087113" cy="956133"/>
          </a:xfrm>
          <a:prstGeom prst="roundRect">
            <a:avLst>
              <a:gd name="adj" fmla="val 0"/>
            </a:avLst>
          </a:prstGeom>
          <a:noFill/>
          <a:ln w="31750">
            <a:noFill/>
            <a:prstDash val="sysDash"/>
            <a:miter lim="800000"/>
            <a:headEnd/>
            <a:tailEnd/>
          </a:ln>
        </p:spPr>
        <p:txBody>
          <a:bodyPr/>
          <a:lstStyle/>
          <a:p>
            <a:pPr marL="147520" indent="-147520" eaLnBrk="0" fontAlgn="auto" hangingPunct="0">
              <a:spcBef>
                <a:spcPts val="0"/>
              </a:spcBef>
              <a:spcAft>
                <a:spcPts val="0"/>
              </a:spcAft>
              <a:defRPr/>
            </a:pPr>
            <a:r>
              <a:rPr lang="ja-JP" altLang="en-US" sz="11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歴史的建造物の保全や景観法規制などの</a:t>
            </a: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「守る」視点と</a:t>
            </a:r>
            <a:endParaRPr lang="en-US" altLang="ja-JP"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あわせ、屋外広告物の適正化や地域との協働による街並</a:t>
            </a:r>
            <a:endParaRPr lang="en-US" altLang="ja-JP"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み誘導などの「育て」「活用」する視点をもって、総合</a:t>
            </a:r>
            <a:endParaRPr lang="en-US" altLang="ja-JP"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47520" indent="-147520" eaLnBrk="0" fontAlgn="auto" hangingPunct="0">
              <a:spcBef>
                <a:spcPts val="0"/>
              </a:spcBef>
              <a:spcAft>
                <a:spcPts val="0"/>
              </a:spcAft>
              <a:defRPr/>
            </a:pPr>
            <a:r>
              <a:rPr lang="ja-JP" altLang="en-US" sz="1162"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的に景観形成を推進。</a:t>
            </a:r>
          </a:p>
        </p:txBody>
      </p:sp>
      <p:pic>
        <p:nvPicPr>
          <p:cNvPr id="3337" name="Picture 8"/>
          <p:cNvPicPr>
            <a:picLocks noChangeAspect="1" noChangeArrowheads="1"/>
          </p:cNvPicPr>
          <p:nvPr/>
        </p:nvPicPr>
        <p:blipFill>
          <a:blip r:embed="rId3"/>
          <a:stretch>
            <a:fillRect/>
          </a:stretch>
        </p:blipFill>
        <p:spPr>
          <a:xfrm>
            <a:off x="1607988" y="5395495"/>
            <a:ext cx="1121673" cy="707824"/>
          </a:xfrm>
          <a:prstGeom prst="rect">
            <a:avLst/>
          </a:prstGeom>
          <a:noFill/>
          <a:ln>
            <a:noFill/>
          </a:ln>
          <a:effectLst/>
        </p:spPr>
      </p:pic>
      <p:pic>
        <p:nvPicPr>
          <p:cNvPr id="3338" name="Picture 14"/>
          <p:cNvPicPr>
            <a:picLocks noChangeAspect="1" noChangeArrowheads="1"/>
          </p:cNvPicPr>
          <p:nvPr/>
        </p:nvPicPr>
        <p:blipFill>
          <a:blip r:embed="rId4"/>
          <a:stretch>
            <a:fillRect/>
          </a:stretch>
        </p:blipFill>
        <p:spPr>
          <a:xfrm>
            <a:off x="2879500" y="5408339"/>
            <a:ext cx="1164486" cy="694981"/>
          </a:xfrm>
          <a:prstGeom prst="rect">
            <a:avLst/>
          </a:prstGeom>
          <a:noFill/>
          <a:ln>
            <a:noFill/>
          </a:ln>
          <a:effectLst/>
        </p:spPr>
      </p:pic>
      <p:pic>
        <p:nvPicPr>
          <p:cNvPr id="3339" name="図 33"/>
          <p:cNvPicPr>
            <a:picLocks noChangeAspect="1"/>
          </p:cNvPicPr>
          <p:nvPr/>
        </p:nvPicPr>
        <p:blipFill>
          <a:blip r:embed="rId5">
            <a:lum contrast="10000"/>
          </a:blip>
          <a:srcRect b="32632"/>
          <a:stretch>
            <a:fillRect/>
          </a:stretch>
        </p:blipFill>
        <p:spPr>
          <a:xfrm>
            <a:off x="1883410" y="3193536"/>
            <a:ext cx="1033195" cy="914747"/>
          </a:xfrm>
          <a:prstGeom prst="rect">
            <a:avLst/>
          </a:prstGeom>
          <a:noFill/>
          <a:ln w="9525">
            <a:solidFill>
              <a:srgbClr val="E2F7FE"/>
            </a:solidFill>
            <a:miter lim="800000"/>
            <a:headEnd/>
            <a:tailEnd/>
          </a:ln>
        </p:spPr>
      </p:pic>
      <p:sp>
        <p:nvSpPr>
          <p:cNvPr id="3340" name="下矢印 34"/>
          <p:cNvSpPr/>
          <p:nvPr/>
        </p:nvSpPr>
        <p:spPr>
          <a:xfrm rot="16200000">
            <a:off x="1509519" y="3605957"/>
            <a:ext cx="448099" cy="1798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ja-JP" altLang="en-US" sz="1618">
              <a:solidFill>
                <a:prstClr val="white"/>
              </a:solidFill>
            </a:endParaRPr>
          </a:p>
        </p:txBody>
      </p:sp>
      <p:pic>
        <p:nvPicPr>
          <p:cNvPr id="3341" name="図 36"/>
          <p:cNvPicPr>
            <a:picLocks noChangeAspect="1"/>
          </p:cNvPicPr>
          <p:nvPr/>
        </p:nvPicPr>
        <p:blipFill>
          <a:blip r:embed="rId6"/>
          <a:srcRect b="27939"/>
          <a:stretch>
            <a:fillRect/>
          </a:stretch>
        </p:blipFill>
        <p:spPr>
          <a:xfrm>
            <a:off x="629021" y="3190682"/>
            <a:ext cx="1003226" cy="916176"/>
          </a:xfrm>
          <a:prstGeom prst="rect">
            <a:avLst/>
          </a:prstGeom>
          <a:noFill/>
          <a:ln>
            <a:noFill/>
          </a:ln>
        </p:spPr>
      </p:pic>
      <p:sp>
        <p:nvSpPr>
          <p:cNvPr id="3342" name="テキスト ボックス 37"/>
          <p:cNvSpPr txBox="1"/>
          <p:nvPr/>
        </p:nvSpPr>
        <p:spPr>
          <a:xfrm>
            <a:off x="569085" y="4105430"/>
            <a:ext cx="2270459" cy="347788"/>
          </a:xfrm>
          <a:prstGeom prst="rect">
            <a:avLst/>
          </a:prstGeom>
          <a:noFill/>
        </p:spPr>
        <p:txBody>
          <a:bodyPr>
            <a:spAutoFit/>
          </a:bodyPr>
          <a:lstStyle/>
          <a:p>
            <a:pPr algn="ctr" eaLnBrk="0" fontAlgn="auto" hangingPunct="0">
              <a:spcBef>
                <a:spcPts val="0"/>
              </a:spcBef>
              <a:spcAft>
                <a:spcPts val="0"/>
              </a:spcAft>
              <a:defRPr/>
            </a:pPr>
            <a:r>
              <a:rPr lang="ja-JP" altLang="en-US" sz="830" dirty="0">
                <a:solidFill>
                  <a:prstClr val="black"/>
                </a:solidFill>
                <a:latin typeface="メイリオ" pitchFamily="50" charset="-128"/>
                <a:ea typeface="メイリオ" pitchFamily="50" charset="-128"/>
                <a:cs typeface="メイリオ" pitchFamily="50" charset="-128"/>
              </a:rPr>
              <a:t>屋外広告物の適正化が進んだ四条大通</a:t>
            </a:r>
            <a:endParaRPr lang="en-US" altLang="ja-JP" sz="830" dirty="0">
              <a:solidFill>
                <a:prstClr val="black"/>
              </a:solidFill>
              <a:latin typeface="メイリオ" pitchFamily="50" charset="-128"/>
              <a:ea typeface="メイリオ" pitchFamily="50" charset="-128"/>
              <a:cs typeface="メイリオ" pitchFamily="50" charset="-128"/>
            </a:endParaRPr>
          </a:p>
          <a:p>
            <a:pPr algn="ctr" eaLnBrk="0" fontAlgn="auto" hangingPunct="0">
              <a:spcBef>
                <a:spcPts val="0"/>
              </a:spcBef>
              <a:spcAft>
                <a:spcPts val="0"/>
              </a:spcAft>
              <a:defRPr/>
            </a:pPr>
            <a:r>
              <a:rPr lang="ja-JP" altLang="en-US" sz="830" dirty="0">
                <a:solidFill>
                  <a:prstClr val="black"/>
                </a:solidFill>
                <a:latin typeface="メイリオ" pitchFamily="50" charset="-128"/>
                <a:ea typeface="メイリオ" pitchFamily="50" charset="-128"/>
                <a:cs typeface="メイリオ" pitchFamily="50" charset="-128"/>
              </a:rPr>
              <a:t>（ </a:t>
            </a:r>
            <a:r>
              <a:rPr lang="en-US" altLang="ja-JP" sz="830" dirty="0">
                <a:solidFill>
                  <a:prstClr val="black"/>
                </a:solidFill>
                <a:latin typeface="メイリオ" pitchFamily="50" charset="-128"/>
                <a:ea typeface="メイリオ" pitchFamily="50" charset="-128"/>
                <a:cs typeface="メイリオ" pitchFamily="50" charset="-128"/>
              </a:rPr>
              <a:t>2007</a:t>
            </a:r>
            <a:r>
              <a:rPr lang="ja-JP" altLang="en-US" sz="830" dirty="0">
                <a:solidFill>
                  <a:prstClr val="black"/>
                </a:solidFill>
                <a:latin typeface="メイリオ" pitchFamily="50" charset="-128"/>
                <a:ea typeface="メイリオ" pitchFamily="50" charset="-128"/>
                <a:cs typeface="メイリオ" pitchFamily="50" charset="-128"/>
              </a:rPr>
              <a:t>年</a:t>
            </a:r>
            <a:r>
              <a:rPr lang="en-US" altLang="ja-JP" sz="830" dirty="0">
                <a:solidFill>
                  <a:prstClr val="black"/>
                </a:solidFill>
                <a:latin typeface="メイリオ" pitchFamily="50" charset="-128"/>
                <a:ea typeface="メイリオ" pitchFamily="50" charset="-128"/>
                <a:cs typeface="メイリオ" pitchFamily="50" charset="-128"/>
              </a:rPr>
              <a:t> </a:t>
            </a:r>
            <a:r>
              <a:rPr lang="ja-JP" altLang="en-US" sz="830" dirty="0">
                <a:solidFill>
                  <a:prstClr val="black"/>
                </a:solidFill>
                <a:latin typeface="メイリオ" pitchFamily="50" charset="-128"/>
                <a:ea typeface="メイリオ" pitchFamily="50" charset="-128"/>
                <a:cs typeface="メイリオ" pitchFamily="50" charset="-128"/>
              </a:rPr>
              <a:t>→ </a:t>
            </a:r>
            <a:r>
              <a:rPr lang="en-US" altLang="ja-JP" sz="830" dirty="0">
                <a:solidFill>
                  <a:prstClr val="black"/>
                </a:solidFill>
                <a:latin typeface="メイリオ" pitchFamily="50" charset="-128"/>
                <a:ea typeface="メイリオ" pitchFamily="50" charset="-128"/>
                <a:cs typeface="メイリオ" pitchFamily="50" charset="-128"/>
              </a:rPr>
              <a:t>2015</a:t>
            </a:r>
            <a:r>
              <a:rPr lang="ja-JP" altLang="en-US" sz="830" dirty="0">
                <a:solidFill>
                  <a:prstClr val="black"/>
                </a:solidFill>
                <a:latin typeface="メイリオ" pitchFamily="50" charset="-128"/>
                <a:ea typeface="メイリオ" pitchFamily="50" charset="-128"/>
                <a:cs typeface="メイリオ" pitchFamily="50" charset="-128"/>
              </a:rPr>
              <a:t>年</a:t>
            </a:r>
            <a:r>
              <a:rPr lang="en-US" altLang="ja-JP" sz="830" dirty="0">
                <a:solidFill>
                  <a:prstClr val="black"/>
                </a:solidFill>
                <a:latin typeface="メイリオ" pitchFamily="50" charset="-128"/>
                <a:ea typeface="メイリオ" pitchFamily="50" charset="-128"/>
                <a:cs typeface="メイリオ" pitchFamily="50" charset="-128"/>
              </a:rPr>
              <a:t> </a:t>
            </a:r>
            <a:r>
              <a:rPr lang="ja-JP" altLang="en-US" sz="830" dirty="0">
                <a:solidFill>
                  <a:prstClr val="black"/>
                </a:solidFill>
                <a:latin typeface="メイリオ" pitchFamily="50" charset="-128"/>
                <a:ea typeface="メイリオ" pitchFamily="50" charset="-128"/>
                <a:cs typeface="メイリオ" pitchFamily="50" charset="-128"/>
              </a:rPr>
              <a:t>）</a:t>
            </a:r>
          </a:p>
        </p:txBody>
      </p:sp>
      <p:sp>
        <p:nvSpPr>
          <p:cNvPr id="3343" name="テキスト ボックス 38"/>
          <p:cNvSpPr txBox="1"/>
          <p:nvPr/>
        </p:nvSpPr>
        <p:spPr>
          <a:xfrm>
            <a:off x="529127" y="5419756"/>
            <a:ext cx="1174474" cy="654282"/>
          </a:xfrm>
          <a:prstGeom prst="rect">
            <a:avLst/>
          </a:prstGeom>
          <a:noFill/>
        </p:spPr>
        <p:txBody>
          <a:bodyPr>
            <a:spAutoFit/>
          </a:bodyPr>
          <a:lstStyle/>
          <a:p>
            <a:pPr eaLnBrk="0" fontAlgn="auto" hangingPunct="0">
              <a:spcBef>
                <a:spcPts val="0"/>
              </a:spcBef>
              <a:spcAft>
                <a:spcPts val="0"/>
              </a:spcAft>
              <a:defRPr/>
            </a:pPr>
            <a:r>
              <a:rPr lang="ja-JP" altLang="en-US" sz="913" dirty="0">
                <a:solidFill>
                  <a:prstClr val="black"/>
                </a:solidFill>
                <a:latin typeface="メイリオ" pitchFamily="50" charset="-128"/>
                <a:ea typeface="メイリオ" pitchFamily="50" charset="-128"/>
                <a:cs typeface="メイリオ" pitchFamily="50" charset="-128"/>
              </a:rPr>
              <a:t>関門海峡を隔て、</a:t>
            </a:r>
            <a:endParaRPr lang="en-US" altLang="ja-JP" sz="913" dirty="0">
              <a:solidFill>
                <a:prstClr val="black"/>
              </a:solidFill>
              <a:latin typeface="メイリオ" pitchFamily="50" charset="-128"/>
              <a:ea typeface="メイリオ" pitchFamily="50" charset="-128"/>
              <a:cs typeface="メイリオ" pitchFamily="50" charset="-128"/>
            </a:endParaRPr>
          </a:p>
          <a:p>
            <a:pPr eaLnBrk="0" fontAlgn="auto" hangingPunct="0">
              <a:spcBef>
                <a:spcPts val="0"/>
              </a:spcBef>
              <a:spcAft>
                <a:spcPts val="0"/>
              </a:spcAft>
              <a:defRPr/>
            </a:pPr>
            <a:r>
              <a:rPr lang="ja-JP" altLang="en-US" sz="913" dirty="0">
                <a:solidFill>
                  <a:prstClr val="black"/>
                </a:solidFill>
                <a:latin typeface="メイリオ" pitchFamily="50" charset="-128"/>
                <a:ea typeface="メイリオ" pitchFamily="50" charset="-128"/>
                <a:cs typeface="メイリオ" pitchFamily="50" charset="-128"/>
              </a:rPr>
              <a:t>ゾーン毎に共通の</a:t>
            </a:r>
            <a:endParaRPr lang="en-US" altLang="ja-JP" sz="913" dirty="0">
              <a:solidFill>
                <a:prstClr val="black"/>
              </a:solidFill>
              <a:latin typeface="メイリオ" pitchFamily="50" charset="-128"/>
              <a:ea typeface="メイリオ" pitchFamily="50" charset="-128"/>
              <a:cs typeface="メイリオ" pitchFamily="50" charset="-128"/>
            </a:endParaRPr>
          </a:p>
          <a:p>
            <a:pPr eaLnBrk="0" fontAlgn="auto" hangingPunct="0">
              <a:spcBef>
                <a:spcPts val="0"/>
              </a:spcBef>
              <a:spcAft>
                <a:spcPts val="0"/>
              </a:spcAft>
              <a:defRPr/>
            </a:pPr>
            <a:r>
              <a:rPr lang="ja-JP" altLang="en-US" sz="913" dirty="0">
                <a:solidFill>
                  <a:prstClr val="black"/>
                </a:solidFill>
                <a:latin typeface="メイリオ" pitchFamily="50" charset="-128"/>
                <a:ea typeface="メイリオ" pitchFamily="50" charset="-128"/>
                <a:cs typeface="メイリオ" pitchFamily="50" charset="-128"/>
              </a:rPr>
              <a:t>景観ルールが定め</a:t>
            </a:r>
            <a:endParaRPr lang="en-US" altLang="ja-JP" sz="913" dirty="0">
              <a:solidFill>
                <a:prstClr val="black"/>
              </a:solidFill>
              <a:latin typeface="メイリオ" pitchFamily="50" charset="-128"/>
              <a:ea typeface="メイリオ" pitchFamily="50" charset="-128"/>
              <a:cs typeface="メイリオ" pitchFamily="50" charset="-128"/>
            </a:endParaRPr>
          </a:p>
          <a:p>
            <a:pPr eaLnBrk="0" fontAlgn="auto" hangingPunct="0">
              <a:spcBef>
                <a:spcPts val="0"/>
              </a:spcBef>
              <a:spcAft>
                <a:spcPts val="0"/>
              </a:spcAft>
              <a:defRPr/>
            </a:pPr>
            <a:r>
              <a:rPr lang="ja-JP" altLang="en-US" sz="913" dirty="0" err="1">
                <a:solidFill>
                  <a:prstClr val="black"/>
                </a:solidFill>
                <a:latin typeface="メイリオ" pitchFamily="50" charset="-128"/>
                <a:ea typeface="メイリオ" pitchFamily="50" charset="-128"/>
                <a:cs typeface="メイリオ" pitchFamily="50" charset="-128"/>
              </a:rPr>
              <a:t>られて</a:t>
            </a:r>
            <a:r>
              <a:rPr lang="ja-JP" altLang="en-US" sz="913" dirty="0">
                <a:solidFill>
                  <a:prstClr val="black"/>
                </a:solidFill>
                <a:latin typeface="メイリオ" pitchFamily="50" charset="-128"/>
                <a:ea typeface="メイリオ" pitchFamily="50" charset="-128"/>
                <a:cs typeface="メイリオ" pitchFamily="50" charset="-128"/>
              </a:rPr>
              <a:t>いる。</a:t>
            </a:r>
          </a:p>
        </p:txBody>
      </p:sp>
      <p:sp>
        <p:nvSpPr>
          <p:cNvPr id="3344" name="テキスト ボックス 39"/>
          <p:cNvSpPr txBox="1"/>
          <p:nvPr/>
        </p:nvSpPr>
        <p:spPr>
          <a:xfrm>
            <a:off x="2858097" y="4105430"/>
            <a:ext cx="1415648" cy="347788"/>
          </a:xfrm>
          <a:prstGeom prst="rect">
            <a:avLst/>
          </a:prstGeom>
          <a:noFill/>
        </p:spPr>
        <p:txBody>
          <a:bodyPr>
            <a:spAutoFit/>
          </a:bodyPr>
          <a:lstStyle/>
          <a:p>
            <a:pPr algn="ctr" eaLnBrk="0" fontAlgn="auto" hangingPunct="0">
              <a:spcBef>
                <a:spcPts val="0"/>
              </a:spcBef>
              <a:spcAft>
                <a:spcPts val="0"/>
              </a:spcAft>
              <a:defRPr/>
            </a:pPr>
            <a:r>
              <a:rPr lang="ja-JP" altLang="en-US" sz="830" dirty="0">
                <a:solidFill>
                  <a:prstClr val="black"/>
                </a:solidFill>
                <a:latin typeface="メイリオ" pitchFamily="50" charset="-128"/>
                <a:ea typeface="メイリオ" pitchFamily="50" charset="-128"/>
                <a:cs typeface="メイリオ" pitchFamily="50" charset="-128"/>
              </a:rPr>
              <a:t>地域で組織する協議会</a:t>
            </a:r>
            <a:endParaRPr lang="en-US" altLang="ja-JP" sz="830" dirty="0">
              <a:solidFill>
                <a:prstClr val="black"/>
              </a:solidFill>
              <a:latin typeface="メイリオ" pitchFamily="50" charset="-128"/>
              <a:ea typeface="メイリオ" pitchFamily="50" charset="-128"/>
              <a:cs typeface="メイリオ" pitchFamily="50" charset="-128"/>
            </a:endParaRPr>
          </a:p>
          <a:p>
            <a:pPr algn="ctr" eaLnBrk="0" fontAlgn="auto" hangingPunct="0">
              <a:spcBef>
                <a:spcPts val="0"/>
              </a:spcBef>
              <a:spcAft>
                <a:spcPts val="0"/>
              </a:spcAft>
              <a:defRPr/>
            </a:pPr>
            <a:r>
              <a:rPr lang="ja-JP" altLang="en-US" sz="830" dirty="0">
                <a:solidFill>
                  <a:prstClr val="black"/>
                </a:solidFill>
                <a:latin typeface="メイリオ" pitchFamily="50" charset="-128"/>
                <a:ea typeface="メイリオ" pitchFamily="50" charset="-128"/>
                <a:cs typeface="メイリオ" pitchFamily="50" charset="-128"/>
              </a:rPr>
              <a:t>の活動の様子</a:t>
            </a:r>
          </a:p>
        </p:txBody>
      </p:sp>
      <p:pic>
        <p:nvPicPr>
          <p:cNvPr id="3345" name="図 40"/>
          <p:cNvPicPr>
            <a:picLocks noChangeAspect="1"/>
          </p:cNvPicPr>
          <p:nvPr/>
        </p:nvPicPr>
        <p:blipFill>
          <a:blip r:embed="rId7"/>
          <a:stretch>
            <a:fillRect/>
          </a:stretch>
        </p:blipFill>
        <p:spPr>
          <a:xfrm>
            <a:off x="2969407" y="3219222"/>
            <a:ext cx="1267233" cy="881925"/>
          </a:xfrm>
          <a:prstGeom prst="rect">
            <a:avLst/>
          </a:prstGeom>
          <a:noFill/>
          <a:ln>
            <a:noFill/>
          </a:ln>
        </p:spPr>
      </p:pic>
      <p:sp>
        <p:nvSpPr>
          <p:cNvPr id="3346" name="正方形/長方形 41"/>
          <p:cNvSpPr/>
          <p:nvPr/>
        </p:nvSpPr>
        <p:spPr>
          <a:xfrm>
            <a:off x="569085" y="4486456"/>
            <a:ext cx="2390333" cy="238319"/>
          </a:xfrm>
          <a:prstGeom prst="rect">
            <a:avLst/>
          </a:prstGeom>
          <a:solidFill>
            <a:schemeClr val="bg1"/>
          </a:solidFill>
          <a:ln>
            <a:solidFill>
              <a:schemeClr val="tx1"/>
            </a:solidFill>
          </a:ln>
        </p:spPr>
        <p:txBody>
          <a:bodyPr anchor="ctr"/>
          <a:lstStyle/>
          <a:p>
            <a:pPr algn="ctr" eaLnBrk="0" fontAlgn="auto" hangingPunct="0">
              <a:spcBef>
                <a:spcPts val="0"/>
              </a:spcBef>
              <a:spcAft>
                <a:spcPts val="0"/>
              </a:spcAft>
              <a:defRPr/>
            </a:pPr>
            <a:r>
              <a:rPr lang="ja-JP" altLang="en-US" sz="1327"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関門海峡</a:t>
            </a:r>
            <a:r>
              <a:rPr lang="ja-JP" altLang="en-US" sz="995"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（下関市・北九州市）</a:t>
            </a:r>
            <a:endParaRPr lang="ja-JP" altLang="en-US" sz="995" dirty="0">
              <a:solidFill>
                <a:prstClr val="black"/>
              </a:solidFill>
              <a:latin typeface="Arial"/>
              <a:ea typeface="ＭＳ Ｐゴシック"/>
            </a:endParaRPr>
          </a:p>
        </p:txBody>
      </p:sp>
      <p:sp>
        <p:nvSpPr>
          <p:cNvPr id="3347" name="テキスト ボックス 42"/>
          <p:cNvSpPr txBox="1"/>
          <p:nvPr/>
        </p:nvSpPr>
        <p:spPr>
          <a:xfrm>
            <a:off x="2779608" y="6086196"/>
            <a:ext cx="1415648" cy="220060"/>
          </a:xfrm>
          <a:prstGeom prst="rect">
            <a:avLst/>
          </a:prstGeom>
          <a:noFill/>
        </p:spPr>
        <p:txBody>
          <a:bodyPr>
            <a:spAutoFit/>
          </a:bodyPr>
          <a:lstStyle/>
          <a:p>
            <a:pPr algn="ctr" eaLnBrk="0" fontAlgn="auto" hangingPunct="0">
              <a:spcBef>
                <a:spcPts val="0"/>
              </a:spcBef>
              <a:spcAft>
                <a:spcPts val="0"/>
              </a:spcAft>
              <a:defRPr/>
            </a:pPr>
            <a:r>
              <a:rPr lang="ja-JP" altLang="en-US" sz="830" dirty="0">
                <a:solidFill>
                  <a:prstClr val="black"/>
                </a:solidFill>
                <a:latin typeface="メイリオ" pitchFamily="50" charset="-128"/>
                <a:ea typeface="メイリオ" pitchFamily="50" charset="-128"/>
                <a:cs typeface="メイリオ" pitchFamily="50" charset="-128"/>
              </a:rPr>
              <a:t>門司港の夜景</a:t>
            </a:r>
          </a:p>
        </p:txBody>
      </p:sp>
      <p:sp>
        <p:nvSpPr>
          <p:cNvPr id="3348" name="テキスト ボックス 44"/>
          <p:cNvSpPr txBox="1"/>
          <p:nvPr/>
        </p:nvSpPr>
        <p:spPr>
          <a:xfrm>
            <a:off x="1423897" y="6086196"/>
            <a:ext cx="1415648" cy="220060"/>
          </a:xfrm>
          <a:prstGeom prst="rect">
            <a:avLst/>
          </a:prstGeom>
          <a:noFill/>
        </p:spPr>
        <p:txBody>
          <a:bodyPr>
            <a:spAutoFit/>
          </a:bodyPr>
          <a:lstStyle/>
          <a:p>
            <a:pPr algn="ctr" eaLnBrk="0" fontAlgn="auto" hangingPunct="0">
              <a:spcBef>
                <a:spcPts val="0"/>
              </a:spcBef>
              <a:spcAft>
                <a:spcPts val="0"/>
              </a:spcAft>
              <a:defRPr/>
            </a:pPr>
            <a:r>
              <a:rPr lang="ja-JP" altLang="en-US" sz="830" dirty="0">
                <a:solidFill>
                  <a:prstClr val="black"/>
                </a:solidFill>
                <a:latin typeface="メイリオ" pitchFamily="50" charset="-128"/>
                <a:ea typeface="メイリオ" pitchFamily="50" charset="-128"/>
                <a:cs typeface="メイリオ" pitchFamily="50" charset="-128"/>
              </a:rPr>
              <a:t>関門海峡</a:t>
            </a:r>
          </a:p>
        </p:txBody>
      </p:sp>
      <p:sp>
        <p:nvSpPr>
          <p:cNvPr id="3349" name="スライド番号プレースホルダー 2"/>
          <p:cNvSpPr>
            <a:spLocks noGrp="1"/>
          </p:cNvSpPr>
          <p:nvPr>
            <p:ph type="sldNum" sz="quarter" idx="12"/>
          </p:nvPr>
        </p:nvSpPr>
        <p:spPr>
          <a:xfrm>
            <a:off x="6919384" y="6443156"/>
            <a:ext cx="2133600" cy="238125"/>
          </a:xfrm>
        </p:spPr>
        <p:txBody>
          <a:bodyPr/>
          <a:lstStyle/>
          <a:p>
            <a:pPr>
              <a:defRPr/>
            </a:pPr>
            <a:fld id="{9C0907A3-2AD5-4DE5-B5C6-60E13CB6ABA2}" type="slidenum">
              <a:rPr lang="en-US" altLang="ja-JP" smtClean="0">
                <a:solidFill>
                  <a:srgbClr val="000000"/>
                </a:solidFill>
              </a:rPr>
              <a:pPr>
                <a:defRPr/>
              </a:pPr>
              <a:t>57</a:t>
            </a:fld>
            <a:endParaRPr lang="en-US" altLang="ja-JP" dirty="0">
              <a:solidFill>
                <a:srgbClr val="000000"/>
              </a:solidFill>
            </a:endParaRPr>
          </a:p>
        </p:txBody>
      </p:sp>
      <p:sp>
        <p:nvSpPr>
          <p:cNvPr id="3350" name="正方形/長方形 5"/>
          <p:cNvSpPr/>
          <p:nvPr/>
        </p:nvSpPr>
        <p:spPr>
          <a:xfrm>
            <a:off x="251520" y="601000"/>
            <a:ext cx="6917278" cy="400110"/>
          </a:xfrm>
          <a:prstGeom prst="rect">
            <a:avLst/>
          </a:prstGeom>
        </p:spPr>
        <p:txBody>
          <a:bodyPr wrap="none">
            <a:spAutoFit/>
          </a:bodyPr>
          <a:lstStyle/>
          <a:p>
            <a:pPr fontAlgn="auto">
              <a:spcBef>
                <a:spcPts val="0"/>
              </a:spcBef>
              <a:spcAft>
                <a:spcPts val="0"/>
              </a:spcAft>
            </a:pPr>
            <a:r>
              <a:rPr lang="ja-JP" altLang="en-US" sz="2000" b="1" dirty="0">
                <a:solidFill>
                  <a:srgbClr val="FFC000"/>
                </a:solidFill>
                <a:latin typeface="Arial"/>
                <a:ea typeface="ＭＳ Ｐゴシック"/>
              </a:rPr>
              <a:t>景観の優れた観光資産の保全・活用による観光地の魅力向上</a:t>
            </a:r>
          </a:p>
        </p:txBody>
      </p:sp>
    </p:spTree>
    <p:extLst>
      <p:ext uri="{BB962C8B-B14F-4D97-AF65-F5344CB8AC3E}">
        <p14:creationId xmlns:p14="http://schemas.microsoft.com/office/powerpoint/2010/main" val="1286175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6" name="タイトル 1"/>
          <p:cNvSpPr>
            <a:spLocks noGrp="1"/>
          </p:cNvSpPr>
          <p:nvPr>
            <p:ph type="title"/>
          </p:nvPr>
        </p:nvSpPr>
        <p:spPr>
          <a:xfrm>
            <a:off x="1" y="0"/>
            <a:ext cx="8912827" cy="476250"/>
          </a:xfrm>
        </p:spPr>
        <p:txBody>
          <a:bodyPr/>
          <a:lstStyle/>
          <a:p>
            <a:r>
              <a:rPr lang="ja-JP" altLang="en-US" dirty="0"/>
              <a:t>景観まちづくり刷新支援事業</a:t>
            </a:r>
            <a:r>
              <a:rPr lang="en-US" altLang="ja-JP" sz="2000" dirty="0"/>
              <a:t>(</a:t>
            </a:r>
            <a:r>
              <a:rPr lang="ja-JP" altLang="en-US" sz="2000" dirty="0"/>
              <a:t>平成</a:t>
            </a:r>
            <a:r>
              <a:rPr lang="en-US" altLang="ja-JP" sz="2000" dirty="0"/>
              <a:t>29</a:t>
            </a:r>
            <a:r>
              <a:rPr lang="ja-JP" altLang="en-US" sz="2000" dirty="0"/>
              <a:t>年度～令和元年度</a:t>
            </a:r>
            <a:r>
              <a:rPr lang="en-US" altLang="ja-JP" sz="2000" dirty="0"/>
              <a:t>)</a:t>
            </a:r>
            <a:endParaRPr lang="ja-JP" altLang="en-US" sz="2000" dirty="0"/>
          </a:p>
        </p:txBody>
      </p:sp>
      <p:grpSp>
        <p:nvGrpSpPr>
          <p:cNvPr id="3357" name="グループ化 95"/>
          <p:cNvGrpSpPr>
            <a:grpSpLocks noChangeAspect="1"/>
          </p:cNvGrpSpPr>
          <p:nvPr/>
        </p:nvGrpSpPr>
        <p:grpSpPr>
          <a:xfrm>
            <a:off x="4538663" y="2486025"/>
            <a:ext cx="4581525" cy="4243388"/>
            <a:chOff x="4349108" y="2157601"/>
            <a:chExt cx="4756823" cy="4406611"/>
          </a:xfrm>
        </p:grpSpPr>
        <p:grpSp>
          <p:nvGrpSpPr>
            <p:cNvPr id="3358" name="グループ化 22"/>
            <p:cNvGrpSpPr/>
            <p:nvPr/>
          </p:nvGrpSpPr>
          <p:grpSpPr>
            <a:xfrm>
              <a:off x="4654128" y="2157601"/>
              <a:ext cx="4451803" cy="4198718"/>
              <a:chOff x="-25662" y="1224907"/>
              <a:chExt cx="4138526" cy="3749192"/>
            </a:xfrm>
          </p:grpSpPr>
          <p:pic>
            <p:nvPicPr>
              <p:cNvPr id="3359" name="Picture 3" descr="画像&quot;http://www.freemap.jp/japan/img/ja_kouiki_japan_big_scale_3/2.gif&quot; は、エラーを含んでいるため表示できません。"/>
              <p:cNvPicPr>
                <a:picLocks noChangeAspect="1" noChangeArrowheads="1"/>
              </p:cNvPicPr>
              <p:nvPr/>
            </p:nvPicPr>
            <p:blipFill>
              <a:blip r:embed="rId3"/>
              <a:srcRect l="1605" t="2354" r="278"/>
              <a:stretch>
                <a:fillRect/>
              </a:stretch>
            </p:blipFill>
            <p:spPr>
              <a:xfrm>
                <a:off x="-25662" y="1439724"/>
                <a:ext cx="4138526" cy="3534375"/>
              </a:xfrm>
              <a:prstGeom prst="rect">
                <a:avLst/>
              </a:prstGeom>
              <a:solidFill>
                <a:schemeClr val="tx1"/>
              </a:solidFill>
              <a:ln>
                <a:noFill/>
              </a:ln>
            </p:spPr>
          </p:pic>
          <p:sp>
            <p:nvSpPr>
              <p:cNvPr id="3360" name="正方形/長方形 25"/>
              <p:cNvSpPr/>
              <p:nvPr/>
            </p:nvSpPr>
            <p:spPr>
              <a:xfrm>
                <a:off x="3107706" y="2590983"/>
                <a:ext cx="904029" cy="92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361" name="Picture 3" descr="画像&quot;http://www.freemap.jp/japan/img/ja_kouiki_japan_big_scale_3/2.gif&quot; は、エラーを含んでいるため表示できません。"/>
              <p:cNvPicPr>
                <a:picLocks noChangeAspect="1" noChangeArrowheads="1"/>
              </p:cNvPicPr>
              <p:nvPr/>
            </p:nvPicPr>
            <p:blipFill>
              <a:blip r:embed="rId3"/>
              <a:srcRect l="77095" t="36166" r="2959" b="42986"/>
              <a:stretch>
                <a:fillRect/>
              </a:stretch>
            </p:blipFill>
            <p:spPr>
              <a:xfrm>
                <a:off x="2950032" y="3943114"/>
                <a:ext cx="792088" cy="720080"/>
              </a:xfrm>
              <a:prstGeom prst="rect">
                <a:avLst/>
              </a:prstGeom>
              <a:solidFill>
                <a:schemeClr val="tx1"/>
              </a:solidFill>
              <a:ln>
                <a:noFill/>
              </a:ln>
            </p:spPr>
          </p:pic>
          <p:sp>
            <p:nvSpPr>
              <p:cNvPr id="3362" name="円/楕円 70"/>
              <p:cNvSpPr/>
              <p:nvPr/>
            </p:nvSpPr>
            <p:spPr>
              <a:xfrm>
                <a:off x="2618917" y="2717580"/>
                <a:ext cx="55161" cy="559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63" name="円/楕円 70"/>
              <p:cNvSpPr/>
              <p:nvPr/>
            </p:nvSpPr>
            <p:spPr>
              <a:xfrm>
                <a:off x="2715450" y="2423167"/>
                <a:ext cx="53628" cy="529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64" name="テキスト ボックス 29"/>
              <p:cNvSpPr txBox="1">
                <a:spLocks noChangeArrowheads="1"/>
              </p:cNvSpPr>
              <p:nvPr/>
            </p:nvSpPr>
            <p:spPr>
              <a:xfrm flipH="1">
                <a:off x="2724720" y="2268935"/>
                <a:ext cx="1188000" cy="276999"/>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函館市</a:t>
                </a:r>
              </a:p>
            </p:txBody>
          </p:sp>
          <p:sp>
            <p:nvSpPr>
              <p:cNvPr id="3365" name="テキスト ボックス 30"/>
              <p:cNvSpPr txBox="1">
                <a:spLocks noChangeArrowheads="1"/>
              </p:cNvSpPr>
              <p:nvPr/>
            </p:nvSpPr>
            <p:spPr>
              <a:xfrm flipH="1">
                <a:off x="2624460" y="2563978"/>
                <a:ext cx="1188000" cy="276999"/>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弘前市</a:t>
                </a:r>
              </a:p>
            </p:txBody>
          </p:sp>
          <p:sp>
            <p:nvSpPr>
              <p:cNvPr id="3366" name="円/楕円 70"/>
              <p:cNvSpPr/>
              <p:nvPr/>
            </p:nvSpPr>
            <p:spPr>
              <a:xfrm>
                <a:off x="1812952" y="3759801"/>
                <a:ext cx="53629" cy="5446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67" name="テキスト ボックス 32"/>
              <p:cNvSpPr txBox="1">
                <a:spLocks noChangeArrowheads="1"/>
              </p:cNvSpPr>
              <p:nvPr/>
            </p:nvSpPr>
            <p:spPr>
              <a:xfrm flipH="1">
                <a:off x="2521021" y="3768611"/>
                <a:ext cx="468533" cy="164895"/>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水戸市</a:t>
                </a:r>
              </a:p>
            </p:txBody>
          </p:sp>
          <p:sp>
            <p:nvSpPr>
              <p:cNvPr id="3368" name="円/楕円 70"/>
              <p:cNvSpPr/>
              <p:nvPr/>
            </p:nvSpPr>
            <p:spPr>
              <a:xfrm>
                <a:off x="2384483" y="3808380"/>
                <a:ext cx="53628" cy="544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69" name="テキスト ボックス 34"/>
              <p:cNvSpPr txBox="1">
                <a:spLocks noChangeArrowheads="1"/>
              </p:cNvSpPr>
              <p:nvPr/>
            </p:nvSpPr>
            <p:spPr>
              <a:xfrm flipH="1">
                <a:off x="1769370" y="3839553"/>
                <a:ext cx="468533" cy="164895"/>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高山市</a:t>
                </a:r>
              </a:p>
            </p:txBody>
          </p:sp>
          <p:sp>
            <p:nvSpPr>
              <p:cNvPr id="3370" name="円/楕円 70"/>
              <p:cNvSpPr/>
              <p:nvPr/>
            </p:nvSpPr>
            <p:spPr>
              <a:xfrm>
                <a:off x="1612228" y="3774522"/>
                <a:ext cx="55161" cy="529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71" name="円/楕円 70"/>
              <p:cNvSpPr/>
              <p:nvPr/>
            </p:nvSpPr>
            <p:spPr>
              <a:xfrm>
                <a:off x="1212309" y="4036549"/>
                <a:ext cx="53629" cy="529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72" name="円/楕円 70"/>
              <p:cNvSpPr/>
              <p:nvPr/>
            </p:nvSpPr>
            <p:spPr>
              <a:xfrm>
                <a:off x="1419164" y="4232334"/>
                <a:ext cx="55161" cy="529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73" name="円/楕円 70"/>
              <p:cNvSpPr/>
              <p:nvPr/>
            </p:nvSpPr>
            <p:spPr>
              <a:xfrm>
                <a:off x="1382390" y="3887871"/>
                <a:ext cx="53628" cy="529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74" name="テキスト ボックス 39"/>
              <p:cNvSpPr txBox="1">
                <a:spLocks noChangeArrowheads="1"/>
              </p:cNvSpPr>
              <p:nvPr/>
            </p:nvSpPr>
            <p:spPr>
              <a:xfrm flipH="1">
                <a:off x="1405541" y="3543204"/>
                <a:ext cx="468533" cy="164895"/>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敦賀市</a:t>
                </a:r>
              </a:p>
            </p:txBody>
          </p:sp>
          <p:sp>
            <p:nvSpPr>
              <p:cNvPr id="3375" name="円/楕円 70"/>
              <p:cNvSpPr/>
              <p:nvPr/>
            </p:nvSpPr>
            <p:spPr>
              <a:xfrm>
                <a:off x="521264" y="4163147"/>
                <a:ext cx="52097" cy="5446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76" name="テキスト ボックス 41"/>
              <p:cNvSpPr txBox="1">
                <a:spLocks noChangeArrowheads="1"/>
              </p:cNvSpPr>
              <p:nvPr/>
            </p:nvSpPr>
            <p:spPr>
              <a:xfrm flipH="1">
                <a:off x="1436214" y="4284722"/>
                <a:ext cx="468533" cy="164895"/>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田辺市</a:t>
                </a:r>
              </a:p>
            </p:txBody>
          </p:sp>
          <p:sp>
            <p:nvSpPr>
              <p:cNvPr id="3377" name="テキスト ボックス 42"/>
              <p:cNvSpPr txBox="1">
                <a:spLocks noChangeArrowheads="1"/>
              </p:cNvSpPr>
              <p:nvPr/>
            </p:nvSpPr>
            <p:spPr>
              <a:xfrm flipH="1">
                <a:off x="275687" y="4216091"/>
                <a:ext cx="468533" cy="164895"/>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長崎市</a:t>
                </a:r>
              </a:p>
            </p:txBody>
          </p:sp>
          <p:sp>
            <p:nvSpPr>
              <p:cNvPr id="3378" name="円/楕円 70"/>
              <p:cNvSpPr/>
              <p:nvPr/>
            </p:nvSpPr>
            <p:spPr>
              <a:xfrm>
                <a:off x="778682" y="3898175"/>
                <a:ext cx="55161" cy="5446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a:p>
            </p:txBody>
          </p:sp>
          <p:sp>
            <p:nvSpPr>
              <p:cNvPr id="3379" name="テキスト ボックス 44"/>
              <p:cNvSpPr txBox="1">
                <a:spLocks noChangeArrowheads="1"/>
              </p:cNvSpPr>
              <p:nvPr/>
            </p:nvSpPr>
            <p:spPr>
              <a:xfrm flipH="1">
                <a:off x="292768" y="3826550"/>
                <a:ext cx="468533" cy="164895"/>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長門市</a:t>
                </a:r>
              </a:p>
            </p:txBody>
          </p:sp>
          <p:sp>
            <p:nvSpPr>
              <p:cNvPr id="3380" name="テキスト ボックス 45"/>
              <p:cNvSpPr txBox="1">
                <a:spLocks noChangeArrowheads="1"/>
              </p:cNvSpPr>
              <p:nvPr/>
            </p:nvSpPr>
            <p:spPr>
              <a:xfrm flipH="1">
                <a:off x="765490" y="3697422"/>
                <a:ext cx="781737" cy="171238"/>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丹波篠山市</a:t>
                </a:r>
              </a:p>
            </p:txBody>
          </p:sp>
          <p:sp>
            <p:nvSpPr>
              <p:cNvPr id="3381" name="テキスト ボックス 46"/>
              <p:cNvSpPr txBox="1">
                <a:spLocks noChangeArrowheads="1"/>
              </p:cNvSpPr>
              <p:nvPr/>
            </p:nvSpPr>
            <p:spPr>
              <a:xfrm flipH="1">
                <a:off x="854237" y="4096573"/>
                <a:ext cx="468533" cy="164895"/>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a:solidFill>
                      <a:srgbClr val="FF0000"/>
                    </a:solidFill>
                  </a:rPr>
                  <a:t>高松市</a:t>
                </a:r>
              </a:p>
            </p:txBody>
          </p:sp>
          <p:sp>
            <p:nvSpPr>
              <p:cNvPr id="3382" name="正方形/長方形 47"/>
              <p:cNvSpPr/>
              <p:nvPr/>
            </p:nvSpPr>
            <p:spPr>
              <a:xfrm>
                <a:off x="-13493" y="1224907"/>
                <a:ext cx="2169670" cy="1795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383" name="Picture 3" descr="画像&quot;http://www.freemap.jp/japan/img/ja_kouiki_japan_big_scale_3/2.gif&quot; は、エラーを含んでいるため表示できません。"/>
              <p:cNvPicPr>
                <a:picLocks noChangeAspect="1" noChangeArrowheads="1"/>
              </p:cNvPicPr>
              <p:nvPr/>
            </p:nvPicPr>
            <p:blipFill>
              <a:blip r:embed="rId3"/>
              <a:srcRect l="1605" t="2354" r="45045" b="53233"/>
              <a:stretch>
                <a:fillRect/>
              </a:stretch>
            </p:blipFill>
            <p:spPr>
              <a:xfrm>
                <a:off x="156428" y="1527826"/>
                <a:ext cx="2028984" cy="1482217"/>
              </a:xfrm>
              <a:prstGeom prst="rect">
                <a:avLst/>
              </a:prstGeom>
              <a:solidFill>
                <a:schemeClr val="bg1"/>
              </a:solidFill>
              <a:ln>
                <a:noFill/>
              </a:ln>
            </p:spPr>
          </p:pic>
        </p:grpSp>
        <p:sp>
          <p:nvSpPr>
            <p:cNvPr id="3384" name="テキスト ボックス 23"/>
            <p:cNvSpPr txBox="1">
              <a:spLocks noChangeArrowheads="1"/>
            </p:cNvSpPr>
            <p:nvPr/>
          </p:nvSpPr>
          <p:spPr>
            <a:xfrm>
              <a:off x="4349108" y="6292517"/>
              <a:ext cx="4712280" cy="271695"/>
            </a:xfrm>
            <a:prstGeom prst="rect">
              <a:avLst/>
            </a:prstGeom>
            <a:noFill/>
            <a:ln>
              <a:noFill/>
            </a:ln>
          </p:spPr>
          <p:txBody>
            <a:bodyPr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100"/>
                <a:t>［平成２９年３月に指定した</a:t>
              </a:r>
              <a:r>
                <a:rPr lang="ja-JP" altLang="ja-JP" sz="1100"/>
                <a:t>景観まちづくり刷新モデル地区を</a:t>
              </a:r>
              <a:r>
                <a:rPr lang="ja-JP" altLang="en-US" sz="1100"/>
                <a:t>有</a:t>
              </a:r>
              <a:r>
                <a:rPr lang="ja-JP" altLang="ja-JP" sz="1100"/>
                <a:t>する都市</a:t>
              </a:r>
              <a:r>
                <a:rPr lang="ja-JP" altLang="en-US" sz="1100"/>
                <a:t>］</a:t>
              </a:r>
            </a:p>
          </p:txBody>
        </p:sp>
      </p:grpSp>
      <p:sp>
        <p:nvSpPr>
          <p:cNvPr id="3385" name="正方形/長方形 16"/>
          <p:cNvSpPr/>
          <p:nvPr/>
        </p:nvSpPr>
        <p:spPr>
          <a:xfrm>
            <a:off x="42863" y="1992313"/>
            <a:ext cx="9034462" cy="480536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386" name="グループ化 2"/>
          <p:cNvGrpSpPr/>
          <p:nvPr/>
        </p:nvGrpSpPr>
        <p:grpSpPr>
          <a:xfrm>
            <a:off x="168275" y="4678363"/>
            <a:ext cx="4494213" cy="2090737"/>
            <a:chOff x="180975" y="4633913"/>
            <a:chExt cx="4494213" cy="2090737"/>
          </a:xfrm>
        </p:grpSpPr>
        <p:sp>
          <p:nvSpPr>
            <p:cNvPr id="3387" name="角丸四角形 1"/>
            <p:cNvSpPr/>
            <p:nvPr/>
          </p:nvSpPr>
          <p:spPr>
            <a:xfrm>
              <a:off x="180975" y="4633913"/>
              <a:ext cx="4494213" cy="196850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388" name="グループ化 67"/>
            <p:cNvGrpSpPr/>
            <p:nvPr/>
          </p:nvGrpSpPr>
          <p:grpSpPr>
            <a:xfrm>
              <a:off x="294005" y="4723564"/>
              <a:ext cx="1296419" cy="911742"/>
              <a:chOff x="293656" y="5010760"/>
              <a:chExt cx="1296000" cy="912101"/>
            </a:xfrm>
          </p:grpSpPr>
          <p:sp>
            <p:nvSpPr>
              <p:cNvPr id="3389" name="二等辺三角形 50"/>
              <p:cNvSpPr/>
              <p:nvPr/>
            </p:nvSpPr>
            <p:spPr>
              <a:xfrm rot="10800000">
                <a:off x="671042" y="5866008"/>
                <a:ext cx="541162" cy="57173"/>
              </a:xfrm>
              <a:prstGeom prst="triangle">
                <a:avLst/>
              </a:prstGeom>
              <a:solidFill>
                <a:srgbClr val="321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390" name="図 52" descr="IMG_0005.JPG"/>
              <p:cNvPicPr preferRelativeResize="0"/>
              <p:nvPr/>
            </p:nvPicPr>
            <p:blipFill>
              <a:blip r:embed="rId4"/>
              <a:stretch>
                <a:fillRect/>
              </a:stretch>
            </p:blipFill>
            <p:spPr>
              <a:xfrm>
                <a:off x="293656" y="5010760"/>
                <a:ext cx="1296000" cy="792000"/>
              </a:xfrm>
              <a:prstGeom prst="rect">
                <a:avLst/>
              </a:prstGeom>
              <a:noFill/>
              <a:ln>
                <a:noFill/>
              </a:ln>
            </p:spPr>
          </p:pic>
        </p:grpSp>
        <p:sp>
          <p:nvSpPr>
            <p:cNvPr id="3391" name="二等辺三角形 60"/>
            <p:cNvSpPr/>
            <p:nvPr/>
          </p:nvSpPr>
          <p:spPr>
            <a:xfrm rot="10800000">
              <a:off x="2149475" y="5578475"/>
              <a:ext cx="539750" cy="57150"/>
            </a:xfrm>
            <a:prstGeom prst="triangle">
              <a:avLst/>
            </a:prstGeom>
            <a:solidFill>
              <a:srgbClr val="321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392" name="グループ化 69"/>
            <p:cNvGrpSpPr/>
            <p:nvPr/>
          </p:nvGrpSpPr>
          <p:grpSpPr>
            <a:xfrm>
              <a:off x="3277169" y="4723564"/>
              <a:ext cx="1296419" cy="1724861"/>
              <a:chOff x="3615748" y="5010760"/>
              <a:chExt cx="1296000" cy="1725540"/>
            </a:xfrm>
          </p:grpSpPr>
          <p:pic>
            <p:nvPicPr>
              <p:cNvPr id="3393" name="図 58"/>
              <p:cNvPicPr preferRelativeResize="0"/>
              <p:nvPr/>
            </p:nvPicPr>
            <p:blipFill>
              <a:blip r:embed="rId5"/>
              <a:stretch>
                <a:fillRect/>
              </a:stretch>
            </p:blipFill>
            <p:spPr>
              <a:xfrm>
                <a:off x="3615748" y="5944300"/>
                <a:ext cx="1296000" cy="792000"/>
              </a:xfrm>
              <a:prstGeom prst="rect">
                <a:avLst/>
              </a:prstGeom>
              <a:noFill/>
              <a:ln>
                <a:noFill/>
              </a:ln>
            </p:spPr>
          </p:pic>
          <p:pic>
            <p:nvPicPr>
              <p:cNvPr id="3394" name="図 59"/>
              <p:cNvPicPr preferRelativeResize="0"/>
              <p:nvPr/>
            </p:nvPicPr>
            <p:blipFill>
              <a:blip r:embed="rId6"/>
              <a:stretch>
                <a:fillRect/>
              </a:stretch>
            </p:blipFill>
            <p:spPr>
              <a:xfrm>
                <a:off x="3615748" y="5010760"/>
                <a:ext cx="1296000" cy="792000"/>
              </a:xfrm>
              <a:prstGeom prst="rect">
                <a:avLst/>
              </a:prstGeom>
              <a:noFill/>
              <a:ln>
                <a:noFill/>
              </a:ln>
            </p:spPr>
          </p:pic>
          <p:sp>
            <p:nvSpPr>
              <p:cNvPr id="3395" name="二等辺三角形 61"/>
              <p:cNvSpPr/>
              <p:nvPr/>
            </p:nvSpPr>
            <p:spPr>
              <a:xfrm rot="10800000">
                <a:off x="3992882" y="5859655"/>
                <a:ext cx="541163" cy="57172"/>
              </a:xfrm>
              <a:prstGeom prst="triangle">
                <a:avLst/>
              </a:prstGeom>
              <a:solidFill>
                <a:srgbClr val="321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3396" name="図 74"/>
            <p:cNvPicPr preferRelativeResize="0"/>
            <p:nvPr/>
          </p:nvPicPr>
          <p:blipFill>
            <a:blip r:embed="rId7"/>
            <a:stretch>
              <a:fillRect/>
            </a:stretch>
          </p:blipFill>
          <p:spPr>
            <a:xfrm>
              <a:off x="294005" y="5656737"/>
              <a:ext cx="1296419" cy="791688"/>
            </a:xfrm>
            <a:prstGeom prst="rect">
              <a:avLst/>
            </a:prstGeom>
            <a:noFill/>
            <a:ln>
              <a:noFill/>
            </a:ln>
          </p:spPr>
        </p:pic>
        <p:sp>
          <p:nvSpPr>
            <p:cNvPr id="3397" name="テキスト ボックス 79"/>
            <p:cNvSpPr txBox="1">
              <a:spLocks noChangeArrowheads="1"/>
            </p:cNvSpPr>
            <p:nvPr/>
          </p:nvSpPr>
          <p:spPr>
            <a:xfrm>
              <a:off x="1269201" y="5671489"/>
              <a:ext cx="288093" cy="46148"/>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300">
                  <a:solidFill>
                    <a:schemeClr val="bg1"/>
                  </a:solidFill>
                </a:rPr>
                <a:t>事業実施イメージ</a:t>
              </a:r>
            </a:p>
          </p:txBody>
        </p:sp>
        <p:sp>
          <p:nvSpPr>
            <p:cNvPr id="3398" name="テキスト ボックス 80"/>
            <p:cNvSpPr txBox="1">
              <a:spLocks noChangeArrowheads="1"/>
            </p:cNvSpPr>
            <p:nvPr/>
          </p:nvSpPr>
          <p:spPr>
            <a:xfrm>
              <a:off x="2675413" y="5671489"/>
              <a:ext cx="288093" cy="46148"/>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300">
                  <a:solidFill>
                    <a:schemeClr val="bg1"/>
                  </a:solidFill>
                </a:rPr>
                <a:t>事業実施イメージ</a:t>
              </a:r>
            </a:p>
          </p:txBody>
        </p:sp>
        <p:sp>
          <p:nvSpPr>
            <p:cNvPr id="3399" name="テキスト ボックス 81"/>
            <p:cNvSpPr txBox="1">
              <a:spLocks noChangeArrowheads="1"/>
            </p:cNvSpPr>
            <p:nvPr/>
          </p:nvSpPr>
          <p:spPr>
            <a:xfrm>
              <a:off x="4262944" y="5671489"/>
              <a:ext cx="288093" cy="46148"/>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300">
                  <a:solidFill>
                    <a:schemeClr val="bg1"/>
                  </a:solidFill>
                </a:rPr>
                <a:t>事業実施イメージ</a:t>
              </a:r>
            </a:p>
          </p:txBody>
        </p:sp>
        <p:sp>
          <p:nvSpPr>
            <p:cNvPr id="3400" name="テキスト ボックス 78"/>
            <p:cNvSpPr txBox="1">
              <a:spLocks noChangeArrowheads="1"/>
            </p:cNvSpPr>
            <p:nvPr/>
          </p:nvSpPr>
          <p:spPr>
            <a:xfrm>
              <a:off x="293688" y="6462713"/>
              <a:ext cx="4279900" cy="2619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100"/>
                <a:t>［景観刷新のイメージ］</a:t>
              </a:r>
            </a:p>
          </p:txBody>
        </p:sp>
      </p:grpSp>
      <p:sp>
        <p:nvSpPr>
          <p:cNvPr id="3401" name="テキスト ボックス 85"/>
          <p:cNvSpPr txBox="1">
            <a:spLocks noChangeArrowheads="1"/>
          </p:cNvSpPr>
          <p:nvPr/>
        </p:nvSpPr>
        <p:spPr>
          <a:xfrm>
            <a:off x="42863" y="625475"/>
            <a:ext cx="933450" cy="215900"/>
          </a:xfrm>
          <a:prstGeom prst="rect">
            <a:avLst/>
          </a:prstGeom>
          <a:solidFill>
            <a:srgbClr val="00B0F0"/>
          </a:solid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a:solidFill>
                  <a:schemeClr val="bg1"/>
                </a:solidFill>
              </a:rPr>
              <a:t>目　　　的</a:t>
            </a:r>
          </a:p>
        </p:txBody>
      </p:sp>
      <p:sp>
        <p:nvSpPr>
          <p:cNvPr id="3402" name="正方形/長方形 86"/>
          <p:cNvSpPr>
            <a:spLocks noChangeArrowheads="1"/>
          </p:cNvSpPr>
          <p:nvPr/>
        </p:nvSpPr>
        <p:spPr>
          <a:xfrm>
            <a:off x="19050" y="857250"/>
            <a:ext cx="9105900" cy="954088"/>
          </a:xfrm>
          <a:prstGeom prst="rect">
            <a:avLst/>
          </a:prstGeom>
          <a:noFill/>
          <a:ln>
            <a:noFill/>
          </a:ln>
        </p:spPr>
        <p:txBody>
          <a:bodyPr lIns="108000" rIns="108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t>　観光立国の実現のためには、地域固有の優れた景観や歴史的な建造物等の景観資源を保全・活用するとともに、人々が快適に移動することができるような空間・環境づくりを推進することが重要である。そのため、我が国に存在する良好な景観資源の保全・活用による都市の魅力向上、地域活性化を図るため、目に見える形での景観形成を促進する景観まちづくり刷新モデル地区を１０地区指定し、集中整備により３年間でまちの景観を刷新する。</a:t>
            </a:r>
            <a:endParaRPr lang="en-US" altLang="ja-JP" sz="1400"/>
          </a:p>
        </p:txBody>
      </p:sp>
      <p:sp>
        <p:nvSpPr>
          <p:cNvPr id="3403" name="正方形/長方形 87"/>
          <p:cNvSpPr/>
          <p:nvPr/>
        </p:nvSpPr>
        <p:spPr>
          <a:xfrm>
            <a:off x="42863" y="625475"/>
            <a:ext cx="9034462" cy="129540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04" name="テキスト ボックス 89"/>
          <p:cNvSpPr txBox="1">
            <a:spLocks noChangeArrowheads="1"/>
          </p:cNvSpPr>
          <p:nvPr/>
        </p:nvSpPr>
        <p:spPr>
          <a:xfrm>
            <a:off x="57150" y="1992313"/>
            <a:ext cx="935038" cy="214312"/>
          </a:xfrm>
          <a:prstGeom prst="rect">
            <a:avLst/>
          </a:prstGeom>
          <a:solidFill>
            <a:srgbClr val="00B050"/>
          </a:solid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a:solidFill>
                  <a:schemeClr val="bg1"/>
                </a:solidFill>
              </a:rPr>
              <a:t>事業内容</a:t>
            </a:r>
          </a:p>
        </p:txBody>
      </p:sp>
      <p:grpSp>
        <p:nvGrpSpPr>
          <p:cNvPr id="3405" name="グループ化 91"/>
          <p:cNvGrpSpPr/>
          <p:nvPr/>
        </p:nvGrpSpPr>
        <p:grpSpPr>
          <a:xfrm>
            <a:off x="125413" y="2190750"/>
            <a:ext cx="9051925" cy="831850"/>
            <a:chOff x="104422" y="1680792"/>
            <a:chExt cx="9053150" cy="831381"/>
          </a:xfrm>
        </p:grpSpPr>
        <p:sp>
          <p:nvSpPr>
            <p:cNvPr id="3406" name="正方形/長方形 49"/>
            <p:cNvSpPr>
              <a:spLocks noChangeArrowheads="1"/>
            </p:cNvSpPr>
            <p:nvPr/>
          </p:nvSpPr>
          <p:spPr>
            <a:xfrm>
              <a:off x="104422" y="1680792"/>
              <a:ext cx="9053150" cy="83138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t>◆  　　　　　　　：　地方公共団体又は地方公共団体を構成員に含む協議会</a:t>
              </a:r>
              <a:endParaRPr lang="en-US" altLang="ja-JP" sz="1200"/>
            </a:p>
            <a:p>
              <a:pPr>
                <a:spcBef>
                  <a:spcPct val="0"/>
                </a:spcBef>
                <a:buFontTx/>
                <a:buNone/>
              </a:pPr>
              <a:r>
                <a:rPr lang="ja-JP" altLang="en-US" sz="1200"/>
                <a:t>◆　  　　　　　　：　国が指定した「景観まちづくり刷新モデル地区」内で事業実施主体が行う事業のうち、以下の事業メニューに該当するもの </a:t>
              </a:r>
              <a:endParaRPr lang="en-US" altLang="ja-JP" sz="1200"/>
            </a:p>
            <a:p>
              <a:pPr>
                <a:spcBef>
                  <a:spcPct val="0"/>
                </a:spcBef>
                <a:buFontTx/>
                <a:buNone/>
              </a:pPr>
              <a:r>
                <a:rPr lang="ja-JP" altLang="en-US" sz="1200"/>
                <a:t>◆　　  　　　　　：　予算の範囲内で各事業の１／２以内</a:t>
              </a:r>
              <a:endParaRPr lang="en-US" altLang="ja-JP" sz="1200"/>
            </a:p>
            <a:p>
              <a:pPr>
                <a:spcBef>
                  <a:spcPct val="0"/>
                </a:spcBef>
                <a:buFontTx/>
                <a:buNone/>
              </a:pPr>
              <a:r>
                <a:rPr lang="ja-JP" altLang="en-US" sz="1200"/>
                <a:t>◆　　　  　　　　：　原則として３年間 </a:t>
              </a:r>
              <a:endParaRPr lang="en-US" altLang="ja-JP" sz="1200"/>
            </a:p>
          </p:txBody>
        </p:sp>
        <p:sp>
          <p:nvSpPr>
            <p:cNvPr id="3407" name="テキスト ボックス 90"/>
            <p:cNvSpPr txBox="1">
              <a:spLocks noChangeArrowheads="1"/>
            </p:cNvSpPr>
            <p:nvPr/>
          </p:nvSpPr>
          <p:spPr>
            <a:xfrm>
              <a:off x="308110" y="1680792"/>
              <a:ext cx="874810" cy="83138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200"/>
                <a:t>事業主体 </a:t>
              </a:r>
              <a:endParaRPr lang="en-US" altLang="ja-JP" sz="1200"/>
            </a:p>
            <a:p>
              <a:pPr algn="dist">
                <a:spcBef>
                  <a:spcPct val="0"/>
                </a:spcBef>
                <a:buFontTx/>
                <a:buNone/>
              </a:pPr>
              <a:r>
                <a:rPr lang="ja-JP" altLang="en-US" sz="1200"/>
                <a:t>対象事業</a:t>
              </a:r>
              <a:endParaRPr lang="en-US" altLang="ja-JP" sz="1200"/>
            </a:p>
            <a:p>
              <a:pPr algn="dist">
                <a:spcBef>
                  <a:spcPct val="0"/>
                </a:spcBef>
                <a:buFontTx/>
                <a:buNone/>
              </a:pPr>
              <a:r>
                <a:rPr lang="ja-JP" altLang="en-US" sz="1200"/>
                <a:t>補助率</a:t>
              </a:r>
              <a:endParaRPr lang="en-US" altLang="ja-JP" sz="1200"/>
            </a:p>
            <a:p>
              <a:pPr algn="dist">
                <a:spcBef>
                  <a:spcPct val="0"/>
                </a:spcBef>
                <a:buFontTx/>
                <a:buNone/>
              </a:pPr>
              <a:r>
                <a:rPr lang="ja-JP" altLang="en-US" sz="1200"/>
                <a:t>事業期間</a:t>
              </a:r>
            </a:p>
          </p:txBody>
        </p:sp>
      </p:grpSp>
      <p:grpSp>
        <p:nvGrpSpPr>
          <p:cNvPr id="3408" name="グループ化 94"/>
          <p:cNvGrpSpPr/>
          <p:nvPr/>
        </p:nvGrpSpPr>
        <p:grpSpPr>
          <a:xfrm>
            <a:off x="161925" y="3059113"/>
            <a:ext cx="4519613" cy="1714500"/>
            <a:chOff x="266606" y="2467792"/>
            <a:chExt cx="4519423" cy="1712776"/>
          </a:xfrm>
        </p:grpSpPr>
        <p:sp>
          <p:nvSpPr>
            <p:cNvPr id="3409" name="Text Box 24"/>
            <p:cNvSpPr txBox="1">
              <a:spLocks noChangeArrowheads="1"/>
            </p:cNvSpPr>
            <p:nvPr/>
          </p:nvSpPr>
          <p:spPr>
            <a:xfrm>
              <a:off x="403125" y="2502682"/>
              <a:ext cx="1320744" cy="410749"/>
            </a:xfrm>
            <a:prstGeom prst="rect">
              <a:avLst/>
            </a:prstGeom>
            <a:noFill/>
            <a:ln w="9525">
              <a:noFill/>
              <a:miter lim="800000"/>
              <a:headEnd/>
              <a:tailEnd/>
            </a:ln>
          </p:spPr>
          <p:txBody>
            <a:bodyPr lIns="7196" tIns="14393" rIns="7196" bIns="14393"/>
            <a:lstStyle/>
            <a:p>
              <a:pPr algn="just" fontAlgn="auto">
                <a:lnSpc>
                  <a:spcPts val="1400"/>
                </a:lnSpc>
                <a:spcBef>
                  <a:spcPts val="0"/>
                </a:spcBef>
                <a:spcAft>
                  <a:spcPts val="0"/>
                </a:spcAft>
                <a:buFont typeface="ＭＳ Ｐゴシック" charset="-128"/>
                <a:buNone/>
                <a:defRPr/>
              </a:pPr>
              <a:r>
                <a:rPr lang="ja-JP" altLang="en-US" sz="1200" dirty="0">
                  <a:latin typeface="+mj-ea"/>
                  <a:ea typeface="+mj-ea"/>
                </a:rPr>
                <a:t>■事業メニュー</a:t>
              </a:r>
              <a:endParaRPr lang="en-US" altLang="ja-JP" sz="1200" dirty="0">
                <a:latin typeface="+mj-ea"/>
                <a:ea typeface="+mj-ea"/>
              </a:endParaRPr>
            </a:p>
          </p:txBody>
        </p:sp>
        <p:sp>
          <p:nvSpPr>
            <p:cNvPr id="3410" name="正方形/長方形 15"/>
            <p:cNvSpPr/>
            <p:nvPr/>
          </p:nvSpPr>
          <p:spPr>
            <a:xfrm>
              <a:off x="417413" y="2750083"/>
              <a:ext cx="4325755" cy="1430485"/>
            </a:xfrm>
            <a:prstGeom prst="rect">
              <a:avLst/>
            </a:prstGeom>
          </p:spPr>
          <p:txBody>
            <a:bodyPr>
              <a:spAutoFit/>
            </a:bodyPr>
            <a:lstStyle/>
            <a:p>
              <a:pPr>
                <a:defRPr/>
              </a:pPr>
              <a:r>
                <a:rPr lang="ja-JP" altLang="en-US" sz="1200" dirty="0">
                  <a:latin typeface="ＭＳ Ｐゴシック" panose="020B0600070205080204" pitchFamily="50" charset="-128"/>
                </a:rPr>
                <a:t>（１）景観資源の保全・活用に関する事業</a:t>
              </a:r>
              <a:endParaRPr lang="en-US" altLang="ja-JP" sz="1200" dirty="0">
                <a:latin typeface="ＭＳ Ｐゴシック" panose="020B0600070205080204" pitchFamily="50" charset="-128"/>
              </a:endParaRPr>
            </a:p>
            <a:p>
              <a:pPr marL="266700" indent="-88900">
                <a:defRPr/>
              </a:pPr>
              <a:r>
                <a:rPr lang="ja-JP" altLang="en-US" sz="1200" dirty="0">
                  <a:latin typeface="ＭＳ Ｐゴシック" panose="020B0600070205080204" pitchFamily="50" charset="-128"/>
                </a:rPr>
                <a:t>   </a:t>
              </a:r>
              <a:r>
                <a:rPr lang="ja-JP" altLang="en-US" sz="1100" dirty="0">
                  <a:latin typeface="ＭＳ Ｐゴシック" panose="020B0600070205080204" pitchFamily="50" charset="-128"/>
                </a:rPr>
                <a:t>外観修景、歴史的建造物等の保存、城址公園の整備、</a:t>
              </a:r>
              <a:endParaRPr lang="en-US" altLang="ja-JP" sz="1100" dirty="0">
                <a:latin typeface="ＭＳ Ｐゴシック" panose="020B0600070205080204" pitchFamily="50" charset="-128"/>
              </a:endParaRPr>
            </a:p>
            <a:p>
              <a:pPr marL="266700" indent="-88900">
                <a:defRPr/>
              </a:pPr>
              <a:r>
                <a:rPr lang="ja-JP" altLang="en-US" sz="1100" dirty="0">
                  <a:latin typeface="ＭＳ Ｐゴシック" panose="020B0600070205080204" pitchFamily="50" charset="-128"/>
                </a:rPr>
                <a:t>   ガードレール・路面等の美装化、街路樹の整備　　等</a:t>
              </a:r>
              <a:endParaRPr lang="en-US" altLang="ja-JP" sz="1100" dirty="0">
                <a:latin typeface="ＭＳ Ｐゴシック" panose="020B0600070205080204" pitchFamily="50" charset="-128"/>
              </a:endParaRPr>
            </a:p>
            <a:p>
              <a:pPr>
                <a:defRPr/>
              </a:pPr>
              <a:endParaRPr lang="en-US" altLang="ja-JP" sz="1400" dirty="0">
                <a:latin typeface="ＭＳ Ｐゴシック" panose="020B0600070205080204" pitchFamily="50" charset="-128"/>
              </a:endParaRPr>
            </a:p>
            <a:p>
              <a:pPr>
                <a:defRPr/>
              </a:pPr>
              <a:r>
                <a:rPr lang="ja-JP" altLang="en-US" sz="1200" dirty="0">
                  <a:latin typeface="ＭＳ Ｐゴシック" panose="020B0600070205080204" pitchFamily="50" charset="-128"/>
                </a:rPr>
                <a:t>（２）景観まちづくりに必要なインフラの整備</a:t>
              </a:r>
              <a:endParaRPr lang="en-US" altLang="ja-JP" sz="1200" dirty="0">
                <a:latin typeface="ＭＳ Ｐゴシック" panose="020B0600070205080204" pitchFamily="50" charset="-128"/>
              </a:endParaRPr>
            </a:p>
            <a:p>
              <a:pPr>
                <a:defRPr/>
              </a:pPr>
              <a:r>
                <a:rPr lang="en-US" altLang="ja-JP" sz="1200" dirty="0">
                  <a:latin typeface="ＭＳ Ｐゴシック" panose="020B0600070205080204" pitchFamily="50" charset="-128"/>
                </a:rPr>
                <a:t>       </a:t>
              </a:r>
              <a:r>
                <a:rPr lang="ja-JP" altLang="en-US" sz="1100" dirty="0">
                  <a:latin typeface="ＭＳ Ｐゴシック" panose="020B0600070205080204" pitchFamily="50" charset="-128"/>
                </a:rPr>
                <a:t>散歩道、広場、駐車場、交通結節点、視点場（展望台）の整備　等</a:t>
              </a:r>
              <a:endParaRPr lang="en-US" altLang="ja-JP" sz="1100" dirty="0">
                <a:latin typeface="ＭＳ Ｐゴシック" panose="020B0600070205080204" pitchFamily="50" charset="-128"/>
              </a:endParaRPr>
            </a:p>
            <a:p>
              <a:pPr>
                <a:defRPr/>
              </a:pPr>
              <a:endParaRPr lang="ja-JP" altLang="en-US" sz="1400" dirty="0">
                <a:latin typeface="ＭＳ Ｐゴシック" panose="020B0600070205080204" pitchFamily="50" charset="-128"/>
              </a:endParaRPr>
            </a:p>
          </p:txBody>
        </p:sp>
        <p:sp>
          <p:nvSpPr>
            <p:cNvPr id="3411" name="角丸四角形 93"/>
            <p:cNvSpPr/>
            <p:nvPr/>
          </p:nvSpPr>
          <p:spPr>
            <a:xfrm>
              <a:off x="266606" y="2467792"/>
              <a:ext cx="4519423" cy="1557357"/>
            </a:xfrm>
            <a:prstGeom prst="roundRect">
              <a:avLst>
                <a:gd name="adj" fmla="val 5673"/>
              </a:avLst>
            </a:prstGeom>
            <a:noFill/>
            <a:ln w="952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3412" name="グループ化 2"/>
          <p:cNvGrpSpPr/>
          <p:nvPr/>
        </p:nvGrpSpPr>
        <p:grpSpPr>
          <a:xfrm>
            <a:off x="1779588" y="4776788"/>
            <a:ext cx="1274762" cy="1703387"/>
            <a:chOff x="-1677420" y="4715787"/>
            <a:chExt cx="820420" cy="1094740"/>
          </a:xfrm>
        </p:grpSpPr>
        <p:pic>
          <p:nvPicPr>
            <p:cNvPr id="3413" name="Picture 7"/>
            <p:cNvPicPr>
              <a:picLocks noChangeAspect="1" noChangeArrowheads="1"/>
            </p:cNvPicPr>
            <p:nvPr/>
          </p:nvPicPr>
          <p:blipFill>
            <a:blip r:embed="rId8"/>
            <a:srcRect l="14061" t="18195" b="8151"/>
            <a:stretch>
              <a:fillRect/>
            </a:stretch>
          </p:blipFill>
          <p:spPr>
            <a:xfrm>
              <a:off x="-1677420" y="5308877"/>
              <a:ext cx="820420" cy="501650"/>
            </a:xfrm>
            <a:prstGeom prst="rect">
              <a:avLst/>
            </a:prstGeom>
            <a:noFill/>
            <a:ln>
              <a:noFill/>
            </a:ln>
          </p:spPr>
        </p:pic>
        <p:pic>
          <p:nvPicPr>
            <p:cNvPr id="3414" name="Picture 16"/>
            <p:cNvPicPr>
              <a:picLocks noChangeAspect="1" noChangeArrowheads="1"/>
            </p:cNvPicPr>
            <p:nvPr/>
          </p:nvPicPr>
          <p:blipFill>
            <a:blip r:embed="rId9"/>
            <a:srcRect t="12675" b="7120"/>
            <a:stretch>
              <a:fillRect/>
            </a:stretch>
          </p:blipFill>
          <p:spPr>
            <a:xfrm>
              <a:off x="-1676785" y="4715787"/>
              <a:ext cx="819785" cy="501015"/>
            </a:xfrm>
            <a:prstGeom prst="rect">
              <a:avLst/>
            </a:prstGeom>
            <a:noFill/>
            <a:ln>
              <a:noFill/>
            </a:ln>
          </p:spPr>
        </p:pic>
      </p:grpSp>
      <p:sp>
        <p:nvSpPr>
          <p:cNvPr id="3416" name="スライド番号プレースホルダー 2"/>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58</a:t>
            </a:fld>
            <a:endParaRPr lang="en-US" altLang="ja-JP" dirty="0">
              <a:solidFill>
                <a:srgbClr val="000000"/>
              </a:solidFill>
            </a:endParaRPr>
          </a:p>
        </p:txBody>
      </p:sp>
    </p:spTree>
    <p:extLst>
      <p:ext uri="{BB962C8B-B14F-4D97-AF65-F5344CB8AC3E}">
        <p14:creationId xmlns:p14="http://schemas.microsoft.com/office/powerpoint/2010/main" val="364886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 name="正方形/長方形 3"/>
          <p:cNvSpPr>
            <a:spLocks noChangeArrowheads="1"/>
          </p:cNvSpPr>
          <p:nvPr/>
        </p:nvSpPr>
        <p:spPr>
          <a:xfrm>
            <a:off x="1692275" y="2565400"/>
            <a:ext cx="6408738" cy="193899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１．景観法の概要</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②理念、施行状況等</a:t>
            </a:r>
          </a:p>
        </p:txBody>
      </p:sp>
      <p:sp>
        <p:nvSpPr>
          <p:cNvPr id="2226"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227"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228" name="スライド番号プレースホルダー 1"/>
          <p:cNvSpPr>
            <a:spLocks noGrp="1"/>
          </p:cNvSpPr>
          <p:nvPr>
            <p:ph type="sldNum" sz="quarter" idx="12"/>
          </p:nvPr>
        </p:nvSpPr>
        <p:spPr/>
        <p:txBody>
          <a:bodyPr/>
          <a:lstStyle/>
          <a:p>
            <a:pPr>
              <a:defRPr/>
            </a:pPr>
            <a:fld id="{DBBE10F1-6C56-48FB-8F8E-4ACF42294D14}" type="slidenum">
              <a:rPr lang="en-US" altLang="ja-JP" smtClean="0"/>
              <a:pPr>
                <a:defRPr/>
              </a:pPr>
              <a:t>5</a:t>
            </a:fld>
            <a:endParaRPr lang="en-US" altLang="ja-JP"/>
          </a:p>
        </p:txBody>
      </p:sp>
    </p:spTree>
    <p:extLst>
      <p:ext uri="{BB962C8B-B14F-4D97-AF65-F5344CB8AC3E}">
        <p14:creationId xmlns:p14="http://schemas.microsoft.com/office/powerpoint/2010/main" val="2984177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2" name="object 209"/>
          <p:cNvSpPr/>
          <p:nvPr/>
        </p:nvSpPr>
        <p:spPr>
          <a:xfrm>
            <a:off x="641552" y="2859317"/>
            <a:ext cx="57283" cy="126092"/>
          </a:xfrm>
          <a:custGeom>
            <a:avLst/>
            <a:gdLst/>
            <a:ahLst/>
            <a:cxnLst/>
            <a:rect l="l" t="t" r="r" b="b"/>
            <a:pathLst>
              <a:path w="104139" h="229234">
                <a:moveTo>
                  <a:pt x="55291" y="0"/>
                </a:moveTo>
                <a:lnTo>
                  <a:pt x="12518" y="58610"/>
                </a:lnTo>
                <a:lnTo>
                  <a:pt x="0" y="116230"/>
                </a:lnTo>
                <a:lnTo>
                  <a:pt x="22" y="117017"/>
                </a:lnTo>
                <a:lnTo>
                  <a:pt x="13305" y="171526"/>
                </a:lnTo>
                <a:lnTo>
                  <a:pt x="48522" y="187832"/>
                </a:lnTo>
                <a:lnTo>
                  <a:pt x="48675" y="229031"/>
                </a:lnTo>
                <a:lnTo>
                  <a:pt x="62759" y="228980"/>
                </a:lnTo>
                <a:lnTo>
                  <a:pt x="62581" y="184378"/>
                </a:lnTo>
                <a:lnTo>
                  <a:pt x="75533" y="172300"/>
                </a:lnTo>
                <a:lnTo>
                  <a:pt x="48459" y="172300"/>
                </a:lnTo>
                <a:lnTo>
                  <a:pt x="25383" y="161594"/>
                </a:lnTo>
                <a:lnTo>
                  <a:pt x="14403" y="116598"/>
                </a:lnTo>
                <a:lnTo>
                  <a:pt x="14401" y="116230"/>
                </a:lnTo>
                <a:lnTo>
                  <a:pt x="25650" y="64503"/>
                </a:lnTo>
                <a:lnTo>
                  <a:pt x="53856" y="25831"/>
                </a:lnTo>
                <a:lnTo>
                  <a:pt x="70070" y="25831"/>
                </a:lnTo>
                <a:lnTo>
                  <a:pt x="55291" y="0"/>
                </a:lnTo>
                <a:close/>
              </a:path>
              <a:path w="104139" h="229234">
                <a:moveTo>
                  <a:pt x="59305" y="127050"/>
                </a:moveTo>
                <a:lnTo>
                  <a:pt x="45309" y="128473"/>
                </a:lnTo>
                <a:lnTo>
                  <a:pt x="48368" y="158432"/>
                </a:lnTo>
                <a:lnTo>
                  <a:pt x="48459" y="172300"/>
                </a:lnTo>
                <a:lnTo>
                  <a:pt x="75533" y="172300"/>
                </a:lnTo>
                <a:lnTo>
                  <a:pt x="83147" y="165201"/>
                </a:lnTo>
                <a:lnTo>
                  <a:pt x="62505" y="165201"/>
                </a:lnTo>
                <a:lnTo>
                  <a:pt x="62492" y="158432"/>
                </a:lnTo>
                <a:lnTo>
                  <a:pt x="61908" y="152793"/>
                </a:lnTo>
                <a:lnTo>
                  <a:pt x="76259" y="138442"/>
                </a:lnTo>
                <a:lnTo>
                  <a:pt x="72289" y="134467"/>
                </a:lnTo>
                <a:lnTo>
                  <a:pt x="60054" y="134467"/>
                </a:lnTo>
                <a:lnTo>
                  <a:pt x="59305" y="127050"/>
                </a:lnTo>
                <a:close/>
              </a:path>
              <a:path w="104139" h="229234">
                <a:moveTo>
                  <a:pt x="70070" y="25831"/>
                </a:moveTo>
                <a:lnTo>
                  <a:pt x="53856" y="25831"/>
                </a:lnTo>
                <a:lnTo>
                  <a:pt x="85657" y="81419"/>
                </a:lnTo>
                <a:lnTo>
                  <a:pt x="89929" y="116230"/>
                </a:lnTo>
                <a:lnTo>
                  <a:pt x="89908" y="127050"/>
                </a:lnTo>
                <a:lnTo>
                  <a:pt x="89759" y="139776"/>
                </a:lnTo>
                <a:lnTo>
                  <a:pt x="62505" y="165201"/>
                </a:lnTo>
                <a:lnTo>
                  <a:pt x="83147" y="165201"/>
                </a:lnTo>
                <a:lnTo>
                  <a:pt x="103780" y="145961"/>
                </a:lnTo>
                <a:lnTo>
                  <a:pt x="104098" y="116230"/>
                </a:lnTo>
                <a:lnTo>
                  <a:pt x="99284" y="76898"/>
                </a:lnTo>
                <a:lnTo>
                  <a:pt x="70070" y="25831"/>
                </a:lnTo>
                <a:close/>
              </a:path>
              <a:path w="104139" h="229234">
                <a:moveTo>
                  <a:pt x="66175" y="128346"/>
                </a:moveTo>
                <a:lnTo>
                  <a:pt x="60054" y="134467"/>
                </a:lnTo>
                <a:lnTo>
                  <a:pt x="72289" y="134467"/>
                </a:lnTo>
                <a:lnTo>
                  <a:pt x="66175" y="128346"/>
                </a:lnTo>
                <a:close/>
              </a:path>
            </a:pathLst>
          </a:custGeom>
          <a:solidFill>
            <a:srgbClr val="FFFFFF"/>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23" name="object 171"/>
          <p:cNvSpPr txBox="1"/>
          <p:nvPr/>
        </p:nvSpPr>
        <p:spPr>
          <a:xfrm>
            <a:off x="2183282" y="413253"/>
            <a:ext cx="4561333" cy="366895"/>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1192" dirty="0">
                <a:solidFill>
                  <a:srgbClr val="4F6228"/>
                </a:solidFill>
                <a:latin typeface="AR Pゴシック体S" panose="020B0A00000000000000" pitchFamily="50" charset="-128"/>
                <a:ea typeface="AR Pゴシック体S" panose="020B0A00000000000000" pitchFamily="50" charset="-128"/>
                <a:cs typeface="Yu Gothic"/>
              </a:rPr>
              <a:t>～まちなみ景観の刷新と函館の景観資源を活かした視点場形成～ ～</a:t>
            </a:r>
            <a:endParaRPr sz="1192" dirty="0">
              <a:solidFill>
                <a:srgbClr val="4F6228"/>
              </a:solidFill>
              <a:latin typeface="AR Pゴシック体S" panose="020B0A00000000000000" pitchFamily="50" charset="-128"/>
              <a:ea typeface="AR Pゴシック体S" panose="020B0A00000000000000" pitchFamily="50" charset="-128"/>
              <a:cs typeface="Yu Gothic"/>
            </a:endParaRPr>
          </a:p>
        </p:txBody>
      </p:sp>
      <p:sp>
        <p:nvSpPr>
          <p:cNvPr id="3424" name="object 193"/>
          <p:cNvSpPr txBox="1"/>
          <p:nvPr/>
        </p:nvSpPr>
        <p:spPr>
          <a:xfrm>
            <a:off x="579462" y="318638"/>
            <a:ext cx="2031082" cy="293478"/>
          </a:xfrm>
          <a:prstGeom prst="rect">
            <a:avLst/>
          </a:prstGeom>
        </p:spPr>
        <p:txBody>
          <a:bodyPr vert="horz" wrap="square" lIns="0" tIns="0" rIns="0" bIns="0" rtlCol="0">
            <a:spAutoFit/>
          </a:bodyPr>
          <a:lstStyle/>
          <a:p>
            <a:pPr marL="7569" defTabSz="544982" fontAlgn="auto">
              <a:spcBef>
                <a:spcPts val="0"/>
              </a:spcBef>
              <a:spcAft>
                <a:spcPts val="0"/>
              </a:spcAft>
            </a:pPr>
            <a:r>
              <a:rPr sz="1907" dirty="0">
                <a:solidFill>
                  <a:srgbClr val="9BBB59">
                    <a:lumMod val="50000"/>
                  </a:srgbClr>
                </a:solidFill>
                <a:latin typeface="AR Pゴシック体S" panose="020B0A00000000000000" pitchFamily="50" charset="-128"/>
                <a:ea typeface="AR Pゴシック体S" panose="020B0A00000000000000" pitchFamily="50" charset="-128"/>
                <a:cs typeface="Yu Gothic"/>
              </a:rPr>
              <a:t>北海道函館市</a:t>
            </a:r>
          </a:p>
        </p:txBody>
      </p:sp>
      <p:sp>
        <p:nvSpPr>
          <p:cNvPr id="3425" name="object 197"/>
          <p:cNvSpPr txBox="1"/>
          <p:nvPr/>
        </p:nvSpPr>
        <p:spPr>
          <a:xfrm>
            <a:off x="6777849" y="461459"/>
            <a:ext cx="2275024" cy="146835"/>
          </a:xfrm>
          <a:prstGeom prst="rect">
            <a:avLst/>
          </a:prstGeom>
        </p:spPr>
        <p:txBody>
          <a:bodyPr vert="horz" wrap="square" lIns="0" tIns="0" rIns="0" bIns="0" rtlCol="0">
            <a:spAutoFit/>
          </a:bodyPr>
          <a:lstStyle/>
          <a:p>
            <a:pPr marL="7569" defTabSz="544982" fontAlgn="auto">
              <a:spcBef>
                <a:spcPts val="0"/>
              </a:spcBef>
              <a:spcAft>
                <a:spcPts val="0"/>
              </a:spcAft>
            </a:pPr>
            <a:r>
              <a:rPr sz="954" b="1" dirty="0">
                <a:solidFill>
                  <a:srgbClr val="006738"/>
                </a:solidFill>
                <a:latin typeface="Century Gothic"/>
                <a:ea typeface="+mn-ea"/>
                <a:cs typeface="Century Gothic"/>
              </a:rPr>
              <a:t>Garden City </a:t>
            </a:r>
            <a:r>
              <a:rPr sz="954" b="1" spc="-3" dirty="0">
                <a:solidFill>
                  <a:srgbClr val="006738"/>
                </a:solidFill>
                <a:latin typeface="Century Gothic"/>
                <a:ea typeface="+mn-ea"/>
                <a:cs typeface="Century Gothic"/>
              </a:rPr>
              <a:t>HAKODATE</a:t>
            </a:r>
            <a:r>
              <a:rPr sz="954" b="1" spc="-122" dirty="0">
                <a:solidFill>
                  <a:srgbClr val="006738"/>
                </a:solidFill>
                <a:latin typeface="Century Gothic"/>
                <a:ea typeface="+mn-ea"/>
                <a:cs typeface="Century Gothic"/>
              </a:rPr>
              <a:t> </a:t>
            </a:r>
            <a:r>
              <a:rPr sz="1252" b="1" baseline="1984" dirty="0">
                <a:solidFill>
                  <a:srgbClr val="006738"/>
                </a:solidFill>
                <a:latin typeface="Yu Gothic"/>
                <a:ea typeface="+mn-ea"/>
                <a:cs typeface="Yu Gothic"/>
              </a:rPr>
              <a:t>の実現を目指して</a:t>
            </a:r>
            <a:endParaRPr sz="1252" baseline="1984" dirty="0">
              <a:solidFill>
                <a:prstClr val="black"/>
              </a:solidFill>
              <a:latin typeface="Yu Gothic"/>
              <a:ea typeface="+mn-ea"/>
              <a:cs typeface="Yu Gothic"/>
            </a:endParaRPr>
          </a:p>
        </p:txBody>
      </p:sp>
      <p:sp>
        <p:nvSpPr>
          <p:cNvPr id="3426" name="object 210"/>
          <p:cNvSpPr txBox="1"/>
          <p:nvPr/>
        </p:nvSpPr>
        <p:spPr>
          <a:xfrm>
            <a:off x="89969" y="2678693"/>
            <a:ext cx="4613245" cy="163651"/>
          </a:xfrm>
          <a:prstGeom prst="rect">
            <a:avLst/>
          </a:prstGeom>
          <a:solidFill>
            <a:srgbClr val="8DC63F"/>
          </a:solidFill>
        </p:spPr>
        <p:txBody>
          <a:bodyPr vert="horz" wrap="square" lIns="0" tIns="16653" rIns="0" bIns="0" rtlCol="0" anchor="ctr" anchorCtr="0">
            <a:spAutoFit/>
          </a:bodyPr>
          <a:lstStyle/>
          <a:p>
            <a:pPr marL="49957" algn="ctr" defTabSz="544982" fontAlgn="auto">
              <a:spcBef>
                <a:spcPts val="131"/>
              </a:spcBef>
              <a:spcAft>
                <a:spcPts val="0"/>
              </a:spcAft>
            </a:pPr>
            <a:r>
              <a:rPr sz="954" b="1" dirty="0">
                <a:solidFill>
                  <a:prstClr val="white"/>
                </a:solidFill>
                <a:latin typeface="ＭＳ Ｐゴシック" panose="020B0600070205080204" pitchFamily="50" charset="-128"/>
                <a:cs typeface="Yu Gothic"/>
              </a:rPr>
              <a:t>事業実施箇所及びモデル地区</a:t>
            </a:r>
          </a:p>
        </p:txBody>
      </p:sp>
      <p:grpSp>
        <p:nvGrpSpPr>
          <p:cNvPr id="3427" name="グループ化 51"/>
          <p:cNvGrpSpPr/>
          <p:nvPr/>
        </p:nvGrpSpPr>
        <p:grpSpPr>
          <a:xfrm>
            <a:off x="426240" y="1057273"/>
            <a:ext cx="1083088" cy="1086625"/>
            <a:chOff x="1574799" y="1170754"/>
            <a:chExt cx="990601" cy="1083496"/>
          </a:xfrm>
        </p:grpSpPr>
        <p:pic>
          <p:nvPicPr>
            <p:cNvPr id="3428" name="図 278"/>
            <p:cNvPicPr>
              <a:picLocks noChangeAspect="1"/>
            </p:cNvPicPr>
            <p:nvPr/>
          </p:nvPicPr>
          <p:blipFill>
            <a:blip r:embed="rId3"/>
            <a:srcRect l="47292" t="44102" r="46249" b="45966"/>
            <a:stretch>
              <a:fillRect/>
            </a:stretch>
          </p:blipFill>
          <p:spPr>
            <a:xfrm>
              <a:off x="1574799" y="1170754"/>
              <a:ext cx="990601" cy="1083496"/>
            </a:xfrm>
            <a:prstGeom prst="rect">
              <a:avLst/>
            </a:prstGeom>
            <a:ln>
              <a:solidFill>
                <a:schemeClr val="tx2"/>
              </a:solidFill>
            </a:ln>
          </p:spPr>
        </p:pic>
        <p:sp>
          <p:nvSpPr>
            <p:cNvPr id="3429" name="object 134"/>
            <p:cNvSpPr txBox="1"/>
            <p:nvPr/>
          </p:nvSpPr>
          <p:spPr>
            <a:xfrm>
              <a:off x="2101731" y="1413005"/>
              <a:ext cx="304800" cy="91428"/>
            </a:xfrm>
            <a:prstGeom prst="rect">
              <a:avLst/>
            </a:prstGeom>
          </p:spPr>
          <p:txBody>
            <a:bodyPr vert="horz" wrap="square" lIns="0" tIns="0" rIns="0" bIns="0" rtlCol="0">
              <a:spAutoFit/>
            </a:bodyPr>
            <a:lstStyle/>
            <a:p>
              <a:pPr defTabSz="544982" fontAlgn="auto">
                <a:spcBef>
                  <a:spcPts val="0"/>
                </a:spcBef>
                <a:spcAft>
                  <a:spcPts val="0"/>
                </a:spcAft>
              </a:pPr>
              <a:r>
                <a:rPr sz="596" dirty="0">
                  <a:solidFill>
                    <a:srgbClr val="231F20"/>
                  </a:solidFill>
                  <a:latin typeface="游ゴシック" panose="020B0400000000000000" pitchFamily="50" charset="-128"/>
                  <a:ea typeface="游ゴシック" panose="020B0400000000000000" pitchFamily="50" charset="-128"/>
                  <a:cs typeface="Yu Gothic Light"/>
                </a:rPr>
                <a:t>●</a:t>
              </a:r>
              <a:r>
                <a:rPr sz="596" b="1" dirty="0">
                  <a:solidFill>
                    <a:srgbClr val="231F20"/>
                  </a:solidFill>
                  <a:latin typeface="游ゴシック" panose="020B0400000000000000" pitchFamily="50" charset="-128"/>
                  <a:ea typeface="游ゴシック" panose="020B0400000000000000" pitchFamily="50" charset="-128"/>
                  <a:cs typeface="Yu Gothic Light"/>
                </a:rPr>
                <a:t>札幌市</a:t>
              </a:r>
              <a:endParaRPr sz="596" b="1" dirty="0">
                <a:solidFill>
                  <a:prstClr val="black"/>
                </a:solidFill>
                <a:latin typeface="游ゴシック" panose="020B0400000000000000" pitchFamily="50" charset="-128"/>
                <a:ea typeface="游ゴシック" panose="020B0400000000000000" pitchFamily="50" charset="-128"/>
                <a:cs typeface="Yu Gothic Light"/>
              </a:endParaRPr>
            </a:p>
          </p:txBody>
        </p:sp>
      </p:grpSp>
      <p:sp>
        <p:nvSpPr>
          <p:cNvPr id="3430" name="object 219"/>
          <p:cNvSpPr txBox="1"/>
          <p:nvPr/>
        </p:nvSpPr>
        <p:spPr>
          <a:xfrm>
            <a:off x="402388" y="2163880"/>
            <a:ext cx="1283734" cy="435095"/>
          </a:xfrm>
          <a:prstGeom prst="rect">
            <a:avLst/>
          </a:prstGeom>
          <a:solidFill>
            <a:schemeClr val="bg1"/>
          </a:solidFill>
          <a:ln>
            <a:noFill/>
          </a:ln>
        </p:spPr>
        <p:txBody>
          <a:bodyPr vert="horz" wrap="square" lIns="21457" tIns="42914" rIns="21457" bIns="42914" rtlCol="0">
            <a:spAutoFit/>
          </a:bodyPr>
          <a:lstStyle/>
          <a:p>
            <a:pPr marL="7569" defTabSz="544982" fontAlgn="auto">
              <a:spcBef>
                <a:spcPts val="0"/>
              </a:spcBef>
              <a:spcAft>
                <a:spcPts val="0"/>
              </a:spcAft>
            </a:pPr>
            <a:r>
              <a:rPr sz="834" dirty="0" err="1">
                <a:solidFill>
                  <a:srgbClr val="231F20"/>
                </a:solidFill>
                <a:latin typeface="ＭＳ Ｐゴシック" panose="020B0600070205080204" pitchFamily="50" charset="-128"/>
                <a:cs typeface="Yu Gothic"/>
              </a:rPr>
              <a:t>市域</a:t>
            </a:r>
            <a:r>
              <a:rPr lang="ja-JP" altLang="en-US" sz="834" dirty="0">
                <a:solidFill>
                  <a:srgbClr val="231F20"/>
                </a:solidFill>
                <a:latin typeface="ＭＳ Ｐゴシック" panose="020B0600070205080204" pitchFamily="50" charset="-128"/>
                <a:cs typeface="Yu Gothic"/>
              </a:rPr>
              <a:t>面積： </a:t>
            </a:r>
            <a:r>
              <a:rPr lang="en-US" sz="834" dirty="0">
                <a:solidFill>
                  <a:srgbClr val="231F20"/>
                </a:solidFill>
                <a:latin typeface="ＭＳ Ｐゴシック" panose="020B0600070205080204" pitchFamily="50" charset="-128"/>
                <a:cs typeface="Yu Gothic"/>
              </a:rPr>
              <a:t>  677.87</a:t>
            </a:r>
            <a:r>
              <a:rPr sz="834" spc="-80" dirty="0">
                <a:solidFill>
                  <a:srgbClr val="231F20"/>
                </a:solidFill>
                <a:latin typeface="ＭＳ Ｐゴシック" panose="020B0600070205080204" pitchFamily="50" charset="-128"/>
                <a:cs typeface="Yu Gothic"/>
              </a:rPr>
              <a:t> </a:t>
            </a:r>
            <a:r>
              <a:rPr sz="834" dirty="0">
                <a:solidFill>
                  <a:srgbClr val="231F20"/>
                </a:solidFill>
                <a:latin typeface="ＭＳ Ｐゴシック" panose="020B0600070205080204" pitchFamily="50" charset="-128"/>
                <a:cs typeface="Yu Gothic"/>
              </a:rPr>
              <a:t>㎢</a:t>
            </a:r>
            <a:endParaRPr lang="en-US" sz="834" dirty="0">
              <a:solidFill>
                <a:prstClr val="black"/>
              </a:solidFill>
              <a:latin typeface="ＭＳ Ｐゴシック" panose="020B0600070205080204" pitchFamily="50" charset="-128"/>
              <a:cs typeface="Yu Gothic"/>
            </a:endParaRPr>
          </a:p>
          <a:p>
            <a:pPr marL="7569" defTabSz="544982" fontAlgn="auto">
              <a:spcBef>
                <a:spcPts val="0"/>
              </a:spcBef>
              <a:spcAft>
                <a:spcPts val="0"/>
              </a:spcAft>
            </a:pPr>
            <a:r>
              <a:rPr sz="834" dirty="0">
                <a:solidFill>
                  <a:srgbClr val="231F20"/>
                </a:solidFill>
                <a:latin typeface="ＭＳ Ｐゴシック" panose="020B0600070205080204" pitchFamily="50" charset="-128"/>
                <a:cs typeface="Yu Gothic"/>
              </a:rPr>
              <a:t>人</a:t>
            </a:r>
            <a:r>
              <a:rPr lang="ja-JP" altLang="en-US" sz="834" dirty="0">
                <a:solidFill>
                  <a:srgbClr val="231F20"/>
                </a:solidFill>
                <a:latin typeface="ＭＳ Ｐゴシック" panose="020B0600070205080204" pitchFamily="50" charset="-128"/>
                <a:cs typeface="Yu Gothic"/>
              </a:rPr>
              <a:t>　　　</a:t>
            </a:r>
            <a:r>
              <a:rPr sz="834" dirty="0">
                <a:solidFill>
                  <a:srgbClr val="231F20"/>
                </a:solidFill>
                <a:latin typeface="ＭＳ Ｐゴシック" panose="020B0600070205080204" pitchFamily="50" charset="-128"/>
                <a:cs typeface="Yu Gothic"/>
              </a:rPr>
              <a:t>口</a:t>
            </a:r>
            <a:r>
              <a:rPr lang="ja-JP" altLang="en-US" sz="834" dirty="0">
                <a:solidFill>
                  <a:srgbClr val="231F20"/>
                </a:solidFill>
                <a:latin typeface="ＭＳ Ｐゴシック" panose="020B0600070205080204" pitchFamily="50" charset="-128"/>
                <a:cs typeface="Yu Gothic"/>
              </a:rPr>
              <a:t>：　</a:t>
            </a:r>
            <a:r>
              <a:rPr lang="en-US" sz="834" dirty="0">
                <a:solidFill>
                  <a:srgbClr val="231F20"/>
                </a:solidFill>
                <a:latin typeface="ＭＳ Ｐゴシック" panose="020B0600070205080204" pitchFamily="50" charset="-128"/>
                <a:cs typeface="Yu Gothic"/>
              </a:rPr>
              <a:t> </a:t>
            </a:r>
            <a:r>
              <a:rPr sz="834" dirty="0">
                <a:solidFill>
                  <a:srgbClr val="231F20"/>
                </a:solidFill>
                <a:latin typeface="ＭＳ Ｐゴシック" panose="020B0600070205080204" pitchFamily="50" charset="-128"/>
                <a:cs typeface="Yu Gothic"/>
              </a:rPr>
              <a:t>2</a:t>
            </a:r>
            <a:r>
              <a:rPr lang="en-US" altLang="ja-JP" sz="834" dirty="0">
                <a:solidFill>
                  <a:srgbClr val="231F20"/>
                </a:solidFill>
                <a:latin typeface="ＭＳ Ｐゴシック" panose="020B0600070205080204" pitchFamily="50" charset="-128"/>
                <a:cs typeface="Yu Gothic"/>
              </a:rPr>
              <a:t>52</a:t>
            </a:r>
            <a:r>
              <a:rPr sz="834" dirty="0">
                <a:solidFill>
                  <a:srgbClr val="231F20"/>
                </a:solidFill>
                <a:latin typeface="ＭＳ Ｐゴシック" panose="020B0600070205080204" pitchFamily="50" charset="-128"/>
                <a:cs typeface="Yu Gothic"/>
              </a:rPr>
              <a:t>,</a:t>
            </a:r>
            <a:r>
              <a:rPr lang="en-US" altLang="ja-JP" sz="834" dirty="0">
                <a:solidFill>
                  <a:srgbClr val="231F20"/>
                </a:solidFill>
                <a:latin typeface="ＭＳ Ｐゴシック" panose="020B0600070205080204" pitchFamily="50" charset="-128"/>
                <a:cs typeface="Yu Gothic"/>
              </a:rPr>
              <a:t>647</a:t>
            </a:r>
            <a:r>
              <a:rPr sz="834" spc="-83" dirty="0">
                <a:solidFill>
                  <a:srgbClr val="231F20"/>
                </a:solidFill>
                <a:latin typeface="ＭＳ Ｐゴシック" panose="020B0600070205080204" pitchFamily="50" charset="-128"/>
                <a:cs typeface="Yu Gothic"/>
              </a:rPr>
              <a:t> </a:t>
            </a:r>
            <a:r>
              <a:rPr sz="834" dirty="0">
                <a:solidFill>
                  <a:srgbClr val="231F20"/>
                </a:solidFill>
                <a:latin typeface="ＭＳ Ｐゴシック" panose="020B0600070205080204" pitchFamily="50" charset="-128"/>
                <a:cs typeface="Yu Gothic"/>
              </a:rPr>
              <a:t>人</a:t>
            </a:r>
            <a:br>
              <a:rPr lang="en-US" sz="656" dirty="0">
                <a:solidFill>
                  <a:srgbClr val="231F20"/>
                </a:solidFill>
                <a:latin typeface="ＭＳ Ｐゴシック" panose="020B0600070205080204" pitchFamily="50" charset="-128"/>
                <a:cs typeface="Yu Gothic"/>
              </a:rPr>
            </a:br>
            <a:r>
              <a:rPr lang="ja-JP" altLang="en-US" sz="596" dirty="0">
                <a:solidFill>
                  <a:srgbClr val="231F20"/>
                </a:solidFill>
                <a:latin typeface="ＭＳ Ｐゴシック" panose="020B0600070205080204" pitchFamily="50" charset="-128"/>
                <a:cs typeface="Yu Gothic"/>
              </a:rPr>
              <a:t>　　　　　　　　　</a:t>
            </a:r>
            <a:r>
              <a:rPr lang="ja-JP" altLang="en-US" sz="477" dirty="0">
                <a:solidFill>
                  <a:srgbClr val="231F20"/>
                </a:solidFill>
                <a:latin typeface="ＭＳ Ｐゴシック" panose="020B0600070205080204" pitchFamily="50" charset="-128"/>
                <a:cs typeface="Yu Gothic"/>
              </a:rPr>
              <a:t>（令和</a:t>
            </a:r>
            <a:r>
              <a:rPr lang="en-US" altLang="ja-JP" sz="477" dirty="0">
                <a:solidFill>
                  <a:srgbClr val="231F20"/>
                </a:solidFill>
                <a:latin typeface="ＭＳ Ｐゴシック" panose="020B0600070205080204" pitchFamily="50" charset="-128"/>
                <a:cs typeface="Yu Gothic"/>
              </a:rPr>
              <a:t>2</a:t>
            </a:r>
            <a:r>
              <a:rPr lang="ja-JP" altLang="en-US" sz="477" dirty="0">
                <a:solidFill>
                  <a:srgbClr val="231F20"/>
                </a:solidFill>
                <a:latin typeface="ＭＳ Ｐゴシック" panose="020B0600070205080204" pitchFamily="50" charset="-128"/>
                <a:cs typeface="Yu Gothic"/>
              </a:rPr>
              <a:t>年</a:t>
            </a:r>
            <a:r>
              <a:rPr lang="en-US" altLang="ja-JP" sz="477" dirty="0">
                <a:solidFill>
                  <a:srgbClr val="231F20"/>
                </a:solidFill>
                <a:latin typeface="ＭＳ Ｐゴシック" panose="020B0600070205080204" pitchFamily="50" charset="-128"/>
                <a:cs typeface="Yu Gothic"/>
              </a:rPr>
              <a:t>9</a:t>
            </a:r>
            <a:r>
              <a:rPr lang="ja-JP" altLang="en-US" sz="477" dirty="0">
                <a:solidFill>
                  <a:srgbClr val="231F20"/>
                </a:solidFill>
                <a:latin typeface="ＭＳ Ｐゴシック" panose="020B0600070205080204" pitchFamily="50" charset="-128"/>
                <a:cs typeface="Yu Gothic"/>
              </a:rPr>
              <a:t>月末現在）</a:t>
            </a:r>
            <a:endParaRPr lang="en-US" sz="477" dirty="0">
              <a:solidFill>
                <a:srgbClr val="231F20"/>
              </a:solidFill>
              <a:latin typeface="ＭＳ Ｐゴシック" panose="020B0600070205080204" pitchFamily="50" charset="-128"/>
              <a:cs typeface="Yu Gothic"/>
            </a:endParaRPr>
          </a:p>
        </p:txBody>
      </p:sp>
      <p:sp>
        <p:nvSpPr>
          <p:cNvPr id="3431" name="object 66"/>
          <p:cNvSpPr txBox="1"/>
          <p:nvPr/>
        </p:nvSpPr>
        <p:spPr>
          <a:xfrm>
            <a:off x="546988" y="822945"/>
            <a:ext cx="1782815" cy="165110"/>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1073" b="1" u="sng" dirty="0">
                <a:solidFill>
                  <a:srgbClr val="231F20"/>
                </a:solidFill>
                <a:latin typeface="Yu Gothic"/>
                <a:cs typeface="Yu Gothic"/>
              </a:rPr>
              <a:t>函館市の概要</a:t>
            </a:r>
            <a:endParaRPr sz="1073" u="sng" dirty="0">
              <a:solidFill>
                <a:prstClr val="black"/>
              </a:solidFill>
              <a:latin typeface="Yu Gothic"/>
              <a:ea typeface="+mn-ea"/>
              <a:cs typeface="Yu Gothic"/>
            </a:endParaRPr>
          </a:p>
        </p:txBody>
      </p:sp>
      <p:sp>
        <p:nvSpPr>
          <p:cNvPr id="3432" name="object 67"/>
          <p:cNvSpPr/>
          <p:nvPr/>
        </p:nvSpPr>
        <p:spPr>
          <a:xfrm>
            <a:off x="347328" y="829129"/>
            <a:ext cx="157825" cy="157825"/>
          </a:xfrm>
          <a:custGeom>
            <a:avLst/>
            <a:gdLst/>
            <a:ahLst/>
            <a:cxnLst/>
            <a:rect l="l" t="t" r="r" b="b"/>
            <a:pathLst>
              <a:path w="264794" h="264795">
                <a:moveTo>
                  <a:pt x="264769" y="264769"/>
                </a:moveTo>
                <a:lnTo>
                  <a:pt x="0" y="264769"/>
                </a:lnTo>
                <a:lnTo>
                  <a:pt x="0" y="0"/>
                </a:lnTo>
                <a:lnTo>
                  <a:pt x="264769" y="0"/>
                </a:lnTo>
                <a:lnTo>
                  <a:pt x="264769" y="264769"/>
                </a:lnTo>
                <a:close/>
              </a:path>
            </a:pathLst>
          </a:custGeom>
          <a:solidFill>
            <a:srgbClr val="006738"/>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33" name="object 201"/>
          <p:cNvSpPr/>
          <p:nvPr/>
        </p:nvSpPr>
        <p:spPr>
          <a:xfrm>
            <a:off x="398933" y="855981"/>
            <a:ext cx="62070" cy="136630"/>
          </a:xfrm>
          <a:custGeom>
            <a:avLst/>
            <a:gdLst/>
            <a:ahLst/>
            <a:cxnLst/>
            <a:rect l="l" t="t" r="r" b="b"/>
            <a:pathLst>
              <a:path w="104140" h="229235">
                <a:moveTo>
                  <a:pt x="55291" y="0"/>
                </a:moveTo>
                <a:lnTo>
                  <a:pt x="12518" y="58610"/>
                </a:lnTo>
                <a:lnTo>
                  <a:pt x="0" y="116230"/>
                </a:lnTo>
                <a:lnTo>
                  <a:pt x="22" y="117017"/>
                </a:lnTo>
                <a:lnTo>
                  <a:pt x="13305" y="171526"/>
                </a:lnTo>
                <a:lnTo>
                  <a:pt x="48522" y="187833"/>
                </a:lnTo>
                <a:lnTo>
                  <a:pt x="48675" y="229031"/>
                </a:lnTo>
                <a:lnTo>
                  <a:pt x="62759" y="228981"/>
                </a:lnTo>
                <a:lnTo>
                  <a:pt x="62581" y="184378"/>
                </a:lnTo>
                <a:lnTo>
                  <a:pt x="75533" y="172300"/>
                </a:lnTo>
                <a:lnTo>
                  <a:pt x="48459" y="172300"/>
                </a:lnTo>
                <a:lnTo>
                  <a:pt x="25383" y="161594"/>
                </a:lnTo>
                <a:lnTo>
                  <a:pt x="14403" y="116598"/>
                </a:lnTo>
                <a:lnTo>
                  <a:pt x="14401" y="116230"/>
                </a:lnTo>
                <a:lnTo>
                  <a:pt x="25650" y="64503"/>
                </a:lnTo>
                <a:lnTo>
                  <a:pt x="53856" y="25831"/>
                </a:lnTo>
                <a:lnTo>
                  <a:pt x="70070" y="25831"/>
                </a:lnTo>
                <a:lnTo>
                  <a:pt x="55291" y="0"/>
                </a:lnTo>
                <a:close/>
              </a:path>
              <a:path w="104140" h="229235">
                <a:moveTo>
                  <a:pt x="59305" y="127050"/>
                </a:moveTo>
                <a:lnTo>
                  <a:pt x="45309" y="128473"/>
                </a:lnTo>
                <a:lnTo>
                  <a:pt x="48368" y="158432"/>
                </a:lnTo>
                <a:lnTo>
                  <a:pt x="48459" y="172300"/>
                </a:lnTo>
                <a:lnTo>
                  <a:pt x="75533" y="172300"/>
                </a:lnTo>
                <a:lnTo>
                  <a:pt x="83147" y="165201"/>
                </a:lnTo>
                <a:lnTo>
                  <a:pt x="62505" y="165201"/>
                </a:lnTo>
                <a:lnTo>
                  <a:pt x="62492" y="158432"/>
                </a:lnTo>
                <a:lnTo>
                  <a:pt x="61908" y="152793"/>
                </a:lnTo>
                <a:lnTo>
                  <a:pt x="76259" y="138442"/>
                </a:lnTo>
                <a:lnTo>
                  <a:pt x="72289" y="134467"/>
                </a:lnTo>
                <a:lnTo>
                  <a:pt x="60054" y="134467"/>
                </a:lnTo>
                <a:lnTo>
                  <a:pt x="59305" y="127050"/>
                </a:lnTo>
                <a:close/>
              </a:path>
              <a:path w="104140" h="229235">
                <a:moveTo>
                  <a:pt x="70070" y="25831"/>
                </a:moveTo>
                <a:lnTo>
                  <a:pt x="53856" y="25831"/>
                </a:lnTo>
                <a:lnTo>
                  <a:pt x="85657" y="81419"/>
                </a:lnTo>
                <a:lnTo>
                  <a:pt x="89929" y="116230"/>
                </a:lnTo>
                <a:lnTo>
                  <a:pt x="89908" y="127050"/>
                </a:lnTo>
                <a:lnTo>
                  <a:pt x="89759" y="139776"/>
                </a:lnTo>
                <a:lnTo>
                  <a:pt x="62505" y="165201"/>
                </a:lnTo>
                <a:lnTo>
                  <a:pt x="83147" y="165201"/>
                </a:lnTo>
                <a:lnTo>
                  <a:pt x="103780" y="145961"/>
                </a:lnTo>
                <a:lnTo>
                  <a:pt x="104098" y="116230"/>
                </a:lnTo>
                <a:lnTo>
                  <a:pt x="99284" y="76898"/>
                </a:lnTo>
                <a:lnTo>
                  <a:pt x="70070" y="25831"/>
                </a:lnTo>
                <a:close/>
              </a:path>
              <a:path w="104140" h="229235">
                <a:moveTo>
                  <a:pt x="66175" y="128346"/>
                </a:moveTo>
                <a:lnTo>
                  <a:pt x="60054" y="134467"/>
                </a:lnTo>
                <a:lnTo>
                  <a:pt x="72289" y="134467"/>
                </a:lnTo>
                <a:lnTo>
                  <a:pt x="66175" y="128346"/>
                </a:lnTo>
                <a:close/>
              </a:path>
            </a:pathLst>
          </a:custGeom>
          <a:solidFill>
            <a:srgbClr val="FFFFFF"/>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34" name="object 35"/>
          <p:cNvSpPr/>
          <p:nvPr/>
        </p:nvSpPr>
        <p:spPr>
          <a:xfrm>
            <a:off x="96515" y="767823"/>
            <a:ext cx="8956358" cy="1841153"/>
          </a:xfrm>
          <a:custGeom>
            <a:avLst/>
            <a:gdLst/>
            <a:ahLst/>
            <a:cxnLst/>
            <a:rect l="l" t="t" r="r" b="b"/>
            <a:pathLst>
              <a:path w="2170429" h="264795">
                <a:moveTo>
                  <a:pt x="2169858" y="264769"/>
                </a:moveTo>
                <a:lnTo>
                  <a:pt x="0" y="264769"/>
                </a:lnTo>
                <a:lnTo>
                  <a:pt x="0" y="0"/>
                </a:lnTo>
                <a:lnTo>
                  <a:pt x="2169858" y="0"/>
                </a:lnTo>
                <a:lnTo>
                  <a:pt x="2169858" y="264769"/>
                </a:lnTo>
                <a:close/>
              </a:path>
            </a:pathLst>
          </a:custGeom>
          <a:ln w="12700">
            <a:solidFill>
              <a:srgbClr val="8DC63F"/>
            </a:solidFill>
          </a:ln>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35" name="テキスト ボックス 633"/>
          <p:cNvSpPr txBox="1"/>
          <p:nvPr/>
        </p:nvSpPr>
        <p:spPr>
          <a:xfrm>
            <a:off x="1967753" y="825043"/>
            <a:ext cx="1648278" cy="146835"/>
          </a:xfrm>
          <a:prstGeom prst="rect">
            <a:avLst/>
          </a:prstGeom>
          <a:noFill/>
        </p:spPr>
        <p:txBody>
          <a:bodyPr wrap="square" lIns="0" tIns="0" bIns="0" rtlCol="0">
            <a:spAutoFit/>
          </a:bodyPr>
          <a:lstStyle/>
          <a:p>
            <a:pPr defTabSz="544982" fontAlgn="auto">
              <a:spcBef>
                <a:spcPts val="0"/>
              </a:spcBef>
              <a:spcAft>
                <a:spcPts val="0"/>
              </a:spcAft>
            </a:pPr>
            <a:r>
              <a:rPr lang="ja-JP" altLang="en-US" sz="954" dirty="0">
                <a:solidFill>
                  <a:prstClr val="black"/>
                </a:solidFill>
                <a:latin typeface="ＭＳ Ｐゴシック" pitchFamily="50" charset="-128"/>
              </a:rPr>
              <a:t>［主な景観・観光資源］</a:t>
            </a:r>
            <a:endParaRPr lang="en-US" altLang="ja-JP" sz="954" dirty="0">
              <a:solidFill>
                <a:prstClr val="black"/>
              </a:solidFill>
              <a:latin typeface="ＭＳ Ｐゴシック" pitchFamily="50" charset="-128"/>
            </a:endParaRPr>
          </a:p>
        </p:txBody>
      </p:sp>
      <p:sp>
        <p:nvSpPr>
          <p:cNvPr id="3436" name="object 269"/>
          <p:cNvSpPr txBox="1"/>
          <p:nvPr/>
        </p:nvSpPr>
        <p:spPr>
          <a:xfrm>
            <a:off x="4896608" y="5453543"/>
            <a:ext cx="3224623" cy="110030"/>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715" b="1" dirty="0">
                <a:solidFill>
                  <a:srgbClr val="231F20"/>
                </a:solidFill>
                <a:latin typeface="Yu Gothic"/>
                <a:cs typeface="Yu Gothic"/>
              </a:rPr>
              <a:t>◆函館山遊歩道整備事業</a:t>
            </a:r>
            <a:endParaRPr sz="715" dirty="0">
              <a:solidFill>
                <a:prstClr val="black"/>
              </a:solidFill>
              <a:latin typeface="Yu Gothic"/>
              <a:ea typeface="+mn-ea"/>
              <a:cs typeface="Yu Gothic"/>
            </a:endParaRPr>
          </a:p>
        </p:txBody>
      </p:sp>
      <p:sp>
        <p:nvSpPr>
          <p:cNvPr id="3437" name="object 271"/>
          <p:cNvSpPr txBox="1"/>
          <p:nvPr/>
        </p:nvSpPr>
        <p:spPr>
          <a:xfrm>
            <a:off x="4892343" y="2894948"/>
            <a:ext cx="2495525" cy="110030"/>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715" b="1" dirty="0">
                <a:solidFill>
                  <a:srgbClr val="231F20"/>
                </a:solidFill>
                <a:latin typeface="ＭＳ Ｐゴシック" panose="020B0600070205080204" pitchFamily="50" charset="-128"/>
                <a:cs typeface="Yu Gothic"/>
              </a:rPr>
              <a:t>◆歴史的街並みの刷新（舗装・ガードレールの美装化等）</a:t>
            </a:r>
            <a:endParaRPr sz="715" b="1" dirty="0">
              <a:solidFill>
                <a:prstClr val="black"/>
              </a:solidFill>
              <a:latin typeface="+mn-lt"/>
              <a:ea typeface="+mn-ea"/>
              <a:cs typeface="Yu Gothic"/>
            </a:endParaRPr>
          </a:p>
        </p:txBody>
      </p:sp>
      <p:grpSp>
        <p:nvGrpSpPr>
          <p:cNvPr id="3438" name="グループ化 9"/>
          <p:cNvGrpSpPr/>
          <p:nvPr/>
        </p:nvGrpSpPr>
        <p:grpSpPr>
          <a:xfrm>
            <a:off x="3637290" y="980972"/>
            <a:ext cx="1685311" cy="1555057"/>
            <a:chOff x="6209097" y="1290253"/>
            <a:chExt cx="2827577" cy="2609040"/>
          </a:xfrm>
        </p:grpSpPr>
        <p:sp>
          <p:nvSpPr>
            <p:cNvPr id="3439" name="角丸四角形 362"/>
            <p:cNvSpPr/>
            <p:nvPr/>
          </p:nvSpPr>
          <p:spPr>
            <a:xfrm>
              <a:off x="6209097" y="1290253"/>
              <a:ext cx="2791909" cy="2609040"/>
            </a:xfrm>
            <a:prstGeom prst="roundRect">
              <a:avLst>
                <a:gd name="adj" fmla="val 10176"/>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440" name="テキスト ボックス 44"/>
            <p:cNvSpPr txBox="1">
              <a:spLocks noChangeArrowheads="1"/>
            </p:cNvSpPr>
            <p:nvPr/>
          </p:nvSpPr>
          <p:spPr>
            <a:xfrm>
              <a:off x="6417051" y="3315233"/>
              <a:ext cx="2619623" cy="493574"/>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544982" eaLnBrk="1" fontAlgn="auto" hangingPunct="1">
                <a:spcBef>
                  <a:spcPts val="0"/>
                </a:spcBef>
                <a:spcAft>
                  <a:spcPts val="0"/>
                </a:spcAft>
              </a:pPr>
              <a:r>
                <a:rPr lang="ja-JP" altLang="en-US" sz="656" dirty="0">
                  <a:solidFill>
                    <a:prstClr val="black"/>
                  </a:solidFill>
                </a:rPr>
                <a:t>江戸時代初期に開かれた湯の川温泉は、市街地にある温泉街。</a:t>
              </a:r>
            </a:p>
          </p:txBody>
        </p:sp>
        <p:sp>
          <p:nvSpPr>
            <p:cNvPr id="3441" name="正方形/長方形 629"/>
            <p:cNvSpPr/>
            <p:nvPr/>
          </p:nvSpPr>
          <p:spPr>
            <a:xfrm>
              <a:off x="6417051" y="3115485"/>
              <a:ext cx="1387475" cy="238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544982" fontAlgn="auto">
                <a:spcBef>
                  <a:spcPts val="0"/>
                </a:spcBef>
                <a:spcAft>
                  <a:spcPts val="0"/>
                </a:spcAft>
                <a:defRPr/>
              </a:pPr>
              <a:r>
                <a:rPr lang="ja-JP" altLang="en-US" sz="834" dirty="0">
                  <a:solidFill>
                    <a:prstClr val="black"/>
                  </a:solidFill>
                  <a:latin typeface="ＭＳ Ｐゴシック" pitchFamily="50" charset="-128"/>
                  <a:ea typeface="ＭＳ Ｐゴシック" panose="020B0600070205080204" pitchFamily="50" charset="-128"/>
                </a:rPr>
                <a:t>湯の川地区</a:t>
              </a:r>
            </a:p>
          </p:txBody>
        </p:sp>
        <p:pic>
          <p:nvPicPr>
            <p:cNvPr id="3442" name="図 678"/>
            <p:cNvPicPr/>
            <p:nvPr/>
          </p:nvPicPr>
          <p:blipFill>
            <a:blip r:embed="rId4"/>
            <a:stretch>
              <a:fillRect/>
            </a:stretch>
          </p:blipFill>
          <p:spPr>
            <a:xfrm>
              <a:off x="6417051" y="1466911"/>
              <a:ext cx="2376000" cy="1620000"/>
            </a:xfrm>
            <a:prstGeom prst="rect">
              <a:avLst/>
            </a:prstGeom>
          </p:spPr>
        </p:pic>
      </p:grpSp>
      <p:grpSp>
        <p:nvGrpSpPr>
          <p:cNvPr id="3443" name="グループ化 17"/>
          <p:cNvGrpSpPr/>
          <p:nvPr/>
        </p:nvGrpSpPr>
        <p:grpSpPr>
          <a:xfrm>
            <a:off x="5492183" y="980972"/>
            <a:ext cx="1621585" cy="1602050"/>
            <a:chOff x="9303954" y="1290253"/>
            <a:chExt cx="2720659" cy="2687883"/>
          </a:xfrm>
        </p:grpSpPr>
        <p:sp>
          <p:nvSpPr>
            <p:cNvPr id="3444" name="角丸四角形 363"/>
            <p:cNvSpPr/>
            <p:nvPr/>
          </p:nvSpPr>
          <p:spPr>
            <a:xfrm>
              <a:off x="9303954" y="1290253"/>
              <a:ext cx="2720659" cy="2609040"/>
            </a:xfrm>
            <a:prstGeom prst="roundRect">
              <a:avLst>
                <a:gd name="adj" fmla="val 10176"/>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445" name="テキスト ボックス 23"/>
            <p:cNvSpPr txBox="1">
              <a:spLocks noChangeArrowheads="1"/>
            </p:cNvSpPr>
            <p:nvPr/>
          </p:nvSpPr>
          <p:spPr>
            <a:xfrm>
              <a:off x="9476284" y="3315233"/>
              <a:ext cx="2509272" cy="662903"/>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544982" fontAlgn="auto">
                <a:spcBef>
                  <a:spcPts val="0"/>
                </a:spcBef>
                <a:spcAft>
                  <a:spcPts val="0"/>
                </a:spcAft>
              </a:pPr>
              <a:r>
                <a:rPr lang="ja-JP" altLang="en-US" sz="656" dirty="0">
                  <a:solidFill>
                    <a:prstClr val="black"/>
                  </a:solidFill>
                </a:rPr>
                <a:t>ミシュラン・グリーンガイド・ジャポンに３つ星として掲載されており、函館市を代表する景観・観光資源の一つ。</a:t>
              </a:r>
              <a:endParaRPr lang="en-US" altLang="ja-JP" sz="656" dirty="0">
                <a:solidFill>
                  <a:prstClr val="black"/>
                </a:solidFill>
              </a:endParaRPr>
            </a:p>
          </p:txBody>
        </p:sp>
        <p:sp>
          <p:nvSpPr>
            <p:cNvPr id="3446" name="正方形/長方形 627"/>
            <p:cNvSpPr/>
            <p:nvPr/>
          </p:nvSpPr>
          <p:spPr>
            <a:xfrm>
              <a:off x="9476283" y="3115485"/>
              <a:ext cx="2232036" cy="262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544982" fontAlgn="auto">
                <a:spcBef>
                  <a:spcPts val="0"/>
                </a:spcBef>
                <a:spcAft>
                  <a:spcPts val="0"/>
                </a:spcAft>
                <a:defRPr/>
              </a:pPr>
              <a:r>
                <a:rPr lang="ja-JP" altLang="en-US" sz="834" dirty="0">
                  <a:solidFill>
                    <a:prstClr val="black"/>
                  </a:solidFill>
                  <a:latin typeface="ＭＳ Ｐゴシック" pitchFamily="50" charset="-128"/>
                  <a:ea typeface="ＭＳ Ｐゴシック" panose="020B0600070205080204" pitchFamily="50" charset="-128"/>
                </a:rPr>
                <a:t>函館の夜景</a:t>
              </a:r>
            </a:p>
          </p:txBody>
        </p:sp>
        <p:pic>
          <p:nvPicPr>
            <p:cNvPr id="3447" name="図 55"/>
            <p:cNvPicPr/>
            <p:nvPr/>
          </p:nvPicPr>
          <p:blipFill>
            <a:blip r:embed="rId5"/>
            <a:stretch>
              <a:fillRect/>
            </a:stretch>
          </p:blipFill>
          <p:spPr>
            <a:xfrm>
              <a:off x="9476283" y="1466911"/>
              <a:ext cx="2376000" cy="1620000"/>
            </a:xfrm>
            <a:prstGeom prst="rect">
              <a:avLst/>
            </a:prstGeom>
          </p:spPr>
        </p:pic>
      </p:grpSp>
      <p:pic>
        <p:nvPicPr>
          <p:cNvPr id="3448" name="図 285"/>
          <p:cNvPicPr>
            <a:picLocks noChangeAspect="1"/>
          </p:cNvPicPr>
          <p:nvPr/>
        </p:nvPicPr>
        <p:blipFill>
          <a:blip r:embed="rId6"/>
          <a:srcRect l="27142" t="29813" r="24657" b="13788"/>
          <a:stretch>
            <a:fillRect/>
          </a:stretch>
        </p:blipFill>
        <p:spPr>
          <a:xfrm>
            <a:off x="134882" y="2924927"/>
            <a:ext cx="4588792" cy="3785972"/>
          </a:xfrm>
          <a:prstGeom prst="rect">
            <a:avLst/>
          </a:prstGeom>
        </p:spPr>
      </p:pic>
      <p:sp>
        <p:nvSpPr>
          <p:cNvPr id="3449" name="object 2"/>
          <p:cNvSpPr txBox="1"/>
          <p:nvPr/>
        </p:nvSpPr>
        <p:spPr>
          <a:xfrm>
            <a:off x="3476301" y="4791545"/>
            <a:ext cx="443667" cy="91692"/>
          </a:xfrm>
          <a:prstGeom prst="rect">
            <a:avLst/>
          </a:prstGeom>
        </p:spPr>
        <p:txBody>
          <a:bodyPr vert="horz" wrap="square" lIns="0" tIns="0" rIns="0" bIns="0" rtlCol="0">
            <a:spAutoFit/>
          </a:bodyPr>
          <a:lstStyle/>
          <a:p>
            <a:pPr marL="7569" defTabSz="544982" fontAlgn="auto">
              <a:spcBef>
                <a:spcPts val="0"/>
              </a:spcBef>
              <a:spcAft>
                <a:spcPts val="0"/>
              </a:spcAft>
            </a:pPr>
            <a:r>
              <a:rPr sz="596" spc="9" dirty="0" err="1">
                <a:solidFill>
                  <a:srgbClr val="231F20"/>
                </a:solidFill>
                <a:latin typeface="Meiryo"/>
                <a:ea typeface="+mn-ea"/>
                <a:cs typeface="Meiryo"/>
              </a:rPr>
              <a:t>黒松</a:t>
            </a:r>
            <a:r>
              <a:rPr sz="596" spc="6" dirty="0" err="1">
                <a:solidFill>
                  <a:srgbClr val="231F20"/>
                </a:solidFill>
                <a:latin typeface="Meiryo"/>
                <a:ea typeface="+mn-ea"/>
                <a:cs typeface="Meiryo"/>
              </a:rPr>
              <a:t>林</a:t>
            </a:r>
            <a:r>
              <a:rPr lang="ja-JP" altLang="en-US" sz="596" spc="6" dirty="0">
                <a:solidFill>
                  <a:srgbClr val="231F20"/>
                </a:solidFill>
                <a:latin typeface="Meiryo"/>
                <a:cs typeface="Meiryo"/>
              </a:rPr>
              <a:t>　</a:t>
            </a:r>
            <a:endParaRPr sz="596" dirty="0">
              <a:solidFill>
                <a:prstClr val="black"/>
              </a:solidFill>
              <a:latin typeface="Meiryo"/>
              <a:ea typeface="+mn-ea"/>
              <a:cs typeface="Meiryo"/>
            </a:endParaRPr>
          </a:p>
        </p:txBody>
      </p:sp>
      <p:sp>
        <p:nvSpPr>
          <p:cNvPr id="3450" name="object 3"/>
          <p:cNvSpPr txBox="1"/>
          <p:nvPr/>
        </p:nvSpPr>
        <p:spPr>
          <a:xfrm>
            <a:off x="3776393" y="4620854"/>
            <a:ext cx="252695" cy="91692"/>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596" spc="9" dirty="0">
                <a:solidFill>
                  <a:srgbClr val="FBB040"/>
                </a:solidFill>
                <a:latin typeface="Meiryo"/>
                <a:cs typeface="Meiryo"/>
              </a:rPr>
              <a:t>　</a:t>
            </a:r>
            <a:r>
              <a:rPr sz="596" spc="9" dirty="0" err="1">
                <a:solidFill>
                  <a:srgbClr val="231F20"/>
                </a:solidFill>
                <a:latin typeface="Meiryo"/>
                <a:ea typeface="+mn-ea"/>
                <a:cs typeface="Meiryo"/>
              </a:rPr>
              <a:t>足</a:t>
            </a:r>
            <a:r>
              <a:rPr sz="596" spc="-390" dirty="0" err="1">
                <a:solidFill>
                  <a:srgbClr val="231F20"/>
                </a:solidFill>
                <a:latin typeface="Meiryo"/>
                <a:ea typeface="+mn-ea"/>
                <a:cs typeface="Meiryo"/>
              </a:rPr>
              <a:t>湯</a:t>
            </a:r>
            <a:endParaRPr sz="596" dirty="0">
              <a:solidFill>
                <a:prstClr val="black"/>
              </a:solidFill>
              <a:latin typeface="Meiryo"/>
              <a:ea typeface="+mn-ea"/>
              <a:cs typeface="Meiryo"/>
            </a:endParaRPr>
          </a:p>
        </p:txBody>
      </p:sp>
      <p:sp>
        <p:nvSpPr>
          <p:cNvPr id="3451" name="object 4"/>
          <p:cNvSpPr txBox="1"/>
          <p:nvPr/>
        </p:nvSpPr>
        <p:spPr>
          <a:xfrm>
            <a:off x="3953022" y="4479196"/>
            <a:ext cx="406702" cy="91692"/>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596" spc="9" dirty="0">
                <a:solidFill>
                  <a:srgbClr val="231F20"/>
                </a:solidFill>
                <a:latin typeface="Meiryo"/>
                <a:cs typeface="Meiryo"/>
              </a:rPr>
              <a:t>　</a:t>
            </a:r>
            <a:r>
              <a:rPr sz="596" spc="9" dirty="0" err="1">
                <a:solidFill>
                  <a:srgbClr val="231F20"/>
                </a:solidFill>
                <a:latin typeface="Meiryo"/>
                <a:ea typeface="+mn-ea"/>
                <a:cs typeface="Meiryo"/>
              </a:rPr>
              <a:t>湯</a:t>
            </a:r>
            <a:r>
              <a:rPr sz="596" spc="-390" dirty="0" err="1">
                <a:solidFill>
                  <a:srgbClr val="231F20"/>
                </a:solidFill>
                <a:latin typeface="Meiryo"/>
                <a:ea typeface="+mn-ea"/>
                <a:cs typeface="Meiryo"/>
              </a:rPr>
              <a:t>倉</a:t>
            </a:r>
            <a:r>
              <a:rPr sz="596" spc="9" dirty="0" err="1">
                <a:solidFill>
                  <a:srgbClr val="231F20"/>
                </a:solidFill>
                <a:latin typeface="Meiryo"/>
                <a:ea typeface="+mn-ea"/>
                <a:cs typeface="Meiryo"/>
              </a:rPr>
              <a:t>神社</a:t>
            </a:r>
            <a:endParaRPr sz="596" dirty="0">
              <a:solidFill>
                <a:prstClr val="black"/>
              </a:solidFill>
              <a:latin typeface="Meiryo"/>
              <a:ea typeface="+mn-ea"/>
              <a:cs typeface="Meiryo"/>
            </a:endParaRPr>
          </a:p>
        </p:txBody>
      </p:sp>
      <p:sp>
        <p:nvSpPr>
          <p:cNvPr id="3452" name="object 5"/>
          <p:cNvSpPr txBox="1"/>
          <p:nvPr/>
        </p:nvSpPr>
        <p:spPr>
          <a:xfrm>
            <a:off x="3913363" y="4877857"/>
            <a:ext cx="540519" cy="91692"/>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596" spc="-51" dirty="0">
                <a:solidFill>
                  <a:srgbClr val="FBB040"/>
                </a:solidFill>
                <a:latin typeface="Meiryo"/>
                <a:cs typeface="Meiryo"/>
              </a:rPr>
              <a:t>　</a:t>
            </a:r>
            <a:r>
              <a:rPr sz="596" spc="-51" dirty="0" err="1">
                <a:solidFill>
                  <a:srgbClr val="231F20"/>
                </a:solidFill>
                <a:latin typeface="Meiryo"/>
                <a:ea typeface="+mn-ea"/>
                <a:cs typeface="Meiryo"/>
              </a:rPr>
              <a:t>熱帯植物園</a:t>
            </a:r>
            <a:endParaRPr sz="596" dirty="0">
              <a:solidFill>
                <a:prstClr val="black"/>
              </a:solidFill>
              <a:latin typeface="Meiryo"/>
              <a:ea typeface="+mn-ea"/>
              <a:cs typeface="Meiryo"/>
            </a:endParaRPr>
          </a:p>
        </p:txBody>
      </p:sp>
      <p:sp>
        <p:nvSpPr>
          <p:cNvPr id="3453" name="object 6"/>
          <p:cNvSpPr txBox="1"/>
          <p:nvPr/>
        </p:nvSpPr>
        <p:spPr>
          <a:xfrm>
            <a:off x="1441012" y="4765288"/>
            <a:ext cx="543089" cy="91692"/>
          </a:xfrm>
          <a:prstGeom prst="rect">
            <a:avLst/>
          </a:prstGeom>
        </p:spPr>
        <p:txBody>
          <a:bodyPr vert="horz" wrap="square" lIns="0" tIns="0" rIns="0" bIns="0" rtlCol="0">
            <a:spAutoFit/>
          </a:bodyPr>
          <a:lstStyle/>
          <a:p>
            <a:pPr marL="7569" defTabSz="544982" fontAlgn="auto">
              <a:spcBef>
                <a:spcPts val="0"/>
              </a:spcBef>
              <a:spcAft>
                <a:spcPts val="0"/>
              </a:spcAft>
            </a:pPr>
            <a:r>
              <a:rPr sz="596" spc="9" dirty="0" err="1">
                <a:solidFill>
                  <a:srgbClr val="231F20"/>
                </a:solidFill>
                <a:latin typeface="Meiryo"/>
                <a:ea typeface="+mn-ea"/>
                <a:cs typeface="Meiryo"/>
              </a:rPr>
              <a:t>函館駅</a:t>
            </a:r>
            <a:endParaRPr sz="596" dirty="0">
              <a:solidFill>
                <a:prstClr val="black"/>
              </a:solidFill>
              <a:latin typeface="Meiryo"/>
              <a:ea typeface="+mn-ea"/>
              <a:cs typeface="Meiryo"/>
            </a:endParaRPr>
          </a:p>
        </p:txBody>
      </p:sp>
      <p:sp>
        <p:nvSpPr>
          <p:cNvPr id="3454" name="object 7"/>
          <p:cNvSpPr txBox="1"/>
          <p:nvPr/>
        </p:nvSpPr>
        <p:spPr>
          <a:xfrm>
            <a:off x="2446045" y="3673167"/>
            <a:ext cx="1049494" cy="51296"/>
          </a:xfrm>
          <a:prstGeom prst="rect">
            <a:avLst/>
          </a:prstGeom>
        </p:spPr>
        <p:txBody>
          <a:bodyPr vert="horz" wrap="square" lIns="0" tIns="0" rIns="0" bIns="0" rtlCol="0">
            <a:spAutoFit/>
          </a:bodyPr>
          <a:lstStyle/>
          <a:p>
            <a:pPr marL="208910" defTabSz="544982" fontAlgn="auto">
              <a:lnSpc>
                <a:spcPts val="426"/>
              </a:lnSpc>
              <a:spcBef>
                <a:spcPts val="0"/>
              </a:spcBef>
              <a:spcAft>
                <a:spcPts val="0"/>
              </a:spcAft>
            </a:pPr>
            <a:r>
              <a:rPr lang="ja-JP" altLang="en-US" sz="596"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箱</a:t>
            </a:r>
            <a:r>
              <a:rPr sz="596" spc="-30" dirty="0" err="1">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館奉行所</a:t>
            </a:r>
            <a:endParaRPr lang="en-US" altLang="ja-JP" sz="596" spc="6"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5" name="object 8"/>
          <p:cNvSpPr txBox="1"/>
          <p:nvPr/>
        </p:nvSpPr>
        <p:spPr>
          <a:xfrm>
            <a:off x="2947871" y="4550821"/>
            <a:ext cx="705973" cy="51296"/>
          </a:xfrm>
          <a:prstGeom prst="rect">
            <a:avLst/>
          </a:prstGeom>
        </p:spPr>
        <p:txBody>
          <a:bodyPr vert="horz" wrap="square" lIns="0" tIns="0" rIns="0" bIns="0" rtlCol="0">
            <a:spAutoFit/>
          </a:bodyPr>
          <a:lstStyle/>
          <a:p>
            <a:pPr marL="7569" defTabSz="544982" fontAlgn="auto">
              <a:lnSpc>
                <a:spcPts val="378"/>
              </a:lnSpc>
              <a:spcBef>
                <a:spcPts val="0"/>
              </a:spcBef>
              <a:spcAft>
                <a:spcPts val="0"/>
              </a:spcAft>
            </a:pPr>
            <a:r>
              <a:rPr sz="596" spc="6" dirty="0" err="1">
                <a:solidFill>
                  <a:srgbClr val="231F20"/>
                </a:solidFill>
                <a:latin typeface="Meiryo"/>
                <a:ea typeface="+mn-ea"/>
                <a:cs typeface="Meiryo"/>
              </a:rPr>
              <a:t>函館</a:t>
            </a:r>
            <a:r>
              <a:rPr lang="ja-JP" altLang="en-US" sz="596" spc="6" dirty="0">
                <a:solidFill>
                  <a:srgbClr val="231F20"/>
                </a:solidFill>
                <a:latin typeface="Meiryo"/>
                <a:cs typeface="Meiryo"/>
              </a:rPr>
              <a:t>競馬</a:t>
            </a:r>
            <a:r>
              <a:rPr sz="596" spc="6" dirty="0">
                <a:solidFill>
                  <a:srgbClr val="231F20"/>
                </a:solidFill>
                <a:latin typeface="Meiryo"/>
                <a:ea typeface="+mn-ea"/>
                <a:cs typeface="Meiryo"/>
              </a:rPr>
              <a:t>場</a:t>
            </a:r>
            <a:endParaRPr sz="596" dirty="0">
              <a:solidFill>
                <a:prstClr val="black"/>
              </a:solidFill>
              <a:latin typeface="Meiryo"/>
              <a:ea typeface="+mn-ea"/>
              <a:cs typeface="Meiryo"/>
            </a:endParaRPr>
          </a:p>
        </p:txBody>
      </p:sp>
      <p:sp>
        <p:nvSpPr>
          <p:cNvPr id="3456" name="object 10"/>
          <p:cNvSpPr txBox="1"/>
          <p:nvPr/>
        </p:nvSpPr>
        <p:spPr>
          <a:xfrm>
            <a:off x="135351" y="5174214"/>
            <a:ext cx="681812" cy="91692"/>
          </a:xfrm>
          <a:prstGeom prst="rect">
            <a:avLst/>
          </a:prstGeom>
        </p:spPr>
        <p:txBody>
          <a:bodyPr vert="horz" wrap="square" lIns="0" tIns="0" rIns="0" bIns="0" rtlCol="0">
            <a:spAutoFit/>
          </a:bodyPr>
          <a:lstStyle/>
          <a:p>
            <a:pPr marL="7569" defTabSz="544982" fontAlgn="auto">
              <a:spcBef>
                <a:spcPts val="0"/>
              </a:spcBef>
              <a:spcAft>
                <a:spcPts val="0"/>
              </a:spcAft>
            </a:pPr>
            <a:r>
              <a:rPr sz="596" spc="9" dirty="0" err="1">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旧ロシア領事館</a:t>
            </a:r>
            <a:endParaRPr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7" name="object 12"/>
          <p:cNvSpPr txBox="1"/>
          <p:nvPr/>
        </p:nvSpPr>
        <p:spPr>
          <a:xfrm>
            <a:off x="907751" y="5596946"/>
            <a:ext cx="255065" cy="91692"/>
          </a:xfrm>
          <a:prstGeom prst="rect">
            <a:avLst/>
          </a:prstGeom>
        </p:spPr>
        <p:txBody>
          <a:bodyPr vert="horz" wrap="square" lIns="0" tIns="0" rIns="0" bIns="0" rtlCol="0">
            <a:spAutoFit/>
          </a:bodyPr>
          <a:lstStyle/>
          <a:p>
            <a:pPr marL="7569" defTabSz="544982" fontAlgn="auto">
              <a:spcBef>
                <a:spcPts val="0"/>
              </a:spcBef>
              <a:spcAft>
                <a:spcPts val="0"/>
              </a:spcAft>
            </a:pPr>
            <a:r>
              <a:rPr sz="596" spc="9" dirty="0" err="1">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函館山</a:t>
            </a:r>
            <a:endParaRPr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8" name="object 22"/>
          <p:cNvSpPr txBox="1"/>
          <p:nvPr/>
        </p:nvSpPr>
        <p:spPr>
          <a:xfrm>
            <a:off x="3514462" y="6161574"/>
            <a:ext cx="645743" cy="342658"/>
          </a:xfrm>
          <a:prstGeom prst="rect">
            <a:avLst/>
          </a:prstGeom>
        </p:spPr>
        <p:txBody>
          <a:bodyPr vert="horz" wrap="square" lIns="0" tIns="0" rIns="0" bIns="0" rtlCol="0">
            <a:spAutoFit/>
          </a:bodyPr>
          <a:lstStyle/>
          <a:p>
            <a:pPr marL="48443" defTabSz="544982" fontAlgn="auto">
              <a:spcBef>
                <a:spcPts val="0"/>
              </a:spcBef>
              <a:spcAft>
                <a:spcPts val="0"/>
              </a:spcAft>
            </a:pPr>
            <a:r>
              <a:rPr sz="536" spc="-18" dirty="0">
                <a:solidFill>
                  <a:srgbClr val="231F20"/>
                </a:solidFill>
                <a:latin typeface="+mn-lt"/>
                <a:ea typeface="+mn-ea"/>
                <a:cs typeface="Yu Gothic"/>
              </a:rPr>
              <a:t>：</a:t>
            </a:r>
            <a:r>
              <a:rPr lang="ja-JP" altLang="en-US" sz="536" spc="-18" dirty="0">
                <a:solidFill>
                  <a:srgbClr val="231F20"/>
                </a:solidFill>
                <a:latin typeface="ＭＳ Ｐゴシック" panose="020B0600070205080204" pitchFamily="50" charset="-128"/>
                <a:cs typeface="Yu Gothic"/>
              </a:rPr>
              <a:t>主な景観観光資源</a:t>
            </a:r>
            <a:endParaRPr sz="536" dirty="0">
              <a:solidFill>
                <a:prstClr val="black"/>
              </a:solidFill>
              <a:latin typeface="+mn-lt"/>
              <a:ea typeface="+mn-ea"/>
              <a:cs typeface="Yu Gothic"/>
            </a:endParaRPr>
          </a:p>
          <a:p>
            <a:pPr marL="48443" defTabSz="544982" fontAlgn="auto">
              <a:spcBef>
                <a:spcPts val="72"/>
              </a:spcBef>
              <a:spcAft>
                <a:spcPts val="0"/>
              </a:spcAft>
            </a:pPr>
            <a:r>
              <a:rPr sz="536" spc="-21" dirty="0">
                <a:solidFill>
                  <a:srgbClr val="231F20"/>
                </a:solidFill>
                <a:latin typeface="+mn-lt"/>
                <a:ea typeface="+mn-ea"/>
                <a:cs typeface="Yu Gothic"/>
              </a:rPr>
              <a:t>：</a:t>
            </a:r>
            <a:r>
              <a:rPr lang="ja-JP" altLang="en-US" sz="536" spc="-21" dirty="0">
                <a:solidFill>
                  <a:srgbClr val="231F20"/>
                </a:solidFill>
                <a:latin typeface="ＭＳ Ｐゴシック" panose="020B0600070205080204" pitchFamily="50" charset="-128"/>
                <a:cs typeface="Yu Gothic"/>
              </a:rPr>
              <a:t>主な事業実施箇所</a:t>
            </a:r>
            <a:endParaRPr sz="536" dirty="0">
              <a:solidFill>
                <a:prstClr val="black"/>
              </a:solidFill>
              <a:latin typeface="+mn-lt"/>
              <a:ea typeface="+mn-ea"/>
              <a:cs typeface="Yu Gothic"/>
            </a:endParaRPr>
          </a:p>
          <a:p>
            <a:pPr marL="48443" defTabSz="544982" fontAlgn="auto">
              <a:spcBef>
                <a:spcPts val="24"/>
              </a:spcBef>
              <a:spcAft>
                <a:spcPts val="0"/>
              </a:spcAft>
            </a:pPr>
            <a:r>
              <a:rPr sz="536" spc="-24" dirty="0">
                <a:solidFill>
                  <a:srgbClr val="231F20"/>
                </a:solidFill>
                <a:latin typeface="+mn-lt"/>
                <a:ea typeface="+mn-ea"/>
                <a:cs typeface="Yu Gothic"/>
              </a:rPr>
              <a:t>：</a:t>
            </a:r>
            <a:r>
              <a:rPr lang="ja-JP" altLang="en-US" sz="536" spc="-24" dirty="0">
                <a:solidFill>
                  <a:srgbClr val="231F20"/>
                </a:solidFill>
                <a:latin typeface="ＭＳ Ｐゴシック" panose="020B0600070205080204" pitchFamily="50" charset="-128"/>
                <a:cs typeface="Yu Gothic"/>
              </a:rPr>
              <a:t>モデル地区</a:t>
            </a:r>
            <a:endParaRPr sz="536" dirty="0">
              <a:solidFill>
                <a:prstClr val="black"/>
              </a:solidFill>
              <a:latin typeface="+mn-lt"/>
              <a:ea typeface="+mn-ea"/>
              <a:cs typeface="Yu Gothic"/>
            </a:endParaRPr>
          </a:p>
          <a:p>
            <a:pPr marL="7569" defTabSz="544982" fontAlgn="auto">
              <a:spcBef>
                <a:spcPts val="0"/>
              </a:spcBef>
              <a:spcAft>
                <a:spcPts val="0"/>
              </a:spcAft>
              <a:tabLst>
                <a:tab pos="426903" algn="l"/>
              </a:tabLst>
            </a:pPr>
            <a:r>
              <a:rPr sz="536" dirty="0">
                <a:solidFill>
                  <a:srgbClr val="808084"/>
                </a:solidFill>
                <a:latin typeface="+mn-lt"/>
                <a:ea typeface="+mn-ea"/>
                <a:cs typeface="Arial"/>
              </a:rPr>
              <a:t>	</a:t>
            </a:r>
            <a:r>
              <a:rPr sz="536" spc="-3" dirty="0">
                <a:solidFill>
                  <a:srgbClr val="FFFFFF"/>
                </a:solidFill>
                <a:latin typeface="+mn-lt"/>
                <a:ea typeface="+mn-ea"/>
                <a:cs typeface="Arial"/>
              </a:rPr>
              <a:t>2000m</a:t>
            </a:r>
            <a:endParaRPr sz="536" dirty="0">
              <a:solidFill>
                <a:prstClr val="black"/>
              </a:solidFill>
              <a:latin typeface="+mn-lt"/>
              <a:ea typeface="+mn-ea"/>
              <a:cs typeface="Arial"/>
            </a:endParaRPr>
          </a:p>
        </p:txBody>
      </p:sp>
      <p:sp>
        <p:nvSpPr>
          <p:cNvPr id="3459" name="object 26"/>
          <p:cNvSpPr txBox="1"/>
          <p:nvPr/>
        </p:nvSpPr>
        <p:spPr>
          <a:xfrm>
            <a:off x="1976629" y="5882879"/>
            <a:ext cx="367482" cy="96308"/>
          </a:xfrm>
          <a:prstGeom prst="rect">
            <a:avLst/>
          </a:prstGeom>
        </p:spPr>
        <p:txBody>
          <a:bodyPr vert="horz" wrap="square" lIns="0" tIns="0" rIns="0" bIns="0" rtlCol="0">
            <a:spAutoFit/>
          </a:bodyPr>
          <a:lstStyle/>
          <a:p>
            <a:pPr marL="7569" defTabSz="544982" fontAlgn="auto">
              <a:spcBef>
                <a:spcPts val="0"/>
              </a:spcBef>
              <a:spcAft>
                <a:spcPts val="0"/>
              </a:spcAft>
            </a:pPr>
            <a:r>
              <a:rPr sz="626" b="1" dirty="0">
                <a:solidFill>
                  <a:srgbClr val="FFFFFF"/>
                </a:solidFill>
                <a:latin typeface="Yu Gothic"/>
                <a:ea typeface="+mn-ea"/>
                <a:cs typeface="Yu Gothic"/>
              </a:rPr>
              <a:t>西部地区</a:t>
            </a:r>
            <a:endParaRPr sz="626" dirty="0">
              <a:solidFill>
                <a:prstClr val="black"/>
              </a:solidFill>
              <a:latin typeface="Yu Gothic"/>
              <a:ea typeface="+mn-ea"/>
              <a:cs typeface="Yu Gothic"/>
            </a:endParaRPr>
          </a:p>
        </p:txBody>
      </p:sp>
      <p:sp>
        <p:nvSpPr>
          <p:cNvPr id="3460" name="object 30"/>
          <p:cNvSpPr txBox="1"/>
          <p:nvPr/>
        </p:nvSpPr>
        <p:spPr>
          <a:xfrm>
            <a:off x="3356400" y="5160410"/>
            <a:ext cx="406372" cy="96308"/>
          </a:xfrm>
          <a:prstGeom prst="rect">
            <a:avLst/>
          </a:prstGeom>
        </p:spPr>
        <p:txBody>
          <a:bodyPr vert="horz" wrap="square" lIns="0" tIns="0" rIns="0" bIns="0" rtlCol="0">
            <a:spAutoFit/>
          </a:bodyPr>
          <a:lstStyle/>
          <a:p>
            <a:pPr marL="7569" defTabSz="544982" fontAlgn="auto">
              <a:spcBef>
                <a:spcPts val="0"/>
              </a:spcBef>
              <a:spcAft>
                <a:spcPts val="0"/>
              </a:spcAft>
            </a:pPr>
            <a:r>
              <a:rPr sz="626" b="1" spc="-6" dirty="0">
                <a:solidFill>
                  <a:srgbClr val="FFFFFF"/>
                </a:solidFill>
                <a:latin typeface="Yu Gothic"/>
                <a:ea typeface="+mn-ea"/>
                <a:cs typeface="Yu Gothic"/>
              </a:rPr>
              <a:t>湯の</a:t>
            </a:r>
            <a:r>
              <a:rPr sz="626" b="1" dirty="0">
                <a:solidFill>
                  <a:srgbClr val="FFFFFF"/>
                </a:solidFill>
                <a:latin typeface="Yu Gothic"/>
                <a:ea typeface="+mn-ea"/>
                <a:cs typeface="Yu Gothic"/>
              </a:rPr>
              <a:t>川地区</a:t>
            </a:r>
            <a:endParaRPr sz="626" dirty="0">
              <a:solidFill>
                <a:prstClr val="black"/>
              </a:solidFill>
              <a:latin typeface="Yu Gothic"/>
              <a:ea typeface="+mn-ea"/>
              <a:cs typeface="Yu Gothic"/>
            </a:endParaRPr>
          </a:p>
        </p:txBody>
      </p:sp>
      <p:sp>
        <p:nvSpPr>
          <p:cNvPr id="3461" name="object 4"/>
          <p:cNvSpPr txBox="1"/>
          <p:nvPr/>
        </p:nvSpPr>
        <p:spPr>
          <a:xfrm>
            <a:off x="2149898" y="3813295"/>
            <a:ext cx="894676" cy="91692"/>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596" spc="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五稜郭タワー</a:t>
            </a:r>
            <a:endParaRPr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462" name="直線コネクタ 323"/>
          <p:cNvCxnSpPr/>
          <p:nvPr/>
        </p:nvCxnSpPr>
        <p:spPr>
          <a:xfrm flipV="1">
            <a:off x="1377897" y="5102397"/>
            <a:ext cx="149808" cy="169246"/>
          </a:xfrm>
          <a:prstGeom prst="line">
            <a:avLst/>
          </a:prstGeom>
          <a:ln w="3492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463" name="object 9"/>
          <p:cNvSpPr txBox="1"/>
          <p:nvPr/>
        </p:nvSpPr>
        <p:spPr>
          <a:xfrm>
            <a:off x="1315502" y="5202353"/>
            <a:ext cx="641962" cy="91692"/>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596" spc="9"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赤レンガ倉庫群</a:t>
            </a:r>
            <a:endParaRPr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464" name="直線コネクタ 325"/>
          <p:cNvCxnSpPr/>
          <p:nvPr/>
        </p:nvCxnSpPr>
        <p:spPr>
          <a:xfrm>
            <a:off x="1125949" y="5227807"/>
            <a:ext cx="127463" cy="95789"/>
          </a:xfrm>
          <a:prstGeom prst="line">
            <a:avLst/>
          </a:prstGeom>
          <a:ln w="3492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65" name="直線コネクタ 327"/>
          <p:cNvCxnSpPr/>
          <p:nvPr/>
        </p:nvCxnSpPr>
        <p:spPr>
          <a:xfrm>
            <a:off x="748169" y="5032727"/>
            <a:ext cx="195577" cy="152539"/>
          </a:xfrm>
          <a:prstGeom prst="line">
            <a:avLst/>
          </a:prstGeom>
          <a:ln w="3492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66" name="直線コネクタ 328"/>
          <p:cNvCxnSpPr/>
          <p:nvPr/>
        </p:nvCxnSpPr>
        <p:spPr>
          <a:xfrm>
            <a:off x="692555" y="5087001"/>
            <a:ext cx="195577" cy="152539"/>
          </a:xfrm>
          <a:prstGeom prst="line">
            <a:avLst/>
          </a:prstGeom>
          <a:ln w="3492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467" name="object 11"/>
          <p:cNvSpPr txBox="1"/>
          <p:nvPr/>
        </p:nvSpPr>
        <p:spPr>
          <a:xfrm>
            <a:off x="500971" y="5064444"/>
            <a:ext cx="366820" cy="91692"/>
          </a:xfrm>
          <a:prstGeom prst="rect">
            <a:avLst/>
          </a:prstGeom>
        </p:spPr>
        <p:txBody>
          <a:bodyPr vert="horz" wrap="square" lIns="0" tIns="0" rIns="0" bIns="0" rtlCol="0">
            <a:spAutoFit/>
          </a:bodyPr>
          <a:lstStyle/>
          <a:p>
            <a:pPr marL="7569" defTabSz="544982" fontAlgn="auto">
              <a:spcBef>
                <a:spcPts val="0"/>
              </a:spcBef>
              <a:spcAft>
                <a:spcPts val="0"/>
              </a:spcAft>
            </a:pPr>
            <a:r>
              <a:rPr sz="596" spc="9" dirty="0" err="1">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大正湯</a:t>
            </a:r>
            <a:endParaRPr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68" name="フリーフォーム 330"/>
          <p:cNvSpPr/>
          <p:nvPr/>
        </p:nvSpPr>
        <p:spPr>
          <a:xfrm>
            <a:off x="744465" y="5647293"/>
            <a:ext cx="399421" cy="154486"/>
          </a:xfrm>
          <a:custGeom>
            <a:avLst/>
            <a:gdLst>
              <a:gd name="connsiteX0" fmla="*/ 86376 w 643367"/>
              <a:gd name="connsiteY0" fmla="*/ 17871 h 251046"/>
              <a:gd name="connsiteX1" fmla="*/ 8935 w 643367"/>
              <a:gd name="connsiteY1" fmla="*/ 62548 h 251046"/>
              <a:gd name="connsiteX2" fmla="*/ 14892 w 643367"/>
              <a:gd name="connsiteY2" fmla="*/ 71484 h 251046"/>
              <a:gd name="connsiteX3" fmla="*/ 17871 w 643367"/>
              <a:gd name="connsiteY3" fmla="*/ 95312 h 251046"/>
              <a:gd name="connsiteX4" fmla="*/ 5957 w 643367"/>
              <a:gd name="connsiteY4" fmla="*/ 113183 h 251046"/>
              <a:gd name="connsiteX5" fmla="*/ 0 w 643367"/>
              <a:gd name="connsiteY5" fmla="*/ 134032 h 251046"/>
              <a:gd name="connsiteX6" fmla="*/ 11914 w 643367"/>
              <a:gd name="connsiteY6" fmla="*/ 154882 h 251046"/>
              <a:gd name="connsiteX7" fmla="*/ 23828 w 643367"/>
              <a:gd name="connsiteY7" fmla="*/ 172753 h 251046"/>
              <a:gd name="connsiteX8" fmla="*/ 32763 w 643367"/>
              <a:gd name="connsiteY8" fmla="*/ 190624 h 251046"/>
              <a:gd name="connsiteX9" fmla="*/ 35742 w 643367"/>
              <a:gd name="connsiteY9" fmla="*/ 199559 h 251046"/>
              <a:gd name="connsiteX10" fmla="*/ 56591 w 643367"/>
              <a:gd name="connsiteY10" fmla="*/ 208495 h 251046"/>
              <a:gd name="connsiteX11" fmla="*/ 62548 w 643367"/>
              <a:gd name="connsiteY11" fmla="*/ 217430 h 251046"/>
              <a:gd name="connsiteX12" fmla="*/ 77441 w 643367"/>
              <a:gd name="connsiteY12" fmla="*/ 244237 h 251046"/>
              <a:gd name="connsiteX13" fmla="*/ 95312 w 643367"/>
              <a:gd name="connsiteY13" fmla="*/ 250194 h 251046"/>
              <a:gd name="connsiteX14" fmla="*/ 154882 w 643367"/>
              <a:gd name="connsiteY14" fmla="*/ 247215 h 251046"/>
              <a:gd name="connsiteX15" fmla="*/ 157860 w 643367"/>
              <a:gd name="connsiteY15" fmla="*/ 226366 h 251046"/>
              <a:gd name="connsiteX16" fmla="*/ 166796 w 643367"/>
              <a:gd name="connsiteY16" fmla="*/ 202538 h 251046"/>
              <a:gd name="connsiteX17" fmla="*/ 172753 w 643367"/>
              <a:gd name="connsiteY17" fmla="*/ 190624 h 251046"/>
              <a:gd name="connsiteX18" fmla="*/ 202538 w 643367"/>
              <a:gd name="connsiteY18" fmla="*/ 163817 h 251046"/>
              <a:gd name="connsiteX19" fmla="*/ 214452 w 643367"/>
              <a:gd name="connsiteY19" fmla="*/ 157860 h 251046"/>
              <a:gd name="connsiteX20" fmla="*/ 232323 w 643367"/>
              <a:gd name="connsiteY20" fmla="*/ 145946 h 251046"/>
              <a:gd name="connsiteX21" fmla="*/ 241258 w 643367"/>
              <a:gd name="connsiteY21" fmla="*/ 139989 h 251046"/>
              <a:gd name="connsiteX22" fmla="*/ 253172 w 643367"/>
              <a:gd name="connsiteY22" fmla="*/ 134032 h 251046"/>
              <a:gd name="connsiteX23" fmla="*/ 274022 w 643367"/>
              <a:gd name="connsiteY23" fmla="*/ 125097 h 251046"/>
              <a:gd name="connsiteX24" fmla="*/ 277000 w 643367"/>
              <a:gd name="connsiteY24" fmla="*/ 187645 h 251046"/>
              <a:gd name="connsiteX25" fmla="*/ 294871 w 643367"/>
              <a:gd name="connsiteY25" fmla="*/ 181688 h 251046"/>
              <a:gd name="connsiteX26" fmla="*/ 303807 w 643367"/>
              <a:gd name="connsiteY26" fmla="*/ 178710 h 251046"/>
              <a:gd name="connsiteX27" fmla="*/ 315721 w 643367"/>
              <a:gd name="connsiteY27" fmla="*/ 166796 h 251046"/>
              <a:gd name="connsiteX28" fmla="*/ 333592 w 643367"/>
              <a:gd name="connsiteY28" fmla="*/ 151903 h 251046"/>
              <a:gd name="connsiteX29" fmla="*/ 345506 w 643367"/>
              <a:gd name="connsiteY29" fmla="*/ 134032 h 251046"/>
              <a:gd name="connsiteX30" fmla="*/ 351463 w 643367"/>
              <a:gd name="connsiteY30" fmla="*/ 125097 h 251046"/>
              <a:gd name="connsiteX31" fmla="*/ 357420 w 643367"/>
              <a:gd name="connsiteY31" fmla="*/ 116161 h 251046"/>
              <a:gd name="connsiteX32" fmla="*/ 354441 w 643367"/>
              <a:gd name="connsiteY32" fmla="*/ 134032 h 251046"/>
              <a:gd name="connsiteX33" fmla="*/ 348484 w 643367"/>
              <a:gd name="connsiteY33" fmla="*/ 151903 h 251046"/>
              <a:gd name="connsiteX34" fmla="*/ 351463 w 643367"/>
              <a:gd name="connsiteY34" fmla="*/ 160839 h 251046"/>
              <a:gd name="connsiteX35" fmla="*/ 375291 w 643367"/>
              <a:gd name="connsiteY35" fmla="*/ 145946 h 251046"/>
              <a:gd name="connsiteX36" fmla="*/ 384226 w 643367"/>
              <a:gd name="connsiteY36" fmla="*/ 142968 h 251046"/>
              <a:gd name="connsiteX37" fmla="*/ 402097 w 643367"/>
              <a:gd name="connsiteY37" fmla="*/ 122118 h 251046"/>
              <a:gd name="connsiteX38" fmla="*/ 419968 w 643367"/>
              <a:gd name="connsiteY38" fmla="*/ 101269 h 251046"/>
              <a:gd name="connsiteX39" fmla="*/ 425925 w 643367"/>
              <a:gd name="connsiteY39" fmla="*/ 89355 h 251046"/>
              <a:gd name="connsiteX40" fmla="*/ 437839 w 643367"/>
              <a:gd name="connsiteY40" fmla="*/ 71484 h 251046"/>
              <a:gd name="connsiteX41" fmla="*/ 440818 w 643367"/>
              <a:gd name="connsiteY41" fmla="*/ 59570 h 251046"/>
              <a:gd name="connsiteX42" fmla="*/ 449753 w 643367"/>
              <a:gd name="connsiteY42" fmla="*/ 53613 h 251046"/>
              <a:gd name="connsiteX43" fmla="*/ 461667 w 643367"/>
              <a:gd name="connsiteY43" fmla="*/ 83398 h 251046"/>
              <a:gd name="connsiteX44" fmla="*/ 470603 w 643367"/>
              <a:gd name="connsiteY44" fmla="*/ 74462 h 251046"/>
              <a:gd name="connsiteX45" fmla="*/ 479538 w 643367"/>
              <a:gd name="connsiteY45" fmla="*/ 62548 h 251046"/>
              <a:gd name="connsiteX46" fmla="*/ 488474 w 643367"/>
              <a:gd name="connsiteY46" fmla="*/ 59570 h 251046"/>
              <a:gd name="connsiteX47" fmla="*/ 491452 w 643367"/>
              <a:gd name="connsiteY47" fmla="*/ 50634 h 251046"/>
              <a:gd name="connsiteX48" fmla="*/ 497409 w 643367"/>
              <a:gd name="connsiteY48" fmla="*/ 41699 h 251046"/>
              <a:gd name="connsiteX49" fmla="*/ 500388 w 643367"/>
              <a:gd name="connsiteY49" fmla="*/ 29785 h 251046"/>
              <a:gd name="connsiteX50" fmla="*/ 512302 w 643367"/>
              <a:gd name="connsiteY50" fmla="*/ 11914 h 251046"/>
              <a:gd name="connsiteX51" fmla="*/ 518259 w 643367"/>
              <a:gd name="connsiteY51" fmla="*/ 2978 h 251046"/>
              <a:gd name="connsiteX52" fmla="*/ 527195 w 643367"/>
              <a:gd name="connsiteY52" fmla="*/ 0 h 251046"/>
              <a:gd name="connsiteX53" fmla="*/ 536130 w 643367"/>
              <a:gd name="connsiteY53" fmla="*/ 5957 h 251046"/>
              <a:gd name="connsiteX54" fmla="*/ 548044 w 643367"/>
              <a:gd name="connsiteY54" fmla="*/ 11914 h 251046"/>
              <a:gd name="connsiteX55" fmla="*/ 562937 w 643367"/>
              <a:gd name="connsiteY55" fmla="*/ 32763 h 251046"/>
              <a:gd name="connsiteX56" fmla="*/ 580808 w 643367"/>
              <a:gd name="connsiteY56" fmla="*/ 38720 h 251046"/>
              <a:gd name="connsiteX57" fmla="*/ 607614 w 643367"/>
              <a:gd name="connsiteY57" fmla="*/ 35742 h 251046"/>
              <a:gd name="connsiteX58" fmla="*/ 628464 w 643367"/>
              <a:gd name="connsiteY58" fmla="*/ 23828 h 251046"/>
              <a:gd name="connsiteX59" fmla="*/ 637399 w 643367"/>
              <a:gd name="connsiteY59" fmla="*/ 17871 h 251046"/>
              <a:gd name="connsiteX60" fmla="*/ 643356 w 643367"/>
              <a:gd name="connsiteY60" fmla="*/ 5957 h 25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43367" h="251046">
                <a:moveTo>
                  <a:pt x="86376" y="17871"/>
                </a:moveTo>
                <a:cubicBezTo>
                  <a:pt x="60562" y="32763"/>
                  <a:pt x="32776" y="44667"/>
                  <a:pt x="8935" y="62548"/>
                </a:cubicBezTo>
                <a:cubicBezTo>
                  <a:pt x="6071" y="64696"/>
                  <a:pt x="13950" y="68030"/>
                  <a:pt x="14892" y="71484"/>
                </a:cubicBezTo>
                <a:cubicBezTo>
                  <a:pt x="16998" y="79206"/>
                  <a:pt x="16878" y="87369"/>
                  <a:pt x="17871" y="95312"/>
                </a:cubicBezTo>
                <a:cubicBezTo>
                  <a:pt x="11030" y="122673"/>
                  <a:pt x="20916" y="94485"/>
                  <a:pt x="5957" y="113183"/>
                </a:cubicBezTo>
                <a:cubicBezTo>
                  <a:pt x="4401" y="115128"/>
                  <a:pt x="195" y="133250"/>
                  <a:pt x="0" y="134032"/>
                </a:cubicBezTo>
                <a:cubicBezTo>
                  <a:pt x="5209" y="154873"/>
                  <a:pt x="-1162" y="138071"/>
                  <a:pt x="11914" y="154882"/>
                </a:cubicBezTo>
                <a:cubicBezTo>
                  <a:pt x="16309" y="160533"/>
                  <a:pt x="23828" y="172753"/>
                  <a:pt x="23828" y="172753"/>
                </a:cubicBezTo>
                <a:cubicBezTo>
                  <a:pt x="31311" y="195204"/>
                  <a:pt x="21219" y="167537"/>
                  <a:pt x="32763" y="190624"/>
                </a:cubicBezTo>
                <a:cubicBezTo>
                  <a:pt x="34167" y="193432"/>
                  <a:pt x="33781" y="197107"/>
                  <a:pt x="35742" y="199559"/>
                </a:cubicBezTo>
                <a:cubicBezTo>
                  <a:pt x="40884" y="205987"/>
                  <a:pt x="49437" y="206706"/>
                  <a:pt x="56591" y="208495"/>
                </a:cubicBezTo>
                <a:cubicBezTo>
                  <a:pt x="58577" y="211473"/>
                  <a:pt x="60947" y="214228"/>
                  <a:pt x="62548" y="217430"/>
                </a:cubicBezTo>
                <a:cubicBezTo>
                  <a:pt x="66735" y="225804"/>
                  <a:pt x="68652" y="238378"/>
                  <a:pt x="77441" y="244237"/>
                </a:cubicBezTo>
                <a:cubicBezTo>
                  <a:pt x="82666" y="247720"/>
                  <a:pt x="95312" y="250194"/>
                  <a:pt x="95312" y="250194"/>
                </a:cubicBezTo>
                <a:cubicBezTo>
                  <a:pt x="115169" y="249201"/>
                  <a:pt x="136303" y="254293"/>
                  <a:pt x="154882" y="247215"/>
                </a:cubicBezTo>
                <a:cubicBezTo>
                  <a:pt x="161442" y="244716"/>
                  <a:pt x="156706" y="233291"/>
                  <a:pt x="157860" y="226366"/>
                </a:cubicBezTo>
                <a:cubicBezTo>
                  <a:pt x="161404" y="205104"/>
                  <a:pt x="158128" y="217707"/>
                  <a:pt x="166796" y="202538"/>
                </a:cubicBezTo>
                <a:cubicBezTo>
                  <a:pt x="168999" y="198683"/>
                  <a:pt x="169979" y="194091"/>
                  <a:pt x="172753" y="190624"/>
                </a:cubicBezTo>
                <a:cubicBezTo>
                  <a:pt x="179249" y="182504"/>
                  <a:pt x="192656" y="169994"/>
                  <a:pt x="202538" y="163817"/>
                </a:cubicBezTo>
                <a:cubicBezTo>
                  <a:pt x="206303" y="161464"/>
                  <a:pt x="210645" y="160144"/>
                  <a:pt x="214452" y="157860"/>
                </a:cubicBezTo>
                <a:cubicBezTo>
                  <a:pt x="220591" y="154177"/>
                  <a:pt x="226366" y="149917"/>
                  <a:pt x="232323" y="145946"/>
                </a:cubicBezTo>
                <a:cubicBezTo>
                  <a:pt x="235301" y="143960"/>
                  <a:pt x="238056" y="141590"/>
                  <a:pt x="241258" y="139989"/>
                </a:cubicBezTo>
                <a:cubicBezTo>
                  <a:pt x="245229" y="138003"/>
                  <a:pt x="249091" y="135781"/>
                  <a:pt x="253172" y="134032"/>
                </a:cubicBezTo>
                <a:cubicBezTo>
                  <a:pt x="283850" y="120885"/>
                  <a:pt x="234509" y="144853"/>
                  <a:pt x="274022" y="125097"/>
                </a:cubicBezTo>
                <a:cubicBezTo>
                  <a:pt x="275015" y="145946"/>
                  <a:pt x="269784" y="168059"/>
                  <a:pt x="277000" y="187645"/>
                </a:cubicBezTo>
                <a:cubicBezTo>
                  <a:pt x="279171" y="193537"/>
                  <a:pt x="288914" y="183674"/>
                  <a:pt x="294871" y="181688"/>
                </a:cubicBezTo>
                <a:lnTo>
                  <a:pt x="303807" y="178710"/>
                </a:lnTo>
                <a:cubicBezTo>
                  <a:pt x="307778" y="174739"/>
                  <a:pt x="311457" y="170451"/>
                  <a:pt x="315721" y="166796"/>
                </a:cubicBezTo>
                <a:cubicBezTo>
                  <a:pt x="327193" y="156962"/>
                  <a:pt x="323264" y="165182"/>
                  <a:pt x="333592" y="151903"/>
                </a:cubicBezTo>
                <a:cubicBezTo>
                  <a:pt x="337987" y="146252"/>
                  <a:pt x="341535" y="139989"/>
                  <a:pt x="345506" y="134032"/>
                </a:cubicBezTo>
                <a:lnTo>
                  <a:pt x="351463" y="125097"/>
                </a:lnTo>
                <a:lnTo>
                  <a:pt x="357420" y="116161"/>
                </a:lnTo>
                <a:cubicBezTo>
                  <a:pt x="362494" y="131387"/>
                  <a:pt x="361040" y="119185"/>
                  <a:pt x="354441" y="134032"/>
                </a:cubicBezTo>
                <a:cubicBezTo>
                  <a:pt x="351891" y="139770"/>
                  <a:pt x="348484" y="151903"/>
                  <a:pt x="348484" y="151903"/>
                </a:cubicBezTo>
                <a:cubicBezTo>
                  <a:pt x="349477" y="154882"/>
                  <a:pt x="348366" y="160323"/>
                  <a:pt x="351463" y="160839"/>
                </a:cubicBezTo>
                <a:cubicBezTo>
                  <a:pt x="363935" y="162918"/>
                  <a:pt x="367563" y="151098"/>
                  <a:pt x="375291" y="145946"/>
                </a:cubicBezTo>
                <a:cubicBezTo>
                  <a:pt x="377903" y="144205"/>
                  <a:pt x="381248" y="143961"/>
                  <a:pt x="384226" y="142968"/>
                </a:cubicBezTo>
                <a:cubicBezTo>
                  <a:pt x="420034" y="107160"/>
                  <a:pt x="379408" y="149344"/>
                  <a:pt x="402097" y="122118"/>
                </a:cubicBezTo>
                <a:cubicBezTo>
                  <a:pt x="414285" y="107493"/>
                  <a:pt x="408810" y="119122"/>
                  <a:pt x="419968" y="101269"/>
                </a:cubicBezTo>
                <a:cubicBezTo>
                  <a:pt x="422321" y="97504"/>
                  <a:pt x="423641" y="93162"/>
                  <a:pt x="425925" y="89355"/>
                </a:cubicBezTo>
                <a:cubicBezTo>
                  <a:pt x="429608" y="83216"/>
                  <a:pt x="437839" y="71484"/>
                  <a:pt x="437839" y="71484"/>
                </a:cubicBezTo>
                <a:cubicBezTo>
                  <a:pt x="438832" y="67513"/>
                  <a:pt x="438547" y="62976"/>
                  <a:pt x="440818" y="59570"/>
                </a:cubicBezTo>
                <a:cubicBezTo>
                  <a:pt x="442804" y="56592"/>
                  <a:pt x="447977" y="50505"/>
                  <a:pt x="449753" y="53613"/>
                </a:cubicBezTo>
                <a:cubicBezTo>
                  <a:pt x="470096" y="89213"/>
                  <a:pt x="438260" y="75594"/>
                  <a:pt x="461667" y="83398"/>
                </a:cubicBezTo>
                <a:cubicBezTo>
                  <a:pt x="464646" y="80419"/>
                  <a:pt x="467862" y="77660"/>
                  <a:pt x="470603" y="74462"/>
                </a:cubicBezTo>
                <a:cubicBezTo>
                  <a:pt x="473834" y="70693"/>
                  <a:pt x="475724" y="65726"/>
                  <a:pt x="479538" y="62548"/>
                </a:cubicBezTo>
                <a:cubicBezTo>
                  <a:pt x="481950" y="60538"/>
                  <a:pt x="485495" y="60563"/>
                  <a:pt x="488474" y="59570"/>
                </a:cubicBezTo>
                <a:cubicBezTo>
                  <a:pt x="489467" y="56591"/>
                  <a:pt x="490048" y="53442"/>
                  <a:pt x="491452" y="50634"/>
                </a:cubicBezTo>
                <a:cubicBezTo>
                  <a:pt x="493053" y="47432"/>
                  <a:pt x="495999" y="44989"/>
                  <a:pt x="497409" y="41699"/>
                </a:cubicBezTo>
                <a:cubicBezTo>
                  <a:pt x="499022" y="37936"/>
                  <a:pt x="498557" y="33446"/>
                  <a:pt x="500388" y="29785"/>
                </a:cubicBezTo>
                <a:cubicBezTo>
                  <a:pt x="503590" y="23381"/>
                  <a:pt x="508331" y="17871"/>
                  <a:pt x="512302" y="11914"/>
                </a:cubicBezTo>
                <a:cubicBezTo>
                  <a:pt x="514288" y="8935"/>
                  <a:pt x="514863" y="4110"/>
                  <a:pt x="518259" y="2978"/>
                </a:cubicBezTo>
                <a:lnTo>
                  <a:pt x="527195" y="0"/>
                </a:lnTo>
                <a:cubicBezTo>
                  <a:pt x="530173" y="1986"/>
                  <a:pt x="533022" y="4181"/>
                  <a:pt x="536130" y="5957"/>
                </a:cubicBezTo>
                <a:cubicBezTo>
                  <a:pt x="539985" y="8160"/>
                  <a:pt x="544633" y="9072"/>
                  <a:pt x="548044" y="11914"/>
                </a:cubicBezTo>
                <a:cubicBezTo>
                  <a:pt x="559630" y="21568"/>
                  <a:pt x="547866" y="22716"/>
                  <a:pt x="562937" y="32763"/>
                </a:cubicBezTo>
                <a:cubicBezTo>
                  <a:pt x="568162" y="36246"/>
                  <a:pt x="580808" y="38720"/>
                  <a:pt x="580808" y="38720"/>
                </a:cubicBezTo>
                <a:cubicBezTo>
                  <a:pt x="589743" y="37727"/>
                  <a:pt x="598746" y="37220"/>
                  <a:pt x="607614" y="35742"/>
                </a:cubicBezTo>
                <a:cubicBezTo>
                  <a:pt x="617700" y="34061"/>
                  <a:pt x="619665" y="30113"/>
                  <a:pt x="628464" y="23828"/>
                </a:cubicBezTo>
                <a:cubicBezTo>
                  <a:pt x="631377" y="21747"/>
                  <a:pt x="634421" y="19857"/>
                  <a:pt x="637399" y="17871"/>
                </a:cubicBezTo>
                <a:cubicBezTo>
                  <a:pt x="643907" y="8109"/>
                  <a:pt x="643356" y="12515"/>
                  <a:pt x="643356" y="5957"/>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669">
              <a:solidFill>
                <a:prstClr val="white"/>
              </a:solidFill>
              <a:latin typeface="Calibri"/>
              <a:ea typeface="ＭＳ Ｐゴシック" panose="020B0600070205080204" pitchFamily="50" charset="-128"/>
            </a:endParaRPr>
          </a:p>
        </p:txBody>
      </p:sp>
      <p:sp>
        <p:nvSpPr>
          <p:cNvPr id="3469" name="フリーフォーム 331"/>
          <p:cNvSpPr/>
          <p:nvPr/>
        </p:nvSpPr>
        <p:spPr>
          <a:xfrm>
            <a:off x="618724" y="5694948"/>
            <a:ext cx="403112" cy="533492"/>
          </a:xfrm>
          <a:custGeom>
            <a:avLst/>
            <a:gdLst>
              <a:gd name="connsiteX0" fmla="*/ 196581 w 649313"/>
              <a:gd name="connsiteY0" fmla="*/ 0 h 866942"/>
              <a:gd name="connsiteX1" fmla="*/ 163817 w 649313"/>
              <a:gd name="connsiteY1" fmla="*/ 101269 h 866942"/>
              <a:gd name="connsiteX2" fmla="*/ 154882 w 649313"/>
              <a:gd name="connsiteY2" fmla="*/ 110204 h 866942"/>
              <a:gd name="connsiteX3" fmla="*/ 148925 w 649313"/>
              <a:gd name="connsiteY3" fmla="*/ 122118 h 866942"/>
              <a:gd name="connsiteX4" fmla="*/ 134032 w 649313"/>
              <a:gd name="connsiteY4" fmla="*/ 139989 h 866942"/>
              <a:gd name="connsiteX5" fmla="*/ 131054 w 649313"/>
              <a:gd name="connsiteY5" fmla="*/ 148925 h 866942"/>
              <a:gd name="connsiteX6" fmla="*/ 122118 w 649313"/>
              <a:gd name="connsiteY6" fmla="*/ 151903 h 866942"/>
              <a:gd name="connsiteX7" fmla="*/ 77441 w 649313"/>
              <a:gd name="connsiteY7" fmla="*/ 145946 h 866942"/>
              <a:gd name="connsiteX8" fmla="*/ 68505 w 649313"/>
              <a:gd name="connsiteY8" fmla="*/ 139989 h 866942"/>
              <a:gd name="connsiteX9" fmla="*/ 56591 w 649313"/>
              <a:gd name="connsiteY9" fmla="*/ 137011 h 866942"/>
              <a:gd name="connsiteX10" fmla="*/ 41699 w 649313"/>
              <a:gd name="connsiteY10" fmla="*/ 125097 h 866942"/>
              <a:gd name="connsiteX11" fmla="*/ 11914 w 649313"/>
              <a:gd name="connsiteY11" fmla="*/ 137011 h 866942"/>
              <a:gd name="connsiteX12" fmla="*/ 0 w 649313"/>
              <a:gd name="connsiteY12" fmla="*/ 154882 h 866942"/>
              <a:gd name="connsiteX13" fmla="*/ 2978 w 649313"/>
              <a:gd name="connsiteY13" fmla="*/ 178710 h 866942"/>
              <a:gd name="connsiteX14" fmla="*/ 11914 w 649313"/>
              <a:gd name="connsiteY14" fmla="*/ 181688 h 866942"/>
              <a:gd name="connsiteX15" fmla="*/ 187645 w 649313"/>
              <a:gd name="connsiteY15" fmla="*/ 184667 h 866942"/>
              <a:gd name="connsiteX16" fmla="*/ 217430 w 649313"/>
              <a:gd name="connsiteY16" fmla="*/ 193602 h 866942"/>
              <a:gd name="connsiteX17" fmla="*/ 238280 w 649313"/>
              <a:gd name="connsiteY17" fmla="*/ 220409 h 866942"/>
              <a:gd name="connsiteX18" fmla="*/ 253172 w 649313"/>
              <a:gd name="connsiteY18" fmla="*/ 241258 h 866942"/>
              <a:gd name="connsiteX19" fmla="*/ 247215 w 649313"/>
              <a:gd name="connsiteY19" fmla="*/ 277000 h 866942"/>
              <a:gd name="connsiteX20" fmla="*/ 232323 w 649313"/>
              <a:gd name="connsiteY20" fmla="*/ 297850 h 866942"/>
              <a:gd name="connsiteX21" fmla="*/ 226366 w 649313"/>
              <a:gd name="connsiteY21" fmla="*/ 318699 h 866942"/>
              <a:gd name="connsiteX22" fmla="*/ 223387 w 649313"/>
              <a:gd name="connsiteY22" fmla="*/ 327635 h 866942"/>
              <a:gd name="connsiteX23" fmla="*/ 226366 w 649313"/>
              <a:gd name="connsiteY23" fmla="*/ 342527 h 866942"/>
              <a:gd name="connsiteX24" fmla="*/ 256151 w 649313"/>
              <a:gd name="connsiteY24" fmla="*/ 345506 h 866942"/>
              <a:gd name="connsiteX25" fmla="*/ 274022 w 649313"/>
              <a:gd name="connsiteY25" fmla="*/ 348484 h 866942"/>
              <a:gd name="connsiteX26" fmla="*/ 282957 w 649313"/>
              <a:gd name="connsiteY26" fmla="*/ 351463 h 866942"/>
              <a:gd name="connsiteX27" fmla="*/ 306785 w 649313"/>
              <a:gd name="connsiteY27" fmla="*/ 381248 h 866942"/>
              <a:gd name="connsiteX28" fmla="*/ 309764 w 649313"/>
              <a:gd name="connsiteY28" fmla="*/ 390183 h 866942"/>
              <a:gd name="connsiteX29" fmla="*/ 312742 w 649313"/>
              <a:gd name="connsiteY29" fmla="*/ 414011 h 866942"/>
              <a:gd name="connsiteX30" fmla="*/ 315721 w 649313"/>
              <a:gd name="connsiteY30" fmla="*/ 476560 h 866942"/>
              <a:gd name="connsiteX31" fmla="*/ 327635 w 649313"/>
              <a:gd name="connsiteY31" fmla="*/ 497409 h 866942"/>
              <a:gd name="connsiteX32" fmla="*/ 330613 w 649313"/>
              <a:gd name="connsiteY32" fmla="*/ 506345 h 866942"/>
              <a:gd name="connsiteX33" fmla="*/ 366355 w 649313"/>
              <a:gd name="connsiteY33" fmla="*/ 509323 h 866942"/>
              <a:gd name="connsiteX34" fmla="*/ 369334 w 649313"/>
              <a:gd name="connsiteY34" fmla="*/ 554001 h 866942"/>
              <a:gd name="connsiteX35" fmla="*/ 378269 w 649313"/>
              <a:gd name="connsiteY35" fmla="*/ 574850 h 866942"/>
              <a:gd name="connsiteX36" fmla="*/ 387205 w 649313"/>
              <a:gd name="connsiteY36" fmla="*/ 583786 h 866942"/>
              <a:gd name="connsiteX37" fmla="*/ 402097 w 649313"/>
              <a:gd name="connsiteY37" fmla="*/ 598678 h 866942"/>
              <a:gd name="connsiteX38" fmla="*/ 408054 w 649313"/>
              <a:gd name="connsiteY38" fmla="*/ 616549 h 866942"/>
              <a:gd name="connsiteX39" fmla="*/ 411033 w 649313"/>
              <a:gd name="connsiteY39" fmla="*/ 628463 h 866942"/>
              <a:gd name="connsiteX40" fmla="*/ 428904 w 649313"/>
              <a:gd name="connsiteY40" fmla="*/ 643356 h 866942"/>
              <a:gd name="connsiteX41" fmla="*/ 440818 w 649313"/>
              <a:gd name="connsiteY41" fmla="*/ 655270 h 866942"/>
              <a:gd name="connsiteX42" fmla="*/ 467624 w 649313"/>
              <a:gd name="connsiteY42" fmla="*/ 658248 h 866942"/>
              <a:gd name="connsiteX43" fmla="*/ 461667 w 649313"/>
              <a:gd name="connsiteY43" fmla="*/ 673141 h 866942"/>
              <a:gd name="connsiteX44" fmla="*/ 443796 w 649313"/>
              <a:gd name="connsiteY44" fmla="*/ 679098 h 866942"/>
              <a:gd name="connsiteX45" fmla="*/ 431882 w 649313"/>
              <a:gd name="connsiteY45" fmla="*/ 688033 h 866942"/>
              <a:gd name="connsiteX46" fmla="*/ 419968 w 649313"/>
              <a:gd name="connsiteY46" fmla="*/ 717818 h 866942"/>
              <a:gd name="connsiteX47" fmla="*/ 461667 w 649313"/>
              <a:gd name="connsiteY47" fmla="*/ 801217 h 866942"/>
              <a:gd name="connsiteX48" fmla="*/ 476560 w 649313"/>
              <a:gd name="connsiteY48" fmla="*/ 798238 h 866942"/>
              <a:gd name="connsiteX49" fmla="*/ 539108 w 649313"/>
              <a:gd name="connsiteY49" fmla="*/ 801217 h 866942"/>
              <a:gd name="connsiteX50" fmla="*/ 551022 w 649313"/>
              <a:gd name="connsiteY50" fmla="*/ 822066 h 866942"/>
              <a:gd name="connsiteX51" fmla="*/ 571872 w 649313"/>
              <a:gd name="connsiteY51" fmla="*/ 842916 h 866942"/>
              <a:gd name="connsiteX52" fmla="*/ 583786 w 649313"/>
              <a:gd name="connsiteY52" fmla="*/ 851851 h 866942"/>
              <a:gd name="connsiteX53" fmla="*/ 613571 w 649313"/>
              <a:gd name="connsiteY53" fmla="*/ 860787 h 866942"/>
              <a:gd name="connsiteX54" fmla="*/ 649313 w 649313"/>
              <a:gd name="connsiteY54" fmla="*/ 866744 h 86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49313" h="866942">
                <a:moveTo>
                  <a:pt x="196581" y="0"/>
                </a:moveTo>
                <a:cubicBezTo>
                  <a:pt x="185660" y="33756"/>
                  <a:pt x="176373" y="68086"/>
                  <a:pt x="163817" y="101269"/>
                </a:cubicBezTo>
                <a:cubicBezTo>
                  <a:pt x="162326" y="105208"/>
                  <a:pt x="157330" y="106777"/>
                  <a:pt x="154882" y="110204"/>
                </a:cubicBezTo>
                <a:cubicBezTo>
                  <a:pt x="152301" y="113817"/>
                  <a:pt x="151128" y="118263"/>
                  <a:pt x="148925" y="122118"/>
                </a:cubicBezTo>
                <a:cubicBezTo>
                  <a:pt x="143395" y="131796"/>
                  <a:pt x="142248" y="131774"/>
                  <a:pt x="134032" y="139989"/>
                </a:cubicBezTo>
                <a:cubicBezTo>
                  <a:pt x="133039" y="142968"/>
                  <a:pt x="133274" y="146705"/>
                  <a:pt x="131054" y="148925"/>
                </a:cubicBezTo>
                <a:cubicBezTo>
                  <a:pt x="128834" y="151145"/>
                  <a:pt x="125258" y="151903"/>
                  <a:pt x="122118" y="151903"/>
                </a:cubicBezTo>
                <a:cubicBezTo>
                  <a:pt x="118259" y="151903"/>
                  <a:pt x="82591" y="146682"/>
                  <a:pt x="77441" y="145946"/>
                </a:cubicBezTo>
                <a:cubicBezTo>
                  <a:pt x="74462" y="143960"/>
                  <a:pt x="71795" y="141399"/>
                  <a:pt x="68505" y="139989"/>
                </a:cubicBezTo>
                <a:cubicBezTo>
                  <a:pt x="64742" y="138377"/>
                  <a:pt x="59997" y="139282"/>
                  <a:pt x="56591" y="137011"/>
                </a:cubicBezTo>
                <a:cubicBezTo>
                  <a:pt x="29647" y="119048"/>
                  <a:pt x="70908" y="134832"/>
                  <a:pt x="41699" y="125097"/>
                </a:cubicBezTo>
                <a:cubicBezTo>
                  <a:pt x="26902" y="127563"/>
                  <a:pt x="22107" y="125543"/>
                  <a:pt x="11914" y="137011"/>
                </a:cubicBezTo>
                <a:cubicBezTo>
                  <a:pt x="7158" y="142362"/>
                  <a:pt x="0" y="154882"/>
                  <a:pt x="0" y="154882"/>
                </a:cubicBezTo>
                <a:cubicBezTo>
                  <a:pt x="993" y="162825"/>
                  <a:pt x="-273" y="171395"/>
                  <a:pt x="2978" y="178710"/>
                </a:cubicBezTo>
                <a:cubicBezTo>
                  <a:pt x="4253" y="181579"/>
                  <a:pt x="8776" y="181587"/>
                  <a:pt x="11914" y="181688"/>
                </a:cubicBezTo>
                <a:cubicBezTo>
                  <a:pt x="70469" y="183577"/>
                  <a:pt x="129068" y="183674"/>
                  <a:pt x="187645" y="184667"/>
                </a:cubicBezTo>
                <a:cubicBezTo>
                  <a:pt x="197960" y="186730"/>
                  <a:pt x="208209" y="187839"/>
                  <a:pt x="217430" y="193602"/>
                </a:cubicBezTo>
                <a:cubicBezTo>
                  <a:pt x="228610" y="200590"/>
                  <a:pt x="228819" y="210948"/>
                  <a:pt x="238280" y="220409"/>
                </a:cubicBezTo>
                <a:cubicBezTo>
                  <a:pt x="250355" y="232484"/>
                  <a:pt x="245331" y="225577"/>
                  <a:pt x="253172" y="241258"/>
                </a:cubicBezTo>
                <a:cubicBezTo>
                  <a:pt x="252720" y="245326"/>
                  <a:pt x="252034" y="268566"/>
                  <a:pt x="247215" y="277000"/>
                </a:cubicBezTo>
                <a:cubicBezTo>
                  <a:pt x="241815" y="286450"/>
                  <a:pt x="236935" y="288626"/>
                  <a:pt x="232323" y="297850"/>
                </a:cubicBezTo>
                <a:cubicBezTo>
                  <a:pt x="229940" y="302617"/>
                  <a:pt x="227641" y="314237"/>
                  <a:pt x="226366" y="318699"/>
                </a:cubicBezTo>
                <a:cubicBezTo>
                  <a:pt x="225503" y="321718"/>
                  <a:pt x="224380" y="324656"/>
                  <a:pt x="223387" y="327635"/>
                </a:cubicBezTo>
                <a:cubicBezTo>
                  <a:pt x="224380" y="332599"/>
                  <a:pt x="221922" y="340103"/>
                  <a:pt x="226366" y="342527"/>
                </a:cubicBezTo>
                <a:cubicBezTo>
                  <a:pt x="235126" y="347305"/>
                  <a:pt x="246250" y="344268"/>
                  <a:pt x="256151" y="345506"/>
                </a:cubicBezTo>
                <a:cubicBezTo>
                  <a:pt x="262144" y="346255"/>
                  <a:pt x="268065" y="347491"/>
                  <a:pt x="274022" y="348484"/>
                </a:cubicBezTo>
                <a:cubicBezTo>
                  <a:pt x="277000" y="349477"/>
                  <a:pt x="280479" y="349535"/>
                  <a:pt x="282957" y="351463"/>
                </a:cubicBezTo>
                <a:cubicBezTo>
                  <a:pt x="297014" y="362397"/>
                  <a:pt x="300725" y="367110"/>
                  <a:pt x="306785" y="381248"/>
                </a:cubicBezTo>
                <a:cubicBezTo>
                  <a:pt x="308022" y="384134"/>
                  <a:pt x="308771" y="387205"/>
                  <a:pt x="309764" y="390183"/>
                </a:cubicBezTo>
                <a:cubicBezTo>
                  <a:pt x="310757" y="398126"/>
                  <a:pt x="312191" y="406026"/>
                  <a:pt x="312742" y="414011"/>
                </a:cubicBezTo>
                <a:cubicBezTo>
                  <a:pt x="314178" y="434835"/>
                  <a:pt x="313234" y="455835"/>
                  <a:pt x="315721" y="476560"/>
                </a:cubicBezTo>
                <a:cubicBezTo>
                  <a:pt x="316274" y="481169"/>
                  <a:pt x="324862" y="493250"/>
                  <a:pt x="327635" y="497409"/>
                </a:cubicBezTo>
                <a:cubicBezTo>
                  <a:pt x="328628" y="500388"/>
                  <a:pt x="327612" y="505422"/>
                  <a:pt x="330613" y="506345"/>
                </a:cubicBezTo>
                <a:cubicBezTo>
                  <a:pt x="342040" y="509861"/>
                  <a:pt x="358816" y="500044"/>
                  <a:pt x="366355" y="509323"/>
                </a:cubicBezTo>
                <a:cubicBezTo>
                  <a:pt x="375767" y="520907"/>
                  <a:pt x="367772" y="539157"/>
                  <a:pt x="369334" y="554001"/>
                </a:cubicBezTo>
                <a:cubicBezTo>
                  <a:pt x="370292" y="563100"/>
                  <a:pt x="372567" y="568008"/>
                  <a:pt x="378269" y="574850"/>
                </a:cubicBezTo>
                <a:cubicBezTo>
                  <a:pt x="380966" y="578086"/>
                  <a:pt x="384757" y="580358"/>
                  <a:pt x="387205" y="583786"/>
                </a:cubicBezTo>
                <a:cubicBezTo>
                  <a:pt x="398707" y="599888"/>
                  <a:pt x="386022" y="593320"/>
                  <a:pt x="402097" y="598678"/>
                </a:cubicBezTo>
                <a:cubicBezTo>
                  <a:pt x="404083" y="604635"/>
                  <a:pt x="406531" y="610457"/>
                  <a:pt x="408054" y="616549"/>
                </a:cubicBezTo>
                <a:cubicBezTo>
                  <a:pt x="409047" y="620520"/>
                  <a:pt x="409002" y="624909"/>
                  <a:pt x="411033" y="628463"/>
                </a:cubicBezTo>
                <a:cubicBezTo>
                  <a:pt x="415992" y="637142"/>
                  <a:pt x="421993" y="637433"/>
                  <a:pt x="428904" y="643356"/>
                </a:cubicBezTo>
                <a:cubicBezTo>
                  <a:pt x="433168" y="647011"/>
                  <a:pt x="435576" y="653254"/>
                  <a:pt x="440818" y="655270"/>
                </a:cubicBezTo>
                <a:cubicBezTo>
                  <a:pt x="449209" y="658497"/>
                  <a:pt x="458689" y="657255"/>
                  <a:pt x="467624" y="658248"/>
                </a:cubicBezTo>
                <a:cubicBezTo>
                  <a:pt x="471082" y="668620"/>
                  <a:pt x="473961" y="667677"/>
                  <a:pt x="461667" y="673141"/>
                </a:cubicBezTo>
                <a:cubicBezTo>
                  <a:pt x="455929" y="675691"/>
                  <a:pt x="443796" y="679098"/>
                  <a:pt x="443796" y="679098"/>
                </a:cubicBezTo>
                <a:cubicBezTo>
                  <a:pt x="439825" y="682076"/>
                  <a:pt x="435392" y="684523"/>
                  <a:pt x="431882" y="688033"/>
                </a:cubicBezTo>
                <a:cubicBezTo>
                  <a:pt x="424233" y="695682"/>
                  <a:pt x="422451" y="707889"/>
                  <a:pt x="419968" y="717818"/>
                </a:cubicBezTo>
                <a:cubicBezTo>
                  <a:pt x="423217" y="812018"/>
                  <a:pt x="394302" y="808702"/>
                  <a:pt x="461667" y="801217"/>
                </a:cubicBezTo>
                <a:cubicBezTo>
                  <a:pt x="466699" y="800658"/>
                  <a:pt x="471596" y="799231"/>
                  <a:pt x="476560" y="798238"/>
                </a:cubicBezTo>
                <a:cubicBezTo>
                  <a:pt x="497409" y="799231"/>
                  <a:pt x="518519" y="797786"/>
                  <a:pt x="539108" y="801217"/>
                </a:cubicBezTo>
                <a:cubicBezTo>
                  <a:pt x="551723" y="803320"/>
                  <a:pt x="546260" y="815518"/>
                  <a:pt x="551022" y="822066"/>
                </a:cubicBezTo>
                <a:cubicBezTo>
                  <a:pt x="556803" y="830015"/>
                  <a:pt x="564009" y="837019"/>
                  <a:pt x="571872" y="842916"/>
                </a:cubicBezTo>
                <a:cubicBezTo>
                  <a:pt x="575843" y="845894"/>
                  <a:pt x="579346" y="849631"/>
                  <a:pt x="583786" y="851851"/>
                </a:cubicBezTo>
                <a:cubicBezTo>
                  <a:pt x="594313" y="857114"/>
                  <a:pt x="602885" y="857581"/>
                  <a:pt x="613571" y="860787"/>
                </a:cubicBezTo>
                <a:cubicBezTo>
                  <a:pt x="639705" y="868628"/>
                  <a:pt x="622685" y="866744"/>
                  <a:pt x="649313" y="866744"/>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470" name="フリーフォーム 332"/>
          <p:cNvSpPr/>
          <p:nvPr/>
        </p:nvSpPr>
        <p:spPr>
          <a:xfrm>
            <a:off x="807272" y="5806754"/>
            <a:ext cx="41562" cy="168625"/>
          </a:xfrm>
          <a:custGeom>
            <a:avLst/>
            <a:gdLst>
              <a:gd name="connsiteX0" fmla="*/ 41802 w 66944"/>
              <a:gd name="connsiteY0" fmla="*/ 0 h 274022"/>
              <a:gd name="connsiteX1" fmla="*/ 65630 w 66944"/>
              <a:gd name="connsiteY1" fmla="*/ 14893 h 274022"/>
              <a:gd name="connsiteX2" fmla="*/ 62651 w 66944"/>
              <a:gd name="connsiteY2" fmla="*/ 35742 h 274022"/>
              <a:gd name="connsiteX3" fmla="*/ 47759 w 66944"/>
              <a:gd name="connsiteY3" fmla="*/ 50635 h 274022"/>
              <a:gd name="connsiteX4" fmla="*/ 29888 w 66944"/>
              <a:gd name="connsiteY4" fmla="*/ 62549 h 274022"/>
              <a:gd name="connsiteX5" fmla="*/ 20952 w 66944"/>
              <a:gd name="connsiteY5" fmla="*/ 71484 h 274022"/>
              <a:gd name="connsiteX6" fmla="*/ 14995 w 66944"/>
              <a:gd name="connsiteY6" fmla="*/ 80420 h 274022"/>
              <a:gd name="connsiteX7" fmla="*/ 6060 w 66944"/>
              <a:gd name="connsiteY7" fmla="*/ 83398 h 274022"/>
              <a:gd name="connsiteX8" fmla="*/ 103 w 66944"/>
              <a:gd name="connsiteY8" fmla="*/ 95312 h 274022"/>
              <a:gd name="connsiteX9" fmla="*/ 9038 w 66944"/>
              <a:gd name="connsiteY9" fmla="*/ 98291 h 274022"/>
              <a:gd name="connsiteX10" fmla="*/ 32866 w 66944"/>
              <a:gd name="connsiteY10" fmla="*/ 110205 h 274022"/>
              <a:gd name="connsiteX11" fmla="*/ 50737 w 66944"/>
              <a:gd name="connsiteY11" fmla="*/ 128076 h 274022"/>
              <a:gd name="connsiteX12" fmla="*/ 59673 w 66944"/>
              <a:gd name="connsiteY12" fmla="*/ 151904 h 274022"/>
              <a:gd name="connsiteX13" fmla="*/ 53716 w 66944"/>
              <a:gd name="connsiteY13" fmla="*/ 196581 h 274022"/>
              <a:gd name="connsiteX14" fmla="*/ 47759 w 66944"/>
              <a:gd name="connsiteY14" fmla="*/ 208495 h 274022"/>
              <a:gd name="connsiteX15" fmla="*/ 44780 w 66944"/>
              <a:gd name="connsiteY15" fmla="*/ 217431 h 274022"/>
              <a:gd name="connsiteX16" fmla="*/ 32866 w 66944"/>
              <a:gd name="connsiteY16" fmla="*/ 235302 h 274022"/>
              <a:gd name="connsiteX17" fmla="*/ 20952 w 66944"/>
              <a:gd name="connsiteY17" fmla="*/ 253173 h 274022"/>
              <a:gd name="connsiteX18" fmla="*/ 14995 w 66944"/>
              <a:gd name="connsiteY18" fmla="*/ 262108 h 274022"/>
              <a:gd name="connsiteX19" fmla="*/ 9038 w 66944"/>
              <a:gd name="connsiteY19" fmla="*/ 274022 h 27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944" h="274022">
                <a:moveTo>
                  <a:pt x="41802" y="0"/>
                </a:moveTo>
                <a:cubicBezTo>
                  <a:pt x="49745" y="4964"/>
                  <a:pt x="60911" y="6802"/>
                  <a:pt x="65630" y="14893"/>
                </a:cubicBezTo>
                <a:cubicBezTo>
                  <a:pt x="69167" y="20957"/>
                  <a:pt x="64668" y="29018"/>
                  <a:pt x="62651" y="35742"/>
                </a:cubicBezTo>
                <a:cubicBezTo>
                  <a:pt x="59738" y="45450"/>
                  <a:pt x="54643" y="44899"/>
                  <a:pt x="47759" y="50635"/>
                </a:cubicBezTo>
                <a:cubicBezTo>
                  <a:pt x="32885" y="63029"/>
                  <a:pt x="45590" y="57314"/>
                  <a:pt x="29888" y="62549"/>
                </a:cubicBezTo>
                <a:cubicBezTo>
                  <a:pt x="26909" y="65527"/>
                  <a:pt x="23649" y="68248"/>
                  <a:pt x="20952" y="71484"/>
                </a:cubicBezTo>
                <a:cubicBezTo>
                  <a:pt x="18660" y="74234"/>
                  <a:pt x="17790" y="78184"/>
                  <a:pt x="14995" y="80420"/>
                </a:cubicBezTo>
                <a:cubicBezTo>
                  <a:pt x="12544" y="82381"/>
                  <a:pt x="9038" y="82405"/>
                  <a:pt x="6060" y="83398"/>
                </a:cubicBezTo>
                <a:cubicBezTo>
                  <a:pt x="4074" y="87369"/>
                  <a:pt x="-768" y="90958"/>
                  <a:pt x="103" y="95312"/>
                </a:cubicBezTo>
                <a:cubicBezTo>
                  <a:pt x="719" y="98391"/>
                  <a:pt x="6312" y="96733"/>
                  <a:pt x="9038" y="98291"/>
                </a:cubicBezTo>
                <a:cubicBezTo>
                  <a:pt x="32663" y="111792"/>
                  <a:pt x="9179" y="104282"/>
                  <a:pt x="32866" y="110205"/>
                </a:cubicBezTo>
                <a:cubicBezTo>
                  <a:pt x="38823" y="116162"/>
                  <a:pt x="49085" y="119815"/>
                  <a:pt x="50737" y="128076"/>
                </a:cubicBezTo>
                <a:cubicBezTo>
                  <a:pt x="54418" y="146478"/>
                  <a:pt x="50908" y="138756"/>
                  <a:pt x="59673" y="151904"/>
                </a:cubicBezTo>
                <a:cubicBezTo>
                  <a:pt x="58209" y="169466"/>
                  <a:pt x="60008" y="181900"/>
                  <a:pt x="53716" y="196581"/>
                </a:cubicBezTo>
                <a:cubicBezTo>
                  <a:pt x="51967" y="200662"/>
                  <a:pt x="49508" y="204414"/>
                  <a:pt x="47759" y="208495"/>
                </a:cubicBezTo>
                <a:cubicBezTo>
                  <a:pt x="46522" y="211381"/>
                  <a:pt x="46305" y="214686"/>
                  <a:pt x="44780" y="217431"/>
                </a:cubicBezTo>
                <a:cubicBezTo>
                  <a:pt x="41303" y="223689"/>
                  <a:pt x="36837" y="229345"/>
                  <a:pt x="32866" y="235302"/>
                </a:cubicBezTo>
                <a:lnTo>
                  <a:pt x="20952" y="253173"/>
                </a:lnTo>
                <a:lnTo>
                  <a:pt x="14995" y="262108"/>
                </a:lnTo>
                <a:cubicBezTo>
                  <a:pt x="8487" y="271869"/>
                  <a:pt x="9038" y="267464"/>
                  <a:pt x="9038" y="274022"/>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669">
              <a:solidFill>
                <a:prstClr val="white"/>
              </a:solidFill>
              <a:latin typeface="Calibri"/>
              <a:ea typeface="ＭＳ Ｐゴシック" panose="020B0600070205080204" pitchFamily="50" charset="-128"/>
            </a:endParaRPr>
          </a:p>
        </p:txBody>
      </p:sp>
      <p:sp>
        <p:nvSpPr>
          <p:cNvPr id="3471" name="円/楕円 333"/>
          <p:cNvSpPr/>
          <p:nvPr/>
        </p:nvSpPr>
        <p:spPr>
          <a:xfrm>
            <a:off x="3397251" y="6152490"/>
            <a:ext cx="79050" cy="783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cxnSp>
        <p:nvCxnSpPr>
          <p:cNvPr id="3472" name="直線コネクタ 334"/>
          <p:cNvCxnSpPr/>
          <p:nvPr/>
        </p:nvCxnSpPr>
        <p:spPr>
          <a:xfrm>
            <a:off x="3317491" y="6290750"/>
            <a:ext cx="223218"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73" name="直線コネクタ 335"/>
          <p:cNvCxnSpPr/>
          <p:nvPr/>
        </p:nvCxnSpPr>
        <p:spPr>
          <a:xfrm>
            <a:off x="3317491" y="6364202"/>
            <a:ext cx="223218" cy="0"/>
          </a:xfrm>
          <a:prstGeom prst="line">
            <a:avLst/>
          </a:prstGeom>
          <a:ln w="44450" cap="rnd">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474" name="図 336"/>
          <p:cNvPicPr>
            <a:picLocks noChangeAspect="1"/>
          </p:cNvPicPr>
          <p:nvPr/>
        </p:nvPicPr>
        <p:blipFill>
          <a:blip r:embed="rId7"/>
          <a:stretch>
            <a:fillRect/>
          </a:stretch>
        </p:blipFill>
        <p:spPr>
          <a:xfrm>
            <a:off x="1897015" y="6438901"/>
            <a:ext cx="887482" cy="76902"/>
          </a:xfrm>
          <a:prstGeom prst="rect">
            <a:avLst/>
          </a:prstGeom>
        </p:spPr>
      </p:pic>
      <p:sp>
        <p:nvSpPr>
          <p:cNvPr id="3475" name="正方形/長方形 12"/>
          <p:cNvSpPr/>
          <p:nvPr/>
        </p:nvSpPr>
        <p:spPr>
          <a:xfrm>
            <a:off x="3251160" y="4426997"/>
            <a:ext cx="653085" cy="194925"/>
          </a:xfrm>
          <a:prstGeom prst="rect">
            <a:avLst/>
          </a:prstGeom>
        </p:spPr>
        <p:txBody>
          <a:bodyPr wrap="square">
            <a:spAutoFit/>
          </a:bodyPr>
          <a:lstStyle/>
          <a:p>
            <a:pPr defTabSz="544982" fontAlgn="auto">
              <a:lnSpc>
                <a:spcPts val="378"/>
              </a:lnSpc>
              <a:spcBef>
                <a:spcPts val="0"/>
              </a:spcBef>
              <a:spcAft>
                <a:spcPts val="0"/>
              </a:spcAft>
            </a:pPr>
            <a:r>
              <a:rPr lang="ja-JP" altLang="en-US" sz="596" spc="6" dirty="0">
                <a:solidFill>
                  <a:srgbClr val="231F20"/>
                </a:solidFill>
                <a:latin typeface="メイリオ" panose="020B0604030504040204" pitchFamily="50" charset="-128"/>
                <a:ea typeface="メイリオ" panose="020B0604030504040204" pitchFamily="50" charset="-128"/>
                <a:cs typeface="Meiryo"/>
              </a:rPr>
              <a:t>函館アリーナ</a:t>
            </a:r>
            <a:endParaRPr lang="en-US" altLang="ja-JP" sz="596" spc="6" dirty="0">
              <a:solidFill>
                <a:srgbClr val="231F20"/>
              </a:solidFill>
              <a:latin typeface="メイリオ" panose="020B0604030504040204" pitchFamily="50" charset="-128"/>
              <a:ea typeface="メイリオ" panose="020B0604030504040204" pitchFamily="50" charset="-128"/>
              <a:cs typeface="Meiryo"/>
            </a:endParaRPr>
          </a:p>
          <a:p>
            <a:pPr defTabSz="544982" fontAlgn="auto">
              <a:lnSpc>
                <a:spcPts val="378"/>
              </a:lnSpc>
              <a:spcBef>
                <a:spcPts val="0"/>
              </a:spcBef>
              <a:spcAft>
                <a:spcPts val="0"/>
              </a:spcAft>
            </a:pPr>
            <a:r>
              <a:rPr lang="ja-JP" altLang="en-US" sz="596" spc="6" dirty="0">
                <a:solidFill>
                  <a:srgbClr val="231F20"/>
                </a:solidFill>
                <a:latin typeface="メイリオ" panose="020B0604030504040204" pitchFamily="50" charset="-128"/>
                <a:ea typeface="メイリオ" panose="020B0604030504040204" pitchFamily="50" charset="-128"/>
                <a:cs typeface="Meiryo"/>
              </a:rPr>
              <a:t>　　　　　　</a:t>
            </a:r>
            <a:endParaRPr lang="ja-JP" altLang="en-US" sz="596" dirty="0">
              <a:solidFill>
                <a:prstClr val="black"/>
              </a:solidFill>
              <a:latin typeface="メイリオ" panose="020B0604030504040204" pitchFamily="50" charset="-128"/>
              <a:ea typeface="メイリオ" panose="020B0604030504040204" pitchFamily="50" charset="-128"/>
              <a:cs typeface="Meiryo"/>
            </a:endParaRPr>
          </a:p>
        </p:txBody>
      </p:sp>
      <p:grpSp>
        <p:nvGrpSpPr>
          <p:cNvPr id="3476" name="グループ化 7"/>
          <p:cNvGrpSpPr/>
          <p:nvPr/>
        </p:nvGrpSpPr>
        <p:grpSpPr>
          <a:xfrm>
            <a:off x="1828822" y="980972"/>
            <a:ext cx="1621585" cy="1602050"/>
            <a:chOff x="3068356" y="1290253"/>
            <a:chExt cx="2720659" cy="2687883"/>
          </a:xfrm>
        </p:grpSpPr>
        <p:sp>
          <p:nvSpPr>
            <p:cNvPr id="3477" name="角丸四角形 14"/>
            <p:cNvSpPr/>
            <p:nvPr/>
          </p:nvSpPr>
          <p:spPr>
            <a:xfrm>
              <a:off x="3068356" y="1290253"/>
              <a:ext cx="2720659" cy="2609040"/>
            </a:xfrm>
            <a:prstGeom prst="roundRect">
              <a:avLst>
                <a:gd name="adj" fmla="val 10176"/>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478" name="テキスト ボックス 620"/>
            <p:cNvSpPr txBox="1"/>
            <p:nvPr/>
          </p:nvSpPr>
          <p:spPr>
            <a:xfrm>
              <a:off x="3240686" y="3315233"/>
              <a:ext cx="2459734" cy="662903"/>
            </a:xfrm>
            <a:prstGeom prst="rect">
              <a:avLst/>
            </a:prstGeom>
            <a:noFill/>
          </p:spPr>
          <p:txBody>
            <a:bodyPr wrap="square" rtlCol="0">
              <a:spAutoFit/>
            </a:bodyPr>
            <a:lstStyle/>
            <a:p>
              <a:pPr defTabSz="544982" fontAlgn="auto">
                <a:spcBef>
                  <a:spcPts val="0"/>
                </a:spcBef>
                <a:spcAft>
                  <a:spcPts val="0"/>
                </a:spcAft>
              </a:pPr>
              <a:r>
                <a:rPr lang="ja-JP" altLang="en-US" sz="656" dirty="0">
                  <a:solidFill>
                    <a:prstClr val="black"/>
                  </a:solidFill>
                  <a:latin typeface="Calibri"/>
                </a:rPr>
                <a:t>箱館開港と箱館戦争の象徴である五稜郭は、現在五稜郭公園として開放。</a:t>
              </a:r>
              <a:endParaRPr lang="ja-JP" altLang="en-US" sz="656" dirty="0">
                <a:solidFill>
                  <a:prstClr val="black"/>
                </a:solidFill>
                <a:latin typeface="ＭＳ Ｐゴシック" panose="020B0600070205080204" pitchFamily="50" charset="-128"/>
              </a:endParaRPr>
            </a:p>
          </p:txBody>
        </p:sp>
        <p:sp>
          <p:nvSpPr>
            <p:cNvPr id="3479" name="テキスト ボックス 635"/>
            <p:cNvSpPr txBox="1"/>
            <p:nvPr/>
          </p:nvSpPr>
          <p:spPr>
            <a:xfrm>
              <a:off x="3240686" y="3115485"/>
              <a:ext cx="1732611" cy="215373"/>
            </a:xfrm>
            <a:prstGeom prst="rect">
              <a:avLst/>
            </a:prstGeom>
            <a:noFill/>
          </p:spPr>
          <p:txBody>
            <a:bodyPr wrap="square" lIns="0" tIns="0" bIns="0" rtlCol="0">
              <a:spAutoFit/>
            </a:bodyPr>
            <a:lstStyle/>
            <a:p>
              <a:pPr defTabSz="544982" fontAlgn="auto">
                <a:spcBef>
                  <a:spcPts val="0"/>
                </a:spcBef>
                <a:spcAft>
                  <a:spcPts val="0"/>
                </a:spcAft>
              </a:pPr>
              <a:r>
                <a:rPr lang="ja-JP" altLang="en-US" sz="834" dirty="0">
                  <a:solidFill>
                    <a:prstClr val="black"/>
                  </a:solidFill>
                  <a:latin typeface="ＭＳ Ｐゴシック" pitchFamily="50" charset="-128"/>
                </a:rPr>
                <a:t>五稜郭地区</a:t>
              </a:r>
              <a:endParaRPr lang="en-US" altLang="ja-JP" sz="834" dirty="0">
                <a:solidFill>
                  <a:prstClr val="black"/>
                </a:solidFill>
                <a:latin typeface="ＭＳ Ｐゴシック" pitchFamily="50" charset="-128"/>
              </a:endParaRPr>
            </a:p>
          </p:txBody>
        </p:sp>
        <p:sp>
          <p:nvSpPr>
            <p:cNvPr id="3480" name="object 23"/>
            <p:cNvSpPr/>
            <p:nvPr/>
          </p:nvSpPr>
          <p:spPr>
            <a:xfrm>
              <a:off x="3240685" y="1466911"/>
              <a:ext cx="2376000" cy="1620000"/>
            </a:xfrm>
            <a:prstGeom prst="rect">
              <a:avLst/>
            </a:prstGeom>
            <a:blipFill>
              <a:blip r:embed="rId8"/>
              <a:stretch>
                <a:fillRect/>
              </a:stretch>
            </a:blip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grpSp>
      <p:grpSp>
        <p:nvGrpSpPr>
          <p:cNvPr id="3481" name="グループ化 6"/>
          <p:cNvGrpSpPr/>
          <p:nvPr/>
        </p:nvGrpSpPr>
        <p:grpSpPr>
          <a:xfrm>
            <a:off x="7312245" y="980972"/>
            <a:ext cx="1621585" cy="1702975"/>
            <a:chOff x="12268321" y="1290253"/>
            <a:chExt cx="2720659" cy="2857213"/>
          </a:xfrm>
        </p:grpSpPr>
        <p:sp>
          <p:nvSpPr>
            <p:cNvPr id="3482" name="角丸四角形 364"/>
            <p:cNvSpPr/>
            <p:nvPr/>
          </p:nvSpPr>
          <p:spPr>
            <a:xfrm>
              <a:off x="12268321" y="1290253"/>
              <a:ext cx="2720659" cy="2609040"/>
            </a:xfrm>
            <a:prstGeom prst="roundRect">
              <a:avLst>
                <a:gd name="adj" fmla="val 10176"/>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483" name="テキスト ボックス 49"/>
            <p:cNvSpPr txBox="1">
              <a:spLocks noChangeArrowheads="1"/>
            </p:cNvSpPr>
            <p:nvPr/>
          </p:nvSpPr>
          <p:spPr>
            <a:xfrm>
              <a:off x="12440651" y="3315233"/>
              <a:ext cx="2376000" cy="832233"/>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544982" fontAlgn="auto">
                <a:spcBef>
                  <a:spcPts val="0"/>
                </a:spcBef>
                <a:spcAft>
                  <a:spcPts val="0"/>
                </a:spcAft>
              </a:pPr>
              <a:r>
                <a:rPr lang="ja-JP" altLang="en-US" sz="656" dirty="0">
                  <a:solidFill>
                    <a:prstClr val="black"/>
                  </a:solidFill>
                </a:rPr>
                <a:t>西部地区の町並みは，北海道遺産に選定されており，教会群やベイエリアなど函館を代表する観光地。</a:t>
              </a:r>
            </a:p>
            <a:p>
              <a:pPr defTabSz="544982" eaLnBrk="1" fontAlgn="auto" hangingPunct="1">
                <a:spcBef>
                  <a:spcPts val="0"/>
                </a:spcBef>
                <a:spcAft>
                  <a:spcPts val="0"/>
                </a:spcAft>
              </a:pPr>
              <a:endParaRPr lang="ja-JP" altLang="en-US" sz="656" dirty="0">
                <a:solidFill>
                  <a:prstClr val="black"/>
                </a:solidFill>
              </a:endParaRPr>
            </a:p>
          </p:txBody>
        </p:sp>
        <p:sp>
          <p:nvSpPr>
            <p:cNvPr id="3484" name="正方形/長方形 625"/>
            <p:cNvSpPr/>
            <p:nvPr/>
          </p:nvSpPr>
          <p:spPr>
            <a:xfrm>
              <a:off x="12440650" y="3115485"/>
              <a:ext cx="150148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defTabSz="544982" fontAlgn="auto">
                <a:spcBef>
                  <a:spcPts val="0"/>
                </a:spcBef>
                <a:spcAft>
                  <a:spcPts val="0"/>
                </a:spcAft>
                <a:defRPr/>
              </a:pPr>
              <a:r>
                <a:rPr lang="ja-JP" altLang="en-US" sz="834" dirty="0">
                  <a:solidFill>
                    <a:sysClr val="windowText" lastClr="000000"/>
                  </a:solidFill>
                  <a:latin typeface="Calibri"/>
                  <a:ea typeface="ＭＳ Ｐゴシック" panose="020B0600070205080204" pitchFamily="50" charset="-128"/>
                </a:rPr>
                <a:t>西部地区</a:t>
              </a:r>
            </a:p>
          </p:txBody>
        </p:sp>
        <p:sp>
          <p:nvSpPr>
            <p:cNvPr id="3485" name="object 25"/>
            <p:cNvSpPr/>
            <p:nvPr/>
          </p:nvSpPr>
          <p:spPr>
            <a:xfrm>
              <a:off x="12440650" y="1466911"/>
              <a:ext cx="2376000" cy="1620000"/>
            </a:xfrm>
            <a:prstGeom prst="rect">
              <a:avLst/>
            </a:prstGeom>
            <a:blipFill>
              <a:blip r:embed="rId9"/>
              <a:stretch>
                <a:fillRect/>
              </a:stretch>
            </a:blip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grpSp>
      <p:grpSp>
        <p:nvGrpSpPr>
          <p:cNvPr id="3486" name="グループ化 13"/>
          <p:cNvGrpSpPr/>
          <p:nvPr/>
        </p:nvGrpSpPr>
        <p:grpSpPr>
          <a:xfrm>
            <a:off x="131956" y="238211"/>
            <a:ext cx="369015" cy="369015"/>
            <a:chOff x="-9164" y="157233"/>
            <a:chExt cx="619125" cy="619125"/>
          </a:xfrm>
        </p:grpSpPr>
        <p:sp>
          <p:nvSpPr>
            <p:cNvPr id="3487" name="object 178"/>
            <p:cNvSpPr/>
            <p:nvPr/>
          </p:nvSpPr>
          <p:spPr>
            <a:xfrm>
              <a:off x="-9164" y="157233"/>
              <a:ext cx="619125" cy="619125"/>
            </a:xfrm>
            <a:custGeom>
              <a:avLst/>
              <a:gdLst/>
              <a:ahLst/>
              <a:cxnLst/>
              <a:rect l="l" t="t" r="r" b="b"/>
              <a:pathLst>
                <a:path w="619125" h="619125">
                  <a:moveTo>
                    <a:pt x="510819" y="0"/>
                  </a:moveTo>
                  <a:lnTo>
                    <a:pt x="108000" y="0"/>
                  </a:lnTo>
                  <a:lnTo>
                    <a:pt x="66067" y="8522"/>
                  </a:lnTo>
                  <a:lnTo>
                    <a:pt x="31726" y="31726"/>
                  </a:lnTo>
                  <a:lnTo>
                    <a:pt x="8522" y="66067"/>
                  </a:lnTo>
                  <a:lnTo>
                    <a:pt x="0" y="108000"/>
                  </a:lnTo>
                  <a:lnTo>
                    <a:pt x="0" y="510819"/>
                  </a:lnTo>
                  <a:lnTo>
                    <a:pt x="8522" y="552753"/>
                  </a:lnTo>
                  <a:lnTo>
                    <a:pt x="31726" y="587094"/>
                  </a:lnTo>
                  <a:lnTo>
                    <a:pt x="66067" y="610297"/>
                  </a:lnTo>
                  <a:lnTo>
                    <a:pt x="108000" y="618820"/>
                  </a:lnTo>
                  <a:lnTo>
                    <a:pt x="510819" y="618820"/>
                  </a:lnTo>
                  <a:lnTo>
                    <a:pt x="552753" y="610297"/>
                  </a:lnTo>
                  <a:lnTo>
                    <a:pt x="587094" y="587094"/>
                  </a:lnTo>
                  <a:lnTo>
                    <a:pt x="610297" y="552753"/>
                  </a:lnTo>
                  <a:lnTo>
                    <a:pt x="618820" y="510819"/>
                  </a:lnTo>
                  <a:lnTo>
                    <a:pt x="618820" y="108000"/>
                  </a:lnTo>
                  <a:lnTo>
                    <a:pt x="610297" y="66067"/>
                  </a:lnTo>
                  <a:lnTo>
                    <a:pt x="587094" y="31726"/>
                  </a:lnTo>
                  <a:lnTo>
                    <a:pt x="552753" y="8522"/>
                  </a:lnTo>
                  <a:lnTo>
                    <a:pt x="510819" y="0"/>
                  </a:lnTo>
                  <a:close/>
                </a:path>
              </a:pathLst>
            </a:custGeom>
            <a:solidFill>
              <a:srgbClr val="FFFFFF"/>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88" name="object 179"/>
            <p:cNvSpPr/>
            <p:nvPr/>
          </p:nvSpPr>
          <p:spPr>
            <a:xfrm>
              <a:off x="-9164" y="157233"/>
              <a:ext cx="619125" cy="619125"/>
            </a:xfrm>
            <a:custGeom>
              <a:avLst/>
              <a:gdLst/>
              <a:ahLst/>
              <a:cxnLst/>
              <a:rect l="l" t="t" r="r" b="b"/>
              <a:pathLst>
                <a:path w="619125" h="619125">
                  <a:moveTo>
                    <a:pt x="618820" y="510819"/>
                  </a:moveTo>
                  <a:lnTo>
                    <a:pt x="610297" y="552753"/>
                  </a:lnTo>
                  <a:lnTo>
                    <a:pt x="587094" y="587094"/>
                  </a:lnTo>
                  <a:lnTo>
                    <a:pt x="552753" y="610297"/>
                  </a:lnTo>
                  <a:lnTo>
                    <a:pt x="510819" y="618820"/>
                  </a:lnTo>
                  <a:lnTo>
                    <a:pt x="108000" y="618820"/>
                  </a:lnTo>
                  <a:lnTo>
                    <a:pt x="66067" y="610297"/>
                  </a:lnTo>
                  <a:lnTo>
                    <a:pt x="31726" y="587094"/>
                  </a:lnTo>
                  <a:lnTo>
                    <a:pt x="8522" y="552753"/>
                  </a:lnTo>
                  <a:lnTo>
                    <a:pt x="0" y="510819"/>
                  </a:lnTo>
                  <a:lnTo>
                    <a:pt x="0" y="108000"/>
                  </a:lnTo>
                  <a:lnTo>
                    <a:pt x="8522" y="66067"/>
                  </a:lnTo>
                  <a:lnTo>
                    <a:pt x="31726" y="31726"/>
                  </a:lnTo>
                  <a:lnTo>
                    <a:pt x="66067" y="8522"/>
                  </a:lnTo>
                  <a:lnTo>
                    <a:pt x="108000" y="0"/>
                  </a:lnTo>
                  <a:lnTo>
                    <a:pt x="510819" y="0"/>
                  </a:lnTo>
                  <a:lnTo>
                    <a:pt x="552753" y="8522"/>
                  </a:lnTo>
                  <a:lnTo>
                    <a:pt x="587094" y="31726"/>
                  </a:lnTo>
                  <a:lnTo>
                    <a:pt x="610297" y="66067"/>
                  </a:lnTo>
                  <a:lnTo>
                    <a:pt x="618820" y="108000"/>
                  </a:lnTo>
                  <a:lnTo>
                    <a:pt x="618820" y="510819"/>
                  </a:lnTo>
                  <a:close/>
                </a:path>
              </a:pathLst>
            </a:custGeom>
            <a:ln w="25400">
              <a:solidFill>
                <a:srgbClr val="009444"/>
              </a:solidFill>
            </a:ln>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89" name="object 180"/>
            <p:cNvSpPr/>
            <p:nvPr/>
          </p:nvSpPr>
          <p:spPr>
            <a:xfrm>
              <a:off x="60181" y="306801"/>
              <a:ext cx="358140" cy="351790"/>
            </a:xfrm>
            <a:custGeom>
              <a:avLst/>
              <a:gdLst/>
              <a:ahLst/>
              <a:cxnLst/>
              <a:rect l="l" t="t" r="r" b="b"/>
              <a:pathLst>
                <a:path w="358140" h="351790">
                  <a:moveTo>
                    <a:pt x="237807" y="155625"/>
                  </a:moveTo>
                  <a:lnTo>
                    <a:pt x="151231" y="195072"/>
                  </a:lnTo>
                  <a:lnTo>
                    <a:pt x="151231" y="198361"/>
                  </a:lnTo>
                  <a:lnTo>
                    <a:pt x="0" y="198361"/>
                  </a:lnTo>
                  <a:lnTo>
                    <a:pt x="0" y="351790"/>
                  </a:lnTo>
                  <a:lnTo>
                    <a:pt x="357847" y="351790"/>
                  </a:lnTo>
                  <a:lnTo>
                    <a:pt x="357847" y="258457"/>
                  </a:lnTo>
                  <a:lnTo>
                    <a:pt x="355217" y="245433"/>
                  </a:lnTo>
                  <a:lnTo>
                    <a:pt x="348045" y="234796"/>
                  </a:lnTo>
                  <a:lnTo>
                    <a:pt x="337407" y="227623"/>
                  </a:lnTo>
                  <a:lnTo>
                    <a:pt x="324383" y="224993"/>
                  </a:lnTo>
                  <a:lnTo>
                    <a:pt x="324383" y="195072"/>
                  </a:lnTo>
                  <a:lnTo>
                    <a:pt x="237807" y="155625"/>
                  </a:lnTo>
                  <a:close/>
                </a:path>
                <a:path w="358140" h="351790">
                  <a:moveTo>
                    <a:pt x="55880" y="0"/>
                  </a:moveTo>
                  <a:lnTo>
                    <a:pt x="20815" y="72326"/>
                  </a:lnTo>
                  <a:lnTo>
                    <a:pt x="20815" y="198361"/>
                  </a:lnTo>
                  <a:lnTo>
                    <a:pt x="90957" y="198361"/>
                  </a:lnTo>
                  <a:lnTo>
                    <a:pt x="90957" y="72326"/>
                  </a:lnTo>
                  <a:lnTo>
                    <a:pt x="55880" y="0"/>
                  </a:lnTo>
                  <a:close/>
                </a:path>
              </a:pathLst>
            </a:custGeom>
            <a:solidFill>
              <a:srgbClr val="FFFFFF"/>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0" name="object 181"/>
            <p:cNvSpPr/>
            <p:nvPr/>
          </p:nvSpPr>
          <p:spPr>
            <a:xfrm>
              <a:off x="59065" y="505163"/>
              <a:ext cx="151765" cy="42545"/>
            </a:xfrm>
            <a:custGeom>
              <a:avLst/>
              <a:gdLst/>
              <a:ahLst/>
              <a:cxnLst/>
              <a:rect l="l" t="t" r="r" b="b"/>
              <a:pathLst>
                <a:path w="151765" h="42545">
                  <a:moveTo>
                    <a:pt x="151231" y="0"/>
                  </a:moveTo>
                  <a:lnTo>
                    <a:pt x="0" y="0"/>
                  </a:lnTo>
                  <a:lnTo>
                    <a:pt x="0" y="42354"/>
                  </a:lnTo>
                  <a:lnTo>
                    <a:pt x="18884" y="42354"/>
                  </a:lnTo>
                  <a:lnTo>
                    <a:pt x="23627" y="30423"/>
                  </a:lnTo>
                  <a:lnTo>
                    <a:pt x="31911" y="20902"/>
                  </a:lnTo>
                  <a:lnTo>
                    <a:pt x="42934" y="14599"/>
                  </a:lnTo>
                  <a:lnTo>
                    <a:pt x="55892" y="12319"/>
                  </a:lnTo>
                  <a:lnTo>
                    <a:pt x="151231" y="12319"/>
                  </a:lnTo>
                  <a:lnTo>
                    <a:pt x="151231" y="0"/>
                  </a:lnTo>
                  <a:close/>
                </a:path>
                <a:path w="151765" h="42545">
                  <a:moveTo>
                    <a:pt x="151231" y="12319"/>
                  </a:moveTo>
                  <a:lnTo>
                    <a:pt x="55892" y="12319"/>
                  </a:lnTo>
                  <a:lnTo>
                    <a:pt x="68850" y="14599"/>
                  </a:lnTo>
                  <a:lnTo>
                    <a:pt x="79871" y="20902"/>
                  </a:lnTo>
                  <a:lnTo>
                    <a:pt x="88152" y="30423"/>
                  </a:lnTo>
                  <a:lnTo>
                    <a:pt x="92887" y="42354"/>
                  </a:lnTo>
                  <a:lnTo>
                    <a:pt x="151231" y="42354"/>
                  </a:lnTo>
                  <a:lnTo>
                    <a:pt x="151231" y="12319"/>
                  </a:lnTo>
                  <a:close/>
                </a:path>
              </a:pathLst>
            </a:custGeom>
            <a:solidFill>
              <a:srgbClr val="38B54A"/>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1" name="object 182"/>
            <p:cNvSpPr/>
            <p:nvPr/>
          </p:nvSpPr>
          <p:spPr>
            <a:xfrm>
              <a:off x="383454" y="531794"/>
              <a:ext cx="33655" cy="36195"/>
            </a:xfrm>
            <a:custGeom>
              <a:avLst/>
              <a:gdLst/>
              <a:ahLst/>
              <a:cxnLst/>
              <a:rect l="l" t="t" r="r" b="b"/>
              <a:pathLst>
                <a:path w="33655" h="36195">
                  <a:moveTo>
                    <a:pt x="0" y="0"/>
                  </a:moveTo>
                  <a:lnTo>
                    <a:pt x="0" y="35941"/>
                  </a:lnTo>
                  <a:lnTo>
                    <a:pt x="33464" y="35941"/>
                  </a:lnTo>
                  <a:lnTo>
                    <a:pt x="33464" y="33464"/>
                  </a:lnTo>
                  <a:lnTo>
                    <a:pt x="30834" y="20440"/>
                  </a:lnTo>
                  <a:lnTo>
                    <a:pt x="23661" y="9802"/>
                  </a:lnTo>
                  <a:lnTo>
                    <a:pt x="13024" y="2630"/>
                  </a:lnTo>
                  <a:lnTo>
                    <a:pt x="0" y="0"/>
                  </a:lnTo>
                  <a:close/>
                </a:path>
              </a:pathLst>
            </a:custGeom>
            <a:solidFill>
              <a:srgbClr val="38B54A"/>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2" name="object 183"/>
            <p:cNvSpPr/>
            <p:nvPr/>
          </p:nvSpPr>
          <p:spPr>
            <a:xfrm>
              <a:off x="210304" y="462427"/>
              <a:ext cx="173355" cy="40005"/>
            </a:xfrm>
            <a:custGeom>
              <a:avLst/>
              <a:gdLst/>
              <a:ahLst/>
              <a:cxnLst/>
              <a:rect l="l" t="t" r="r" b="b"/>
              <a:pathLst>
                <a:path w="173355" h="40004">
                  <a:moveTo>
                    <a:pt x="86563" y="0"/>
                  </a:moveTo>
                  <a:lnTo>
                    <a:pt x="0" y="39446"/>
                  </a:lnTo>
                  <a:lnTo>
                    <a:pt x="173151" y="39446"/>
                  </a:lnTo>
                  <a:lnTo>
                    <a:pt x="86563" y="0"/>
                  </a:lnTo>
                  <a:close/>
                </a:path>
              </a:pathLst>
            </a:custGeom>
            <a:solidFill>
              <a:srgbClr val="38B54A"/>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3" name="object 184"/>
            <p:cNvSpPr/>
            <p:nvPr/>
          </p:nvSpPr>
          <p:spPr>
            <a:xfrm>
              <a:off x="79891" y="306801"/>
              <a:ext cx="70485" cy="84455"/>
            </a:xfrm>
            <a:custGeom>
              <a:avLst/>
              <a:gdLst/>
              <a:ahLst/>
              <a:cxnLst/>
              <a:rect l="l" t="t" r="r" b="b"/>
              <a:pathLst>
                <a:path w="70484" h="84454">
                  <a:moveTo>
                    <a:pt x="35064" y="0"/>
                  </a:moveTo>
                  <a:lnTo>
                    <a:pt x="0" y="72326"/>
                  </a:lnTo>
                  <a:lnTo>
                    <a:pt x="0" y="84378"/>
                  </a:lnTo>
                  <a:lnTo>
                    <a:pt x="70129" y="84378"/>
                  </a:lnTo>
                  <a:lnTo>
                    <a:pt x="70129" y="72326"/>
                  </a:lnTo>
                  <a:lnTo>
                    <a:pt x="35064" y="0"/>
                  </a:lnTo>
                  <a:close/>
                </a:path>
              </a:pathLst>
            </a:custGeom>
            <a:solidFill>
              <a:srgbClr val="38B54A"/>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4" name="object 185"/>
            <p:cNvSpPr/>
            <p:nvPr/>
          </p:nvSpPr>
          <p:spPr>
            <a:xfrm>
              <a:off x="49532" y="242146"/>
              <a:ext cx="379730" cy="427990"/>
            </a:xfrm>
            <a:custGeom>
              <a:avLst/>
              <a:gdLst/>
              <a:ahLst/>
              <a:cxnLst/>
              <a:rect l="l" t="t" r="r" b="b"/>
              <a:pathLst>
                <a:path w="379730" h="427990">
                  <a:moveTo>
                    <a:pt x="376611" y="423138"/>
                  </a:moveTo>
                  <a:lnTo>
                    <a:pt x="170205" y="423138"/>
                  </a:lnTo>
                  <a:lnTo>
                    <a:pt x="344576" y="427621"/>
                  </a:lnTo>
                  <a:lnTo>
                    <a:pt x="344601" y="425107"/>
                  </a:lnTo>
                  <a:lnTo>
                    <a:pt x="376562" y="425107"/>
                  </a:lnTo>
                  <a:lnTo>
                    <a:pt x="376611" y="423138"/>
                  </a:lnTo>
                  <a:close/>
                </a:path>
                <a:path w="379730" h="427990">
                  <a:moveTo>
                    <a:pt x="0" y="253504"/>
                  </a:moveTo>
                  <a:lnTo>
                    <a:pt x="1270" y="424726"/>
                  </a:lnTo>
                  <a:lnTo>
                    <a:pt x="170230" y="425945"/>
                  </a:lnTo>
                  <a:lnTo>
                    <a:pt x="170205" y="423138"/>
                  </a:lnTo>
                  <a:lnTo>
                    <a:pt x="376611" y="423138"/>
                  </a:lnTo>
                  <a:lnTo>
                    <a:pt x="376965" y="408800"/>
                  </a:lnTo>
                  <a:lnTo>
                    <a:pt x="325767" y="408800"/>
                  </a:lnTo>
                  <a:lnTo>
                    <a:pt x="288251" y="407835"/>
                  </a:lnTo>
                  <a:lnTo>
                    <a:pt x="288263" y="407479"/>
                  </a:lnTo>
                  <a:lnTo>
                    <a:pt x="151853" y="407479"/>
                  </a:lnTo>
                  <a:lnTo>
                    <a:pt x="19469" y="406526"/>
                  </a:lnTo>
                  <a:lnTo>
                    <a:pt x="18770" y="313308"/>
                  </a:lnTo>
                  <a:lnTo>
                    <a:pt x="32763" y="313308"/>
                  </a:lnTo>
                  <a:lnTo>
                    <a:pt x="44145" y="298449"/>
                  </a:lnTo>
                  <a:lnTo>
                    <a:pt x="49103" y="295059"/>
                  </a:lnTo>
                  <a:lnTo>
                    <a:pt x="23647" y="295059"/>
                  </a:lnTo>
                  <a:lnTo>
                    <a:pt x="18630" y="294970"/>
                  </a:lnTo>
                  <a:lnTo>
                    <a:pt x="18453" y="271906"/>
                  </a:lnTo>
                  <a:lnTo>
                    <a:pt x="172707" y="271906"/>
                  </a:lnTo>
                  <a:lnTo>
                    <a:pt x="172720" y="267385"/>
                  </a:lnTo>
                  <a:lnTo>
                    <a:pt x="346250" y="266598"/>
                  </a:lnTo>
                  <a:lnTo>
                    <a:pt x="346376" y="254012"/>
                  </a:lnTo>
                  <a:lnTo>
                    <a:pt x="157073" y="254012"/>
                  </a:lnTo>
                  <a:lnTo>
                    <a:pt x="108356" y="253847"/>
                  </a:lnTo>
                  <a:lnTo>
                    <a:pt x="108359" y="253580"/>
                  </a:lnTo>
                  <a:lnTo>
                    <a:pt x="23609" y="253580"/>
                  </a:lnTo>
                  <a:lnTo>
                    <a:pt x="0" y="253504"/>
                  </a:lnTo>
                  <a:close/>
                </a:path>
                <a:path w="379730" h="427990">
                  <a:moveTo>
                    <a:pt x="376562" y="425107"/>
                  </a:moveTo>
                  <a:lnTo>
                    <a:pt x="344601" y="425107"/>
                  </a:lnTo>
                  <a:lnTo>
                    <a:pt x="376542" y="425919"/>
                  </a:lnTo>
                  <a:lnTo>
                    <a:pt x="376562" y="425107"/>
                  </a:lnTo>
                  <a:close/>
                </a:path>
                <a:path w="379730" h="427990">
                  <a:moveTo>
                    <a:pt x="346250" y="266598"/>
                  </a:moveTo>
                  <a:lnTo>
                    <a:pt x="327926" y="266598"/>
                  </a:lnTo>
                  <a:lnTo>
                    <a:pt x="327825" y="276910"/>
                  </a:lnTo>
                  <a:lnTo>
                    <a:pt x="327179" y="276910"/>
                  </a:lnTo>
                  <a:lnTo>
                    <a:pt x="323583" y="356971"/>
                  </a:lnTo>
                  <a:lnTo>
                    <a:pt x="325767" y="408800"/>
                  </a:lnTo>
                  <a:lnTo>
                    <a:pt x="376965" y="408800"/>
                  </a:lnTo>
                  <a:lnTo>
                    <a:pt x="377006" y="407136"/>
                  </a:lnTo>
                  <a:lnTo>
                    <a:pt x="358673" y="407136"/>
                  </a:lnTo>
                  <a:lnTo>
                    <a:pt x="344792" y="406780"/>
                  </a:lnTo>
                  <a:lnTo>
                    <a:pt x="345541" y="335089"/>
                  </a:lnTo>
                  <a:lnTo>
                    <a:pt x="378791" y="334949"/>
                  </a:lnTo>
                  <a:lnTo>
                    <a:pt x="379145" y="320624"/>
                  </a:lnTo>
                  <a:lnTo>
                    <a:pt x="376760" y="316750"/>
                  </a:lnTo>
                  <a:lnTo>
                    <a:pt x="345732" y="316750"/>
                  </a:lnTo>
                  <a:lnTo>
                    <a:pt x="345859" y="303631"/>
                  </a:lnTo>
                  <a:lnTo>
                    <a:pt x="368680" y="303631"/>
                  </a:lnTo>
                  <a:lnTo>
                    <a:pt x="359943" y="289445"/>
                  </a:lnTo>
                  <a:lnTo>
                    <a:pt x="346075" y="284035"/>
                  </a:lnTo>
                  <a:lnTo>
                    <a:pt x="346146" y="276910"/>
                  </a:lnTo>
                  <a:lnTo>
                    <a:pt x="327825" y="276910"/>
                  </a:lnTo>
                  <a:lnTo>
                    <a:pt x="327190" y="276669"/>
                  </a:lnTo>
                  <a:lnTo>
                    <a:pt x="346149" y="276669"/>
                  </a:lnTo>
                  <a:lnTo>
                    <a:pt x="346250" y="266598"/>
                  </a:lnTo>
                  <a:close/>
                </a:path>
                <a:path w="379730" h="427990">
                  <a:moveTo>
                    <a:pt x="102286" y="283527"/>
                  </a:moveTo>
                  <a:lnTo>
                    <a:pt x="65963" y="283527"/>
                  </a:lnTo>
                  <a:lnTo>
                    <a:pt x="80251" y="291287"/>
                  </a:lnTo>
                  <a:lnTo>
                    <a:pt x="89839" y="297345"/>
                  </a:lnTo>
                  <a:lnTo>
                    <a:pt x="96735" y="311340"/>
                  </a:lnTo>
                  <a:lnTo>
                    <a:pt x="151587" y="315747"/>
                  </a:lnTo>
                  <a:lnTo>
                    <a:pt x="151853" y="407479"/>
                  </a:lnTo>
                  <a:lnTo>
                    <a:pt x="288263" y="407479"/>
                  </a:lnTo>
                  <a:lnTo>
                    <a:pt x="269925" y="407365"/>
                  </a:lnTo>
                  <a:lnTo>
                    <a:pt x="224066" y="406184"/>
                  </a:lnTo>
                  <a:lnTo>
                    <a:pt x="224050" y="405714"/>
                  </a:lnTo>
                  <a:lnTo>
                    <a:pt x="205714" y="405714"/>
                  </a:lnTo>
                  <a:lnTo>
                    <a:pt x="172351" y="404863"/>
                  </a:lnTo>
                  <a:lnTo>
                    <a:pt x="172639" y="297345"/>
                  </a:lnTo>
                  <a:lnTo>
                    <a:pt x="151523" y="297345"/>
                  </a:lnTo>
                  <a:lnTo>
                    <a:pt x="108572" y="293890"/>
                  </a:lnTo>
                  <a:lnTo>
                    <a:pt x="104000" y="284606"/>
                  </a:lnTo>
                  <a:lnTo>
                    <a:pt x="102286" y="283527"/>
                  </a:lnTo>
                  <a:close/>
                </a:path>
                <a:path w="379730" h="427990">
                  <a:moveTo>
                    <a:pt x="280312" y="288112"/>
                  </a:moveTo>
                  <a:lnTo>
                    <a:pt x="247383" y="288112"/>
                  </a:lnTo>
                  <a:lnTo>
                    <a:pt x="260731" y="289915"/>
                  </a:lnTo>
                  <a:lnTo>
                    <a:pt x="272903" y="313308"/>
                  </a:lnTo>
                  <a:lnTo>
                    <a:pt x="272983" y="316750"/>
                  </a:lnTo>
                  <a:lnTo>
                    <a:pt x="269925" y="407365"/>
                  </a:lnTo>
                  <a:lnTo>
                    <a:pt x="288267" y="407365"/>
                  </a:lnTo>
                  <a:lnTo>
                    <a:pt x="291579" y="309384"/>
                  </a:lnTo>
                  <a:lnTo>
                    <a:pt x="280976" y="289445"/>
                  </a:lnTo>
                  <a:lnTo>
                    <a:pt x="280312" y="288112"/>
                  </a:lnTo>
                  <a:close/>
                </a:path>
                <a:path w="379730" h="427990">
                  <a:moveTo>
                    <a:pt x="378791" y="334949"/>
                  </a:moveTo>
                  <a:lnTo>
                    <a:pt x="360451" y="334949"/>
                  </a:lnTo>
                  <a:lnTo>
                    <a:pt x="358673" y="407136"/>
                  </a:lnTo>
                  <a:lnTo>
                    <a:pt x="377006" y="407136"/>
                  </a:lnTo>
                  <a:lnTo>
                    <a:pt x="378791" y="334949"/>
                  </a:lnTo>
                  <a:close/>
                </a:path>
                <a:path w="379730" h="427990">
                  <a:moveTo>
                    <a:pt x="247307" y="269595"/>
                  </a:moveTo>
                  <a:lnTo>
                    <a:pt x="231000" y="271945"/>
                  </a:lnTo>
                  <a:lnTo>
                    <a:pt x="212318" y="282359"/>
                  </a:lnTo>
                  <a:lnTo>
                    <a:pt x="202603" y="310108"/>
                  </a:lnTo>
                  <a:lnTo>
                    <a:pt x="205714" y="405714"/>
                  </a:lnTo>
                  <a:lnTo>
                    <a:pt x="224050" y="405714"/>
                  </a:lnTo>
                  <a:lnTo>
                    <a:pt x="221030" y="312940"/>
                  </a:lnTo>
                  <a:lnTo>
                    <a:pt x="227290" y="295059"/>
                  </a:lnTo>
                  <a:lnTo>
                    <a:pt x="236956" y="289610"/>
                  </a:lnTo>
                  <a:lnTo>
                    <a:pt x="247383" y="288112"/>
                  </a:lnTo>
                  <a:lnTo>
                    <a:pt x="280312" y="288112"/>
                  </a:lnTo>
                  <a:lnTo>
                    <a:pt x="272808" y="273037"/>
                  </a:lnTo>
                  <a:lnTo>
                    <a:pt x="247307" y="269595"/>
                  </a:lnTo>
                  <a:close/>
                </a:path>
                <a:path w="379730" h="427990">
                  <a:moveTo>
                    <a:pt x="368680" y="303631"/>
                  </a:moveTo>
                  <a:lnTo>
                    <a:pt x="345859" y="303631"/>
                  </a:lnTo>
                  <a:lnTo>
                    <a:pt x="347560" y="304291"/>
                  </a:lnTo>
                  <a:lnTo>
                    <a:pt x="355180" y="316661"/>
                  </a:lnTo>
                  <a:lnTo>
                    <a:pt x="345732" y="316750"/>
                  </a:lnTo>
                  <a:lnTo>
                    <a:pt x="376760" y="316750"/>
                  </a:lnTo>
                  <a:lnTo>
                    <a:pt x="368680" y="303631"/>
                  </a:lnTo>
                  <a:close/>
                </a:path>
                <a:path w="379730" h="427990">
                  <a:moveTo>
                    <a:pt x="32763" y="313308"/>
                  </a:moveTo>
                  <a:lnTo>
                    <a:pt x="18770" y="313308"/>
                  </a:lnTo>
                  <a:lnTo>
                    <a:pt x="32588" y="313537"/>
                  </a:lnTo>
                  <a:lnTo>
                    <a:pt x="32763" y="313308"/>
                  </a:lnTo>
                  <a:close/>
                </a:path>
                <a:path w="379730" h="427990">
                  <a:moveTo>
                    <a:pt x="172707" y="272110"/>
                  </a:moveTo>
                  <a:lnTo>
                    <a:pt x="83337" y="272110"/>
                  </a:lnTo>
                  <a:lnTo>
                    <a:pt x="151447" y="272338"/>
                  </a:lnTo>
                  <a:lnTo>
                    <a:pt x="151523" y="297345"/>
                  </a:lnTo>
                  <a:lnTo>
                    <a:pt x="172639" y="297345"/>
                  </a:lnTo>
                  <a:lnTo>
                    <a:pt x="172707" y="272110"/>
                  </a:lnTo>
                  <a:close/>
                </a:path>
                <a:path w="379730" h="427990">
                  <a:moveTo>
                    <a:pt x="172707" y="271906"/>
                  </a:moveTo>
                  <a:lnTo>
                    <a:pt x="18453" y="271906"/>
                  </a:lnTo>
                  <a:lnTo>
                    <a:pt x="50330" y="272008"/>
                  </a:lnTo>
                  <a:lnTo>
                    <a:pt x="31381" y="284975"/>
                  </a:lnTo>
                  <a:lnTo>
                    <a:pt x="23647" y="295059"/>
                  </a:lnTo>
                  <a:lnTo>
                    <a:pt x="49103" y="295059"/>
                  </a:lnTo>
                  <a:lnTo>
                    <a:pt x="65963" y="283527"/>
                  </a:lnTo>
                  <a:lnTo>
                    <a:pt x="102286" y="283527"/>
                  </a:lnTo>
                  <a:lnTo>
                    <a:pt x="89522" y="275488"/>
                  </a:lnTo>
                  <a:lnTo>
                    <a:pt x="83337" y="272110"/>
                  </a:lnTo>
                  <a:lnTo>
                    <a:pt x="172707" y="272110"/>
                  </a:lnTo>
                  <a:lnTo>
                    <a:pt x="172707" y="271906"/>
                  </a:lnTo>
                  <a:close/>
                </a:path>
                <a:path w="379730" h="427990">
                  <a:moveTo>
                    <a:pt x="192062" y="200063"/>
                  </a:moveTo>
                  <a:lnTo>
                    <a:pt x="173736" y="200202"/>
                  </a:lnTo>
                  <a:lnTo>
                    <a:pt x="174078" y="245109"/>
                  </a:lnTo>
                  <a:lnTo>
                    <a:pt x="157073" y="254012"/>
                  </a:lnTo>
                  <a:lnTo>
                    <a:pt x="346376" y="254012"/>
                  </a:lnTo>
                  <a:lnTo>
                    <a:pt x="346281" y="252399"/>
                  </a:lnTo>
                  <a:lnTo>
                    <a:pt x="338628" y="248881"/>
                  </a:lnTo>
                  <a:lnTo>
                    <a:pt x="206362" y="248881"/>
                  </a:lnTo>
                  <a:lnTo>
                    <a:pt x="231834" y="235534"/>
                  </a:lnTo>
                  <a:lnTo>
                    <a:pt x="192341" y="235534"/>
                  </a:lnTo>
                  <a:lnTo>
                    <a:pt x="192062" y="200063"/>
                  </a:lnTo>
                  <a:close/>
                </a:path>
                <a:path w="379730" h="427990">
                  <a:moveTo>
                    <a:pt x="57010" y="0"/>
                  </a:moveTo>
                  <a:lnTo>
                    <a:pt x="56324" y="60350"/>
                  </a:lnTo>
                  <a:lnTo>
                    <a:pt x="18402" y="134492"/>
                  </a:lnTo>
                  <a:lnTo>
                    <a:pt x="23609" y="253580"/>
                  </a:lnTo>
                  <a:lnTo>
                    <a:pt x="108359" y="253580"/>
                  </a:lnTo>
                  <a:lnTo>
                    <a:pt x="108368" y="252958"/>
                  </a:lnTo>
                  <a:lnTo>
                    <a:pt x="90030" y="252958"/>
                  </a:lnTo>
                  <a:lnTo>
                    <a:pt x="41910" y="252399"/>
                  </a:lnTo>
                  <a:lnTo>
                    <a:pt x="37769" y="157733"/>
                  </a:lnTo>
                  <a:lnTo>
                    <a:pt x="109634" y="157314"/>
                  </a:lnTo>
                  <a:lnTo>
                    <a:pt x="109871" y="139407"/>
                  </a:lnTo>
                  <a:lnTo>
                    <a:pt x="36969" y="139407"/>
                  </a:lnTo>
                  <a:lnTo>
                    <a:pt x="36931" y="138518"/>
                  </a:lnTo>
                  <a:lnTo>
                    <a:pt x="65125" y="83400"/>
                  </a:lnTo>
                  <a:lnTo>
                    <a:pt x="85420" y="83400"/>
                  </a:lnTo>
                  <a:lnTo>
                    <a:pt x="74650" y="60756"/>
                  </a:lnTo>
                  <a:lnTo>
                    <a:pt x="75336" y="203"/>
                  </a:lnTo>
                  <a:lnTo>
                    <a:pt x="57010" y="0"/>
                  </a:lnTo>
                  <a:close/>
                </a:path>
                <a:path w="379730" h="427990">
                  <a:moveTo>
                    <a:pt x="109634" y="157314"/>
                  </a:moveTo>
                  <a:lnTo>
                    <a:pt x="91300" y="157314"/>
                  </a:lnTo>
                  <a:lnTo>
                    <a:pt x="90030" y="252958"/>
                  </a:lnTo>
                  <a:lnTo>
                    <a:pt x="108368" y="252958"/>
                  </a:lnTo>
                  <a:lnTo>
                    <a:pt x="109634" y="157314"/>
                  </a:lnTo>
                  <a:close/>
                </a:path>
                <a:path w="379730" h="427990">
                  <a:moveTo>
                    <a:pt x="291540" y="227266"/>
                  </a:moveTo>
                  <a:lnTo>
                    <a:pt x="247611" y="227266"/>
                  </a:lnTo>
                  <a:lnTo>
                    <a:pt x="293738" y="248437"/>
                  </a:lnTo>
                  <a:lnTo>
                    <a:pt x="206362" y="248881"/>
                  </a:lnTo>
                  <a:lnTo>
                    <a:pt x="338628" y="248881"/>
                  </a:lnTo>
                  <a:lnTo>
                    <a:pt x="324370" y="242328"/>
                  </a:lnTo>
                  <a:lnTo>
                    <a:pt x="324433" y="233946"/>
                  </a:lnTo>
                  <a:lnTo>
                    <a:pt x="306095" y="233946"/>
                  </a:lnTo>
                  <a:lnTo>
                    <a:pt x="291540" y="227266"/>
                  </a:lnTo>
                  <a:close/>
                </a:path>
                <a:path w="379730" h="427990">
                  <a:moveTo>
                    <a:pt x="238467" y="156248"/>
                  </a:moveTo>
                  <a:lnTo>
                    <a:pt x="237464" y="211886"/>
                  </a:lnTo>
                  <a:lnTo>
                    <a:pt x="192341" y="235534"/>
                  </a:lnTo>
                  <a:lnTo>
                    <a:pt x="231834" y="235534"/>
                  </a:lnTo>
                  <a:lnTo>
                    <a:pt x="247611" y="227266"/>
                  </a:lnTo>
                  <a:lnTo>
                    <a:pt x="291540" y="227266"/>
                  </a:lnTo>
                  <a:lnTo>
                    <a:pt x="255816" y="210870"/>
                  </a:lnTo>
                  <a:lnTo>
                    <a:pt x="256794" y="156578"/>
                  </a:lnTo>
                  <a:lnTo>
                    <a:pt x="238467" y="156248"/>
                  </a:lnTo>
                  <a:close/>
                </a:path>
                <a:path w="379730" h="427990">
                  <a:moveTo>
                    <a:pt x="306349" y="200063"/>
                  </a:moveTo>
                  <a:lnTo>
                    <a:pt x="306095" y="233946"/>
                  </a:lnTo>
                  <a:lnTo>
                    <a:pt x="324433" y="233946"/>
                  </a:lnTo>
                  <a:lnTo>
                    <a:pt x="324688" y="200202"/>
                  </a:lnTo>
                  <a:lnTo>
                    <a:pt x="306349" y="200063"/>
                  </a:lnTo>
                  <a:close/>
                </a:path>
                <a:path w="379730" h="427990">
                  <a:moveTo>
                    <a:pt x="85420" y="83400"/>
                  </a:moveTo>
                  <a:lnTo>
                    <a:pt x="65125" y="83400"/>
                  </a:lnTo>
                  <a:lnTo>
                    <a:pt x="91541" y="138950"/>
                  </a:lnTo>
                  <a:lnTo>
                    <a:pt x="36969" y="139407"/>
                  </a:lnTo>
                  <a:lnTo>
                    <a:pt x="109871" y="139407"/>
                  </a:lnTo>
                  <a:lnTo>
                    <a:pt x="109931" y="134937"/>
                  </a:lnTo>
                  <a:lnTo>
                    <a:pt x="85420" y="83400"/>
                  </a:lnTo>
                  <a:close/>
                </a:path>
              </a:pathLst>
            </a:custGeom>
            <a:solidFill>
              <a:srgbClr val="2B3890"/>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5" name="object 186"/>
            <p:cNvSpPr/>
            <p:nvPr/>
          </p:nvSpPr>
          <p:spPr>
            <a:xfrm>
              <a:off x="104811" y="419260"/>
              <a:ext cx="20320" cy="55880"/>
            </a:xfrm>
            <a:custGeom>
              <a:avLst/>
              <a:gdLst/>
              <a:ahLst/>
              <a:cxnLst/>
              <a:rect l="l" t="t" r="r" b="b"/>
              <a:pathLst>
                <a:path w="20319" h="55879">
                  <a:moveTo>
                    <a:pt x="18313" y="0"/>
                  </a:moveTo>
                  <a:lnTo>
                    <a:pt x="0" y="660"/>
                  </a:lnTo>
                  <a:lnTo>
                    <a:pt x="2019" y="55880"/>
                  </a:lnTo>
                  <a:lnTo>
                    <a:pt x="20332" y="55206"/>
                  </a:lnTo>
                  <a:lnTo>
                    <a:pt x="18313" y="0"/>
                  </a:lnTo>
                  <a:close/>
                </a:path>
              </a:pathLst>
            </a:custGeom>
            <a:solidFill>
              <a:srgbClr val="2B3890"/>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6" name="object 187"/>
            <p:cNvSpPr/>
            <p:nvPr/>
          </p:nvSpPr>
          <p:spPr>
            <a:xfrm>
              <a:off x="114692" y="560865"/>
              <a:ext cx="0" cy="69215"/>
            </a:xfrm>
            <a:custGeom>
              <a:avLst/>
              <a:gdLst/>
              <a:ahLst/>
              <a:cxnLst/>
              <a:rect l="l" t="t" r="r" b="b"/>
              <a:pathLst>
                <a:path h="69215">
                  <a:moveTo>
                    <a:pt x="0" y="0"/>
                  </a:moveTo>
                  <a:lnTo>
                    <a:pt x="0" y="68681"/>
                  </a:lnTo>
                </a:path>
              </a:pathLst>
            </a:custGeom>
            <a:ln w="19291">
              <a:solidFill>
                <a:srgbClr val="2B3890"/>
              </a:solidFill>
            </a:ln>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7" name="object 188"/>
            <p:cNvSpPr/>
            <p:nvPr/>
          </p:nvSpPr>
          <p:spPr>
            <a:xfrm>
              <a:off x="296791" y="560839"/>
              <a:ext cx="0" cy="69215"/>
            </a:xfrm>
            <a:custGeom>
              <a:avLst/>
              <a:gdLst/>
              <a:ahLst/>
              <a:cxnLst/>
              <a:rect l="l" t="t" r="r" b="b"/>
              <a:pathLst>
                <a:path h="69215">
                  <a:moveTo>
                    <a:pt x="0" y="0"/>
                  </a:moveTo>
                  <a:lnTo>
                    <a:pt x="0" y="68719"/>
                  </a:lnTo>
                </a:path>
              </a:pathLst>
            </a:custGeom>
            <a:ln w="19431">
              <a:solidFill>
                <a:srgbClr val="2B3890"/>
              </a:solidFill>
            </a:ln>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8" name="object 189"/>
            <p:cNvSpPr/>
            <p:nvPr/>
          </p:nvSpPr>
          <p:spPr>
            <a:xfrm>
              <a:off x="464038" y="428340"/>
              <a:ext cx="99060" cy="187325"/>
            </a:xfrm>
            <a:custGeom>
              <a:avLst/>
              <a:gdLst/>
              <a:ahLst/>
              <a:cxnLst/>
              <a:rect l="l" t="t" r="r" b="b"/>
              <a:pathLst>
                <a:path w="99059" h="187325">
                  <a:moveTo>
                    <a:pt x="52247" y="0"/>
                  </a:moveTo>
                  <a:lnTo>
                    <a:pt x="13144" y="53581"/>
                  </a:lnTo>
                  <a:lnTo>
                    <a:pt x="0" y="114134"/>
                  </a:lnTo>
                  <a:lnTo>
                    <a:pt x="13436" y="169265"/>
                  </a:lnTo>
                  <a:lnTo>
                    <a:pt x="51727" y="187007"/>
                  </a:lnTo>
                  <a:lnTo>
                    <a:pt x="98742" y="143154"/>
                  </a:lnTo>
                  <a:lnTo>
                    <a:pt x="99059" y="114236"/>
                  </a:lnTo>
                  <a:lnTo>
                    <a:pt x="93992" y="72974"/>
                  </a:lnTo>
                  <a:lnTo>
                    <a:pt x="52247" y="0"/>
                  </a:lnTo>
                  <a:close/>
                </a:path>
              </a:pathLst>
            </a:custGeom>
            <a:solidFill>
              <a:srgbClr val="009444"/>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sp>
          <p:nvSpPr>
            <p:cNvPr id="3499" name="object 190"/>
            <p:cNvSpPr/>
            <p:nvPr/>
          </p:nvSpPr>
          <p:spPr>
            <a:xfrm>
              <a:off x="456265" y="417253"/>
              <a:ext cx="114935" cy="252729"/>
            </a:xfrm>
            <a:custGeom>
              <a:avLst/>
              <a:gdLst/>
              <a:ahLst/>
              <a:cxnLst/>
              <a:rect l="l" t="t" r="r" b="b"/>
              <a:pathLst>
                <a:path w="114934" h="252729">
                  <a:moveTo>
                    <a:pt x="60909" y="0"/>
                  </a:moveTo>
                  <a:lnTo>
                    <a:pt x="13792" y="64566"/>
                  </a:lnTo>
                  <a:lnTo>
                    <a:pt x="0" y="128054"/>
                  </a:lnTo>
                  <a:lnTo>
                    <a:pt x="20" y="128905"/>
                  </a:lnTo>
                  <a:lnTo>
                    <a:pt x="14669" y="188950"/>
                  </a:lnTo>
                  <a:lnTo>
                    <a:pt x="53442" y="206933"/>
                  </a:lnTo>
                  <a:lnTo>
                    <a:pt x="53620" y="252310"/>
                  </a:lnTo>
                  <a:lnTo>
                    <a:pt x="69126" y="252260"/>
                  </a:lnTo>
                  <a:lnTo>
                    <a:pt x="68936" y="203123"/>
                  </a:lnTo>
                  <a:lnTo>
                    <a:pt x="83208" y="189814"/>
                  </a:lnTo>
                  <a:lnTo>
                    <a:pt x="53378" y="189814"/>
                  </a:lnTo>
                  <a:lnTo>
                    <a:pt x="27953" y="178028"/>
                  </a:lnTo>
                  <a:lnTo>
                    <a:pt x="15861" y="128460"/>
                  </a:lnTo>
                  <a:lnTo>
                    <a:pt x="15856" y="128054"/>
                  </a:lnTo>
                  <a:lnTo>
                    <a:pt x="28245" y="71056"/>
                  </a:lnTo>
                  <a:lnTo>
                    <a:pt x="59322" y="28460"/>
                  </a:lnTo>
                  <a:lnTo>
                    <a:pt x="77188" y="28460"/>
                  </a:lnTo>
                  <a:lnTo>
                    <a:pt x="60909" y="0"/>
                  </a:lnTo>
                  <a:close/>
                </a:path>
                <a:path w="114934" h="252729">
                  <a:moveTo>
                    <a:pt x="65316" y="139966"/>
                  </a:moveTo>
                  <a:lnTo>
                    <a:pt x="49911" y="141541"/>
                  </a:lnTo>
                  <a:lnTo>
                    <a:pt x="53283" y="174548"/>
                  </a:lnTo>
                  <a:lnTo>
                    <a:pt x="53378" y="189814"/>
                  </a:lnTo>
                  <a:lnTo>
                    <a:pt x="83208" y="189814"/>
                  </a:lnTo>
                  <a:lnTo>
                    <a:pt x="91583" y="182003"/>
                  </a:lnTo>
                  <a:lnTo>
                    <a:pt x="68860" y="182003"/>
                  </a:lnTo>
                  <a:lnTo>
                    <a:pt x="68834" y="174548"/>
                  </a:lnTo>
                  <a:lnTo>
                    <a:pt x="68199" y="168325"/>
                  </a:lnTo>
                  <a:lnTo>
                    <a:pt x="84011" y="152514"/>
                  </a:lnTo>
                  <a:lnTo>
                    <a:pt x="79634" y="148132"/>
                  </a:lnTo>
                  <a:lnTo>
                    <a:pt x="66142" y="148132"/>
                  </a:lnTo>
                  <a:lnTo>
                    <a:pt x="65316" y="139966"/>
                  </a:lnTo>
                  <a:close/>
                </a:path>
                <a:path w="114934" h="252729">
                  <a:moveTo>
                    <a:pt x="77188" y="28460"/>
                  </a:moveTo>
                  <a:lnTo>
                    <a:pt x="59322" y="28460"/>
                  </a:lnTo>
                  <a:lnTo>
                    <a:pt x="94361" y="89700"/>
                  </a:lnTo>
                  <a:lnTo>
                    <a:pt x="99174" y="128905"/>
                  </a:lnTo>
                  <a:lnTo>
                    <a:pt x="98882" y="153987"/>
                  </a:lnTo>
                  <a:lnTo>
                    <a:pt x="68860" y="182003"/>
                  </a:lnTo>
                  <a:lnTo>
                    <a:pt x="91583" y="182003"/>
                  </a:lnTo>
                  <a:lnTo>
                    <a:pt x="114313" y="160807"/>
                  </a:lnTo>
                  <a:lnTo>
                    <a:pt x="114681" y="128054"/>
                  </a:lnTo>
                  <a:lnTo>
                    <a:pt x="109360" y="84709"/>
                  </a:lnTo>
                  <a:lnTo>
                    <a:pt x="77188" y="28460"/>
                  </a:lnTo>
                  <a:close/>
                </a:path>
                <a:path w="114934" h="252729">
                  <a:moveTo>
                    <a:pt x="72898" y="141389"/>
                  </a:moveTo>
                  <a:lnTo>
                    <a:pt x="66142" y="148132"/>
                  </a:lnTo>
                  <a:lnTo>
                    <a:pt x="79634" y="148132"/>
                  </a:lnTo>
                  <a:lnTo>
                    <a:pt x="72898" y="141389"/>
                  </a:lnTo>
                  <a:close/>
                </a:path>
              </a:pathLst>
            </a:custGeom>
            <a:solidFill>
              <a:srgbClr val="2B3890"/>
            </a:solidFill>
          </p:spPr>
          <p:txBody>
            <a:bodyPr wrap="square" lIns="0" tIns="0" rIns="0" bIns="0" rtlCol="0"/>
            <a:lstStyle/>
            <a:p>
              <a:pPr defTabSz="544982" fontAlgn="auto">
                <a:spcBef>
                  <a:spcPts val="0"/>
                </a:spcBef>
                <a:spcAft>
                  <a:spcPts val="0"/>
                </a:spcAft>
              </a:pPr>
              <a:endParaRPr sz="1073">
                <a:solidFill>
                  <a:prstClr val="black"/>
                </a:solidFill>
                <a:latin typeface="Calibri"/>
                <a:ea typeface="+mn-ea"/>
              </a:endParaRPr>
            </a:p>
          </p:txBody>
        </p:sp>
      </p:grpSp>
      <p:sp>
        <p:nvSpPr>
          <p:cNvPr id="3500" name="二等辺三角形 5"/>
          <p:cNvSpPr/>
          <p:nvPr/>
        </p:nvSpPr>
        <p:spPr>
          <a:xfrm rot="5400000">
            <a:off x="6333749" y="3510373"/>
            <a:ext cx="957983" cy="136252"/>
          </a:xfrm>
          <a:prstGeom prst="triangl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01" name="二等辺三角形 341"/>
          <p:cNvSpPr/>
          <p:nvPr/>
        </p:nvSpPr>
        <p:spPr>
          <a:xfrm rot="5400000">
            <a:off x="6333749" y="4768808"/>
            <a:ext cx="957983" cy="136252"/>
          </a:xfrm>
          <a:prstGeom prst="triangl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02" name="二等辺三角形 342"/>
          <p:cNvSpPr/>
          <p:nvPr/>
        </p:nvSpPr>
        <p:spPr>
          <a:xfrm rot="5400000">
            <a:off x="6333749" y="6025922"/>
            <a:ext cx="957983" cy="136252"/>
          </a:xfrm>
          <a:prstGeom prst="triangl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03" name="正方形/長方形 588"/>
          <p:cNvSpPr/>
          <p:nvPr/>
        </p:nvSpPr>
        <p:spPr>
          <a:xfrm>
            <a:off x="89969" y="2653233"/>
            <a:ext cx="4613245" cy="4000259"/>
          </a:xfrm>
          <a:prstGeom prst="rect">
            <a:avLst/>
          </a:prstGeom>
          <a:no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04" name="object 7"/>
          <p:cNvSpPr txBox="1"/>
          <p:nvPr/>
        </p:nvSpPr>
        <p:spPr>
          <a:xfrm>
            <a:off x="2363991" y="3751709"/>
            <a:ext cx="1065680" cy="153888"/>
          </a:xfrm>
          <a:prstGeom prst="rect">
            <a:avLst/>
          </a:prstGeom>
        </p:spPr>
        <p:txBody>
          <a:bodyPr vert="horz" wrap="square" lIns="0" tIns="0" rIns="0" bIns="0" rtlCol="0">
            <a:spAutoFit/>
          </a:bodyPr>
          <a:lstStyle/>
          <a:p>
            <a:pPr marL="208910" defTabSz="544982" fontAlgn="auto">
              <a:lnSpc>
                <a:spcPts val="426"/>
              </a:lnSpc>
              <a:spcBef>
                <a:spcPts val="0"/>
              </a:spcBef>
              <a:spcAft>
                <a:spcPts val="0"/>
              </a:spcAft>
            </a:pPr>
            <a:endParaRPr lang="en-US" sz="596" spc="-30"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endParaRPr>
          </a:p>
          <a:p>
            <a:pPr marL="208910" defTabSz="544982" fontAlgn="auto">
              <a:lnSpc>
                <a:spcPts val="426"/>
              </a:lnSpc>
              <a:spcBef>
                <a:spcPts val="0"/>
              </a:spcBef>
              <a:spcAft>
                <a:spcPts val="0"/>
              </a:spcAft>
            </a:pPr>
            <a:endParaRPr lang="ja-JP" altLang="en-US"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410251" defTabSz="544982" fontAlgn="auto">
              <a:lnSpc>
                <a:spcPts val="373"/>
              </a:lnSpc>
              <a:spcBef>
                <a:spcPts val="0"/>
              </a:spcBef>
              <a:spcAft>
                <a:spcPts val="0"/>
              </a:spcAft>
            </a:pPr>
            <a:r>
              <a:rPr lang="ja-JP" altLang="en-US" sz="596" spc="6"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特別史跡五稜郭跡</a:t>
            </a:r>
            <a:endParaRPr lang="en-US" altLang="ja-JP" sz="596" spc="6"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05" name="正方形/長方形 350"/>
          <p:cNvSpPr/>
          <p:nvPr/>
        </p:nvSpPr>
        <p:spPr>
          <a:xfrm>
            <a:off x="232326" y="4064842"/>
            <a:ext cx="887966" cy="3538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457"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544982"/>
            <a:r>
              <a:rPr lang="ja-JP" altLang="en-US" sz="656" dirty="0">
                <a:solidFill>
                  <a:prstClr val="black"/>
                </a:solidFill>
                <a:latin typeface="AR丸ゴシック体E" panose="020F0909000000000000" pitchFamily="49" charset="-128"/>
                <a:ea typeface="AR丸ゴシック体E" panose="020F0909000000000000" pitchFamily="49" charset="-128"/>
              </a:rPr>
              <a:t>路面の美装化</a:t>
            </a:r>
            <a:endParaRPr lang="en-US" altLang="ja-JP" sz="656" dirty="0">
              <a:solidFill>
                <a:prstClr val="black"/>
              </a:solidFill>
              <a:latin typeface="AR丸ゴシック体E" panose="020F0909000000000000" pitchFamily="49" charset="-128"/>
              <a:ea typeface="AR丸ゴシック体E" panose="020F0909000000000000" pitchFamily="49" charset="-128"/>
            </a:endParaRPr>
          </a:p>
          <a:p>
            <a:pPr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　舗装の美装化</a:t>
            </a:r>
            <a:endParaRPr lang="en-US" altLang="ja-JP" sz="536" dirty="0">
              <a:solidFill>
                <a:prstClr val="black"/>
              </a:solidFill>
              <a:latin typeface="AR丸ゴシック体E" panose="020F0909000000000000" pitchFamily="49" charset="-128"/>
              <a:ea typeface="AR丸ゴシック体E" panose="020F0909000000000000" pitchFamily="49" charset="-128"/>
            </a:endParaRPr>
          </a:p>
          <a:p>
            <a:pPr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　街路灯の整備　など</a:t>
            </a:r>
            <a:endParaRPr lang="ja-JP" altLang="en-US" sz="298" dirty="0">
              <a:solidFill>
                <a:prstClr val="black"/>
              </a:solidFill>
              <a:latin typeface="AR丸ゴシック体E" panose="020F0909000000000000" pitchFamily="49" charset="-128"/>
              <a:ea typeface="AR丸ゴシック体E" panose="020F0909000000000000" pitchFamily="49" charset="-128"/>
            </a:endParaRPr>
          </a:p>
        </p:txBody>
      </p:sp>
      <p:cxnSp>
        <p:nvCxnSpPr>
          <p:cNvPr id="3506" name="直線コネクタ 351"/>
          <p:cNvCxnSpPr>
            <a:cxnSpLocks/>
            <a:endCxn id="3505" idx="2"/>
          </p:cNvCxnSpPr>
          <p:nvPr/>
        </p:nvCxnSpPr>
        <p:spPr>
          <a:xfrm flipH="1" flipV="1">
            <a:off x="676309" y="4418715"/>
            <a:ext cx="171479" cy="6907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7" name="直線コネクタ 353"/>
          <p:cNvCxnSpPr>
            <a:stCxn id="3508" idx="1"/>
          </p:cNvCxnSpPr>
          <p:nvPr/>
        </p:nvCxnSpPr>
        <p:spPr>
          <a:xfrm flipH="1" flipV="1">
            <a:off x="963799" y="5789703"/>
            <a:ext cx="292744" cy="4097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08" name="正方形/長方形 354"/>
          <p:cNvSpPr/>
          <p:nvPr/>
        </p:nvSpPr>
        <p:spPr>
          <a:xfrm>
            <a:off x="1256543" y="6017781"/>
            <a:ext cx="953762" cy="3633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457"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544982"/>
            <a:r>
              <a:rPr lang="ja-JP" altLang="en-US" sz="656" dirty="0">
                <a:solidFill>
                  <a:prstClr val="black"/>
                </a:solidFill>
                <a:latin typeface="AR丸ゴシック体E" panose="020F0909000000000000" pitchFamily="49" charset="-128"/>
                <a:ea typeface="AR丸ゴシック体E" panose="020F0909000000000000" pitchFamily="49" charset="-128"/>
              </a:rPr>
              <a:t>函館山の遊歩道整備</a:t>
            </a:r>
            <a:endParaRPr lang="en-US" altLang="ja-JP" sz="656" dirty="0">
              <a:solidFill>
                <a:prstClr val="black"/>
              </a:solidFill>
              <a:latin typeface="AR丸ゴシック体E" panose="020F0909000000000000" pitchFamily="49" charset="-128"/>
              <a:ea typeface="AR丸ゴシック体E" panose="020F0909000000000000" pitchFamily="49" charset="-128"/>
            </a:endParaRPr>
          </a:p>
          <a:p>
            <a:pPr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　四阿の改修</a:t>
            </a:r>
            <a:endParaRPr lang="en-US" altLang="ja-JP" sz="536" dirty="0">
              <a:solidFill>
                <a:prstClr val="black"/>
              </a:solidFill>
              <a:latin typeface="AR丸ゴシック体E" panose="020F0909000000000000" pitchFamily="49" charset="-128"/>
              <a:ea typeface="AR丸ゴシック体E" panose="020F0909000000000000" pitchFamily="49" charset="-128"/>
            </a:endParaRPr>
          </a:p>
          <a:p>
            <a:pPr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　園路の整備　など</a:t>
            </a:r>
          </a:p>
        </p:txBody>
      </p:sp>
      <p:sp>
        <p:nvSpPr>
          <p:cNvPr id="3509" name="正方形/長方形 355"/>
          <p:cNvSpPr/>
          <p:nvPr/>
        </p:nvSpPr>
        <p:spPr>
          <a:xfrm>
            <a:off x="3495538" y="5586669"/>
            <a:ext cx="771453" cy="359564"/>
          </a:xfrm>
          <a:prstGeom prst="rect">
            <a:avLst/>
          </a:prstGeom>
          <a:solidFill>
            <a:schemeClr val="bg1"/>
          </a:solidFill>
          <a:ln w="9525">
            <a:solidFill>
              <a:srgbClr val="321900"/>
            </a:solidFill>
          </a:ln>
        </p:spPr>
        <p:style>
          <a:lnRef idx="2">
            <a:schemeClr val="accent1">
              <a:shade val="50000"/>
            </a:schemeClr>
          </a:lnRef>
          <a:fillRef idx="1">
            <a:schemeClr val="accent1"/>
          </a:fillRef>
          <a:effectRef idx="0">
            <a:schemeClr val="accent1"/>
          </a:effectRef>
          <a:fontRef idx="minor">
            <a:schemeClr val="lt1"/>
          </a:fontRef>
        </p:style>
        <p:txBody>
          <a:bodyPr lIns="21457"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544982"/>
            <a:r>
              <a:rPr lang="ja-JP" altLang="en-US" sz="656" dirty="0">
                <a:solidFill>
                  <a:prstClr val="black"/>
                </a:solidFill>
                <a:latin typeface="AR丸ゴシック体E" panose="020F0909000000000000" pitchFamily="49" charset="-128"/>
                <a:ea typeface="AR丸ゴシック体E" panose="020F0909000000000000" pitchFamily="49" charset="-128"/>
              </a:rPr>
              <a:t>その他</a:t>
            </a:r>
            <a:endParaRPr lang="en-US" altLang="ja-JP" sz="656" dirty="0">
              <a:solidFill>
                <a:prstClr val="black"/>
              </a:solidFill>
              <a:latin typeface="AR丸ゴシック体E" panose="020F0909000000000000" pitchFamily="49" charset="-128"/>
              <a:ea typeface="AR丸ゴシック体E" panose="020F0909000000000000" pitchFamily="49" charset="-128"/>
            </a:endParaRPr>
          </a:p>
          <a:p>
            <a:pPr marL="51092"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駐車場の整備</a:t>
            </a:r>
            <a:endParaRPr lang="en-US" altLang="ja-JP" sz="536" dirty="0">
              <a:solidFill>
                <a:prstClr val="black"/>
              </a:solidFill>
              <a:latin typeface="AR丸ゴシック体E" panose="020F0909000000000000" pitchFamily="49" charset="-128"/>
              <a:ea typeface="AR丸ゴシック体E" panose="020F0909000000000000" pitchFamily="49" charset="-128"/>
            </a:endParaRPr>
          </a:p>
          <a:p>
            <a:pPr marL="51092"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視点場の整備</a:t>
            </a:r>
            <a:endParaRPr lang="en-US" altLang="ja-JP" sz="536" dirty="0">
              <a:solidFill>
                <a:prstClr val="black"/>
              </a:solidFill>
              <a:latin typeface="AR丸ゴシック体E" panose="020F0909000000000000" pitchFamily="49" charset="-128"/>
              <a:ea typeface="AR丸ゴシック体E" panose="020F0909000000000000" pitchFamily="49" charset="-128"/>
            </a:endParaRPr>
          </a:p>
          <a:p>
            <a:pPr marL="51092"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案内図板の整備　など</a:t>
            </a:r>
            <a:endParaRPr lang="en-US" altLang="ja-JP" sz="536" dirty="0">
              <a:solidFill>
                <a:prstClr val="black"/>
              </a:solidFill>
              <a:latin typeface="AR丸ゴシック体E" panose="020F0909000000000000" pitchFamily="49" charset="-128"/>
              <a:ea typeface="AR丸ゴシック体E" panose="020F0909000000000000" pitchFamily="49" charset="-128"/>
            </a:endParaRPr>
          </a:p>
        </p:txBody>
      </p:sp>
      <p:sp>
        <p:nvSpPr>
          <p:cNvPr id="3510" name="テキスト ボックス 10"/>
          <p:cNvSpPr txBox="1"/>
          <p:nvPr/>
        </p:nvSpPr>
        <p:spPr>
          <a:xfrm>
            <a:off x="3206688" y="6418536"/>
            <a:ext cx="1022652" cy="174791"/>
          </a:xfrm>
          <a:prstGeom prst="rect">
            <a:avLst/>
          </a:prstGeom>
          <a:noFill/>
        </p:spPr>
        <p:txBody>
          <a:bodyPr wrap="square" rtlCol="0">
            <a:spAutoFit/>
          </a:bodyPr>
          <a:lstStyle/>
          <a:p>
            <a:pPr defTabSz="544982" fontAlgn="auto">
              <a:spcBef>
                <a:spcPts val="0"/>
              </a:spcBef>
              <a:spcAft>
                <a:spcPts val="0"/>
              </a:spcAft>
            </a:pPr>
            <a:r>
              <a:rPr lang="ja-JP" altLang="en-US" sz="536" dirty="0">
                <a:solidFill>
                  <a:prstClr val="black"/>
                </a:solidFill>
                <a:latin typeface="Calibri"/>
              </a:rPr>
              <a:t>モデル地区面積　　約</a:t>
            </a:r>
            <a:r>
              <a:rPr lang="en-US" altLang="ja-JP" sz="536" dirty="0">
                <a:solidFill>
                  <a:prstClr val="black"/>
                </a:solidFill>
                <a:latin typeface="Calibri"/>
              </a:rPr>
              <a:t>10.6</a:t>
            </a:r>
            <a:r>
              <a:rPr lang="ja-JP" altLang="en-US" sz="536" dirty="0">
                <a:solidFill>
                  <a:prstClr val="black"/>
                </a:solidFill>
                <a:latin typeface="Calibri"/>
              </a:rPr>
              <a:t>㎢</a:t>
            </a:r>
          </a:p>
        </p:txBody>
      </p:sp>
      <p:sp>
        <p:nvSpPr>
          <p:cNvPr id="3511" name="正方形/長方形 11"/>
          <p:cNvSpPr/>
          <p:nvPr/>
        </p:nvSpPr>
        <p:spPr>
          <a:xfrm>
            <a:off x="3190129" y="6099698"/>
            <a:ext cx="1076861" cy="4695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12" name="テキスト ボックス 1"/>
          <p:cNvSpPr txBox="1"/>
          <p:nvPr/>
        </p:nvSpPr>
        <p:spPr>
          <a:xfrm>
            <a:off x="2286180" y="3973708"/>
            <a:ext cx="557881" cy="139641"/>
          </a:xfrm>
          <a:prstGeom prst="rect">
            <a:avLst/>
          </a:prstGeom>
          <a:solidFill>
            <a:schemeClr val="bg1"/>
          </a:solidFill>
          <a:ln>
            <a:solidFill>
              <a:schemeClr val="tx1"/>
            </a:solidFill>
          </a:ln>
        </p:spPr>
        <p:txBody>
          <a:bodyPr wrap="square" lIns="0" tIns="21457" rIns="0" bIns="21457" rtlCol="0" anchor="ctr" anchorCtr="1">
            <a:spAutoFit/>
          </a:bodyPr>
          <a:lstStyle/>
          <a:p>
            <a:pPr algn="ctr" defTabSz="544982" fontAlgn="auto">
              <a:spcBef>
                <a:spcPts val="0"/>
              </a:spcBef>
              <a:spcAft>
                <a:spcPts val="0"/>
              </a:spcAft>
            </a:pPr>
            <a:r>
              <a:rPr lang="ja-JP" altLang="en-US" sz="62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五稜郭地区</a:t>
            </a:r>
          </a:p>
        </p:txBody>
      </p:sp>
      <p:sp>
        <p:nvSpPr>
          <p:cNvPr id="3513" name="テキスト ボックス 316"/>
          <p:cNvSpPr txBox="1"/>
          <p:nvPr/>
        </p:nvSpPr>
        <p:spPr>
          <a:xfrm>
            <a:off x="3639036" y="4252476"/>
            <a:ext cx="557881" cy="139641"/>
          </a:xfrm>
          <a:prstGeom prst="rect">
            <a:avLst/>
          </a:prstGeom>
          <a:solidFill>
            <a:schemeClr val="bg1"/>
          </a:solidFill>
          <a:ln>
            <a:solidFill>
              <a:schemeClr val="tx1"/>
            </a:solidFill>
          </a:ln>
        </p:spPr>
        <p:txBody>
          <a:bodyPr wrap="square" lIns="0" tIns="21457" rIns="0" bIns="21457" rtlCol="0" anchor="ctr" anchorCtr="1">
            <a:spAutoFit/>
          </a:bodyPr>
          <a:lstStyle/>
          <a:p>
            <a:pPr algn="ctr" defTabSz="544982" fontAlgn="auto">
              <a:spcBef>
                <a:spcPts val="0"/>
              </a:spcBef>
              <a:spcAft>
                <a:spcPts val="0"/>
              </a:spcAft>
            </a:pPr>
            <a:r>
              <a:rPr lang="ja-JP" altLang="en-US" sz="62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湯の川地区</a:t>
            </a:r>
          </a:p>
        </p:txBody>
      </p:sp>
      <p:sp>
        <p:nvSpPr>
          <p:cNvPr id="3514" name="テキスト ボックス 317"/>
          <p:cNvSpPr txBox="1"/>
          <p:nvPr/>
        </p:nvSpPr>
        <p:spPr>
          <a:xfrm>
            <a:off x="1165709" y="5699861"/>
            <a:ext cx="557881" cy="139641"/>
          </a:xfrm>
          <a:prstGeom prst="rect">
            <a:avLst/>
          </a:prstGeom>
          <a:solidFill>
            <a:schemeClr val="bg1"/>
          </a:solidFill>
          <a:ln>
            <a:solidFill>
              <a:schemeClr val="tx1"/>
            </a:solidFill>
          </a:ln>
        </p:spPr>
        <p:txBody>
          <a:bodyPr wrap="square" lIns="0" tIns="21457" rIns="0" bIns="21457" rtlCol="0" anchor="ctr" anchorCtr="1">
            <a:spAutoFit/>
          </a:bodyPr>
          <a:lstStyle/>
          <a:p>
            <a:pPr algn="ctr" defTabSz="544982" fontAlgn="auto">
              <a:spcBef>
                <a:spcPts val="0"/>
              </a:spcBef>
              <a:spcAft>
                <a:spcPts val="0"/>
              </a:spcAft>
            </a:pPr>
            <a:r>
              <a:rPr lang="ja-JP" altLang="en-US" sz="62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西部地区</a:t>
            </a:r>
          </a:p>
        </p:txBody>
      </p:sp>
      <p:sp>
        <p:nvSpPr>
          <p:cNvPr id="3515" name="正方形/長方形 2"/>
          <p:cNvSpPr/>
          <p:nvPr/>
        </p:nvSpPr>
        <p:spPr>
          <a:xfrm rot="20580000">
            <a:off x="469156" y="5515993"/>
            <a:ext cx="624786" cy="91692"/>
          </a:xfrm>
          <a:prstGeom prst="rect">
            <a:avLst/>
          </a:prstGeom>
        </p:spPr>
        <p:txBody>
          <a:bodyPr wrap="none" lIns="0" tIns="0" rIns="0" bIns="0">
            <a:spAutoFit/>
          </a:bodyPr>
          <a:lstStyle/>
          <a:p>
            <a:pPr defTabSz="544982" fontAlgn="auto">
              <a:spcBef>
                <a:spcPts val="0"/>
              </a:spcBef>
              <a:spcAft>
                <a:spcPts val="0"/>
              </a:spcAft>
            </a:pPr>
            <a:r>
              <a:rPr lang="ja-JP" altLang="en-US"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ハリストス正教会</a:t>
            </a:r>
            <a:endParaRPr lang="ja-JP" altLang="en-US"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16" name="object 272"/>
          <p:cNvSpPr txBox="1"/>
          <p:nvPr/>
        </p:nvSpPr>
        <p:spPr>
          <a:xfrm>
            <a:off x="7962464" y="4019217"/>
            <a:ext cx="743622" cy="100925"/>
          </a:xfrm>
          <a:prstGeom prst="rect">
            <a:avLst/>
          </a:prstGeom>
        </p:spPr>
        <p:txBody>
          <a:bodyPr vert="horz" wrap="square" lIns="0" tIns="0" rIns="0" bIns="0" rtlCol="0">
            <a:spAutoFit/>
          </a:bodyPr>
          <a:lstStyle/>
          <a:p>
            <a:pPr marL="7569" algn="r" defTabSz="544982" fontAlgn="auto">
              <a:spcBef>
                <a:spcPts val="0"/>
              </a:spcBef>
              <a:spcAft>
                <a:spcPts val="0"/>
              </a:spcAft>
            </a:pPr>
            <a:r>
              <a:rPr lang="ja-JP" altLang="en-US" sz="656" spc="-54" dirty="0">
                <a:solidFill>
                  <a:srgbClr val="FFFFFF"/>
                </a:solidFill>
                <a:latin typeface="Yu Gothic"/>
                <a:cs typeface="Yu Gothic"/>
              </a:rPr>
              <a:t>事業実施イメージ</a:t>
            </a:r>
            <a:endParaRPr sz="656" dirty="0">
              <a:solidFill>
                <a:prstClr val="black"/>
              </a:solidFill>
              <a:latin typeface="Yu Gothic"/>
              <a:ea typeface="+mn-ea"/>
              <a:cs typeface="Yu Gothic"/>
            </a:endParaRPr>
          </a:p>
        </p:txBody>
      </p:sp>
      <p:sp>
        <p:nvSpPr>
          <p:cNvPr id="3517" name="object 94"/>
          <p:cNvSpPr txBox="1"/>
          <p:nvPr/>
        </p:nvSpPr>
        <p:spPr>
          <a:xfrm>
            <a:off x="4793632" y="2680604"/>
            <a:ext cx="4248477" cy="159829"/>
          </a:xfrm>
          <a:prstGeom prst="rect">
            <a:avLst/>
          </a:prstGeom>
          <a:solidFill>
            <a:srgbClr val="8DC63F"/>
          </a:solidFill>
          <a:ln w="12700">
            <a:solidFill>
              <a:schemeClr val="bg1"/>
            </a:solidFill>
          </a:ln>
        </p:spPr>
        <p:txBody>
          <a:bodyPr vert="horz" wrap="square" lIns="0" tIns="12868" rIns="0" bIns="0" rtlCol="0" anchor="ctr" anchorCtr="0">
            <a:spAutoFit/>
          </a:bodyPr>
          <a:lstStyle/>
          <a:p>
            <a:pPr marL="76449" algn="ctr" defTabSz="544982" fontAlgn="auto">
              <a:spcBef>
                <a:spcPts val="101"/>
              </a:spcBef>
              <a:spcAft>
                <a:spcPts val="0"/>
              </a:spcAft>
            </a:pPr>
            <a:r>
              <a:rPr sz="954" b="1" dirty="0">
                <a:solidFill>
                  <a:prstClr val="white"/>
                </a:solidFill>
                <a:latin typeface="ＭＳ Ｐゴシック" panose="020B0600070205080204" pitchFamily="50" charset="-128"/>
                <a:cs typeface="Yu Gothic"/>
              </a:rPr>
              <a:t>景観の刷新</a:t>
            </a:r>
          </a:p>
        </p:txBody>
      </p:sp>
      <p:sp>
        <p:nvSpPr>
          <p:cNvPr id="3518" name="円/楕円 3"/>
          <p:cNvSpPr/>
          <p:nvPr/>
        </p:nvSpPr>
        <p:spPr>
          <a:xfrm>
            <a:off x="1100879" y="5420588"/>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19" name="円/楕円 121"/>
          <p:cNvSpPr/>
          <p:nvPr/>
        </p:nvSpPr>
        <p:spPr>
          <a:xfrm>
            <a:off x="892888" y="5686701"/>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20" name="正方形/長方形 15"/>
          <p:cNvSpPr/>
          <p:nvPr/>
        </p:nvSpPr>
        <p:spPr>
          <a:xfrm rot="20640000">
            <a:off x="454994" y="5410757"/>
            <a:ext cx="546688" cy="91692"/>
          </a:xfrm>
          <a:prstGeom prst="rect">
            <a:avLst/>
          </a:prstGeom>
        </p:spPr>
        <p:txBody>
          <a:bodyPr wrap="none" lIns="0" tIns="0" rIns="0" bIns="0">
            <a:spAutoFit/>
          </a:bodyPr>
          <a:lstStyle/>
          <a:p>
            <a:pPr defTabSz="544982" fontAlgn="auto">
              <a:spcBef>
                <a:spcPts val="0"/>
              </a:spcBef>
              <a:spcAft>
                <a:spcPts val="0"/>
              </a:spcAft>
            </a:pPr>
            <a:r>
              <a:rPr lang="ja-JP" altLang="en-US"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旧</a:t>
            </a:r>
            <a:r>
              <a:rPr lang="zh-CN" altLang="en-US"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函館区公会堂</a:t>
            </a:r>
            <a:endParaRPr lang="ja-JP" altLang="en-US"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1" name="正方形/長方形 16"/>
          <p:cNvSpPr/>
          <p:nvPr/>
        </p:nvSpPr>
        <p:spPr>
          <a:xfrm>
            <a:off x="1127129" y="5335608"/>
            <a:ext cx="610899" cy="63287"/>
          </a:xfrm>
          <a:prstGeom prst="rect">
            <a:avLst/>
          </a:prstGeom>
        </p:spPr>
        <p:txBody>
          <a:bodyPr wrap="square" lIns="0" tIns="0" rIns="0" bIns="0">
            <a:spAutoFit/>
          </a:bodyPr>
          <a:lstStyle/>
          <a:p>
            <a:pPr marL="7569" marR="3028" indent="11354" defTabSz="544982" fontAlgn="auto">
              <a:lnSpc>
                <a:spcPct val="68900"/>
              </a:lnSpc>
              <a:spcBef>
                <a:spcPts val="0"/>
              </a:spcBef>
              <a:spcAft>
                <a:spcPts val="0"/>
              </a:spcAft>
            </a:pPr>
            <a:r>
              <a:rPr lang="zh-CN" altLang="en-US"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旧</a:t>
            </a:r>
            <a:r>
              <a:rPr lang="ja-JP" altLang="en-US"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金森洋物店</a:t>
            </a:r>
            <a:endParaRPr lang="en-US" altLang="ja-JP"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2" name="正方形/長方形 125"/>
          <p:cNvSpPr/>
          <p:nvPr/>
        </p:nvSpPr>
        <p:spPr>
          <a:xfrm rot="20623281">
            <a:off x="348375" y="5338529"/>
            <a:ext cx="679215" cy="63287"/>
          </a:xfrm>
          <a:prstGeom prst="rect">
            <a:avLst/>
          </a:prstGeom>
        </p:spPr>
        <p:txBody>
          <a:bodyPr wrap="square" lIns="0" tIns="0" rIns="0" bIns="0">
            <a:spAutoFit/>
          </a:bodyPr>
          <a:lstStyle/>
          <a:p>
            <a:pPr marL="7569" marR="3028" indent="11354" defTabSz="544982" fontAlgn="auto">
              <a:lnSpc>
                <a:spcPct val="68900"/>
              </a:lnSpc>
              <a:spcBef>
                <a:spcPts val="0"/>
              </a:spcBef>
              <a:spcAft>
                <a:spcPts val="0"/>
              </a:spcAft>
            </a:pPr>
            <a:r>
              <a:rPr lang="ja-JP" altLang="en-US"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旧イギリス領事館</a:t>
            </a:r>
            <a:endParaRPr lang="en-US" altLang="ja-JP"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3" name="テキスト ボックス 19"/>
          <p:cNvSpPr txBox="1"/>
          <p:nvPr/>
        </p:nvSpPr>
        <p:spPr>
          <a:xfrm>
            <a:off x="922684" y="5040368"/>
            <a:ext cx="675364" cy="275717"/>
          </a:xfrm>
          <a:prstGeom prst="rect">
            <a:avLst/>
          </a:prstGeom>
          <a:noFill/>
        </p:spPr>
        <p:txBody>
          <a:bodyPr wrap="square" rtlCol="0">
            <a:spAutoFit/>
          </a:bodyPr>
          <a:lstStyle/>
          <a:p>
            <a:pPr defTabSz="544982" fontAlgn="auto">
              <a:spcBef>
                <a:spcPts val="0"/>
              </a:spcBef>
              <a:spcAft>
                <a:spcPts val="0"/>
              </a:spcAft>
            </a:pPr>
            <a:r>
              <a:rPr lang="zh-TW" altLang="en-US"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北方民族資料館</a:t>
            </a:r>
          </a:p>
        </p:txBody>
      </p:sp>
      <p:sp>
        <p:nvSpPr>
          <p:cNvPr id="3524" name="object 9"/>
          <p:cNvSpPr txBox="1"/>
          <p:nvPr/>
        </p:nvSpPr>
        <p:spPr>
          <a:xfrm>
            <a:off x="1345054" y="4929444"/>
            <a:ext cx="641962" cy="91692"/>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朝市</a:t>
            </a:r>
            <a:endParaRPr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5" name="円/楕円 131"/>
          <p:cNvSpPr/>
          <p:nvPr/>
        </p:nvSpPr>
        <p:spPr>
          <a:xfrm>
            <a:off x="752665" y="5082026"/>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26" name="円/楕円 132"/>
          <p:cNvSpPr/>
          <p:nvPr/>
        </p:nvSpPr>
        <p:spPr>
          <a:xfrm>
            <a:off x="703591" y="5172824"/>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27" name="円/楕円 134"/>
          <p:cNvSpPr/>
          <p:nvPr/>
        </p:nvSpPr>
        <p:spPr>
          <a:xfrm>
            <a:off x="981787" y="5237504"/>
            <a:ext cx="42914" cy="429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28" name="円/楕円 135"/>
          <p:cNvSpPr/>
          <p:nvPr/>
        </p:nvSpPr>
        <p:spPr>
          <a:xfrm>
            <a:off x="983580" y="5332378"/>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29" name="円/楕円 136"/>
          <p:cNvSpPr/>
          <p:nvPr/>
        </p:nvSpPr>
        <p:spPr>
          <a:xfrm>
            <a:off x="1047130" y="5178401"/>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0" name="円/楕円 139"/>
          <p:cNvSpPr/>
          <p:nvPr/>
        </p:nvSpPr>
        <p:spPr>
          <a:xfrm>
            <a:off x="1525611" y="4957287"/>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1" name="円/楕円 140"/>
          <p:cNvSpPr/>
          <p:nvPr/>
        </p:nvSpPr>
        <p:spPr>
          <a:xfrm>
            <a:off x="1762221" y="4951263"/>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2" name="円/楕円 142"/>
          <p:cNvSpPr/>
          <p:nvPr/>
        </p:nvSpPr>
        <p:spPr>
          <a:xfrm>
            <a:off x="2610544" y="3856901"/>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3" name="円/楕円 143"/>
          <p:cNvSpPr/>
          <p:nvPr/>
        </p:nvSpPr>
        <p:spPr>
          <a:xfrm>
            <a:off x="2709894" y="3720128"/>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4" name="円/楕円 144"/>
          <p:cNvSpPr/>
          <p:nvPr/>
        </p:nvSpPr>
        <p:spPr>
          <a:xfrm>
            <a:off x="2731351" y="3793105"/>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5" name="円/楕円 146"/>
          <p:cNvSpPr/>
          <p:nvPr/>
        </p:nvSpPr>
        <p:spPr>
          <a:xfrm>
            <a:off x="3713123" y="4485028"/>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6" name="円/楕円 147"/>
          <p:cNvSpPr/>
          <p:nvPr/>
        </p:nvSpPr>
        <p:spPr>
          <a:xfrm>
            <a:off x="3350664" y="4530837"/>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7" name="円/楕円 148"/>
          <p:cNvSpPr/>
          <p:nvPr/>
        </p:nvSpPr>
        <p:spPr>
          <a:xfrm>
            <a:off x="3985791" y="4483013"/>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8" name="円/楕円 149"/>
          <p:cNvSpPr/>
          <p:nvPr/>
        </p:nvSpPr>
        <p:spPr>
          <a:xfrm>
            <a:off x="3793389" y="4634241"/>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39" name="円/楕円 150"/>
          <p:cNvSpPr/>
          <p:nvPr/>
        </p:nvSpPr>
        <p:spPr>
          <a:xfrm>
            <a:off x="3726536" y="4804295"/>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40" name="円/楕円 151"/>
          <p:cNvSpPr/>
          <p:nvPr/>
        </p:nvSpPr>
        <p:spPr>
          <a:xfrm>
            <a:off x="3914914" y="4865776"/>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41" name="円/楕円 152"/>
          <p:cNvSpPr/>
          <p:nvPr/>
        </p:nvSpPr>
        <p:spPr>
          <a:xfrm>
            <a:off x="3221000" y="6251573"/>
            <a:ext cx="79050" cy="783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cxnSp>
        <p:nvCxnSpPr>
          <p:cNvPr id="3542" name="直線コネクタ 21"/>
          <p:cNvCxnSpPr/>
          <p:nvPr/>
        </p:nvCxnSpPr>
        <p:spPr>
          <a:xfrm flipH="1">
            <a:off x="-151391" y="699255"/>
            <a:ext cx="9441060" cy="0"/>
          </a:xfrm>
          <a:prstGeom prst="line">
            <a:avLst/>
          </a:prstGeom>
          <a:ln w="76200">
            <a:solidFill>
              <a:srgbClr val="8DC63F"/>
            </a:solidFill>
          </a:ln>
        </p:spPr>
        <p:style>
          <a:lnRef idx="1">
            <a:schemeClr val="accent1"/>
          </a:lnRef>
          <a:fillRef idx="0">
            <a:schemeClr val="accent1"/>
          </a:fillRef>
          <a:effectRef idx="0">
            <a:schemeClr val="accent1"/>
          </a:effectRef>
          <a:fontRef idx="minor">
            <a:schemeClr val="tx1"/>
          </a:fontRef>
        </p:style>
      </p:cxnSp>
      <p:sp>
        <p:nvSpPr>
          <p:cNvPr id="3543" name="正方形/長方形 589"/>
          <p:cNvSpPr/>
          <p:nvPr/>
        </p:nvSpPr>
        <p:spPr>
          <a:xfrm>
            <a:off x="4793632" y="2653233"/>
            <a:ext cx="4248477" cy="4000259"/>
          </a:xfrm>
          <a:prstGeom prst="rect">
            <a:avLst/>
          </a:prstGeom>
          <a:no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cxnSp>
        <p:nvCxnSpPr>
          <p:cNvPr id="3544" name="直線コネクタ 154"/>
          <p:cNvCxnSpPr/>
          <p:nvPr/>
        </p:nvCxnSpPr>
        <p:spPr>
          <a:xfrm>
            <a:off x="1673556" y="4959322"/>
            <a:ext cx="165154" cy="73144"/>
          </a:xfrm>
          <a:prstGeom prst="line">
            <a:avLst/>
          </a:prstGeom>
          <a:ln w="317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545" name="object 9"/>
          <p:cNvSpPr txBox="1"/>
          <p:nvPr/>
        </p:nvSpPr>
        <p:spPr>
          <a:xfrm>
            <a:off x="1756133" y="4882351"/>
            <a:ext cx="641962" cy="91692"/>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大門横丁</a:t>
            </a:r>
            <a:endParaRPr sz="596"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46" name="直線コネクタ 158"/>
          <p:cNvCxnSpPr/>
          <p:nvPr/>
        </p:nvCxnSpPr>
        <p:spPr>
          <a:xfrm flipV="1">
            <a:off x="1207636" y="5200272"/>
            <a:ext cx="95955" cy="90361"/>
          </a:xfrm>
          <a:prstGeom prst="line">
            <a:avLst/>
          </a:prstGeom>
          <a:ln w="317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547" name="円/楕円 138"/>
          <p:cNvSpPr/>
          <p:nvPr/>
        </p:nvSpPr>
        <p:spPr>
          <a:xfrm>
            <a:off x="1274992" y="5222982"/>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48" name="円/楕円 161"/>
          <p:cNvSpPr/>
          <p:nvPr/>
        </p:nvSpPr>
        <p:spPr>
          <a:xfrm>
            <a:off x="1090485" y="5303883"/>
            <a:ext cx="42914" cy="42914"/>
          </a:xfrm>
          <a:prstGeom prst="ellipse">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sp>
        <p:nvSpPr>
          <p:cNvPr id="3549" name="円/楕円 162"/>
          <p:cNvSpPr/>
          <p:nvPr/>
        </p:nvSpPr>
        <p:spPr>
          <a:xfrm>
            <a:off x="1145841" y="5469937"/>
            <a:ext cx="42914" cy="429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982" fontAlgn="auto">
              <a:spcBef>
                <a:spcPts val="0"/>
              </a:spcBef>
              <a:spcAft>
                <a:spcPts val="0"/>
              </a:spcAft>
            </a:pPr>
            <a:endParaRPr lang="ja-JP" altLang="en-US" sz="1073">
              <a:solidFill>
                <a:prstClr val="white"/>
              </a:solidFill>
              <a:latin typeface="Calibri"/>
              <a:ea typeface="ＭＳ Ｐゴシック" panose="020B0600070205080204" pitchFamily="50" charset="-128"/>
            </a:endParaRPr>
          </a:p>
        </p:txBody>
      </p:sp>
      <p:cxnSp>
        <p:nvCxnSpPr>
          <p:cNvPr id="3550" name="直線コネクタ 163"/>
          <p:cNvCxnSpPr/>
          <p:nvPr/>
        </p:nvCxnSpPr>
        <p:spPr>
          <a:xfrm flipV="1">
            <a:off x="1169966" y="5400176"/>
            <a:ext cx="120641" cy="129581"/>
          </a:xfrm>
          <a:prstGeom prst="straightConnector1">
            <a:avLst/>
          </a:prstGeom>
          <a:ln w="3492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551" name="object 272"/>
          <p:cNvSpPr txBox="1"/>
          <p:nvPr/>
        </p:nvSpPr>
        <p:spPr>
          <a:xfrm>
            <a:off x="7962464" y="6489459"/>
            <a:ext cx="743622" cy="100925"/>
          </a:xfrm>
          <a:prstGeom prst="rect">
            <a:avLst/>
          </a:prstGeom>
        </p:spPr>
        <p:txBody>
          <a:bodyPr vert="horz" wrap="square" lIns="0" tIns="0" rIns="0" bIns="0" rtlCol="0">
            <a:spAutoFit/>
          </a:bodyPr>
          <a:lstStyle/>
          <a:p>
            <a:pPr marL="7569" algn="r" defTabSz="544982" fontAlgn="auto">
              <a:spcBef>
                <a:spcPts val="0"/>
              </a:spcBef>
              <a:spcAft>
                <a:spcPts val="0"/>
              </a:spcAft>
            </a:pPr>
            <a:r>
              <a:rPr lang="ja-JP" altLang="en-US" sz="656" spc="-54" dirty="0">
                <a:solidFill>
                  <a:prstClr val="white"/>
                </a:solidFill>
                <a:latin typeface="Yu Gothic"/>
                <a:cs typeface="Yu Gothic"/>
              </a:rPr>
              <a:t>事業実施イメージ</a:t>
            </a:r>
            <a:endParaRPr sz="656" dirty="0">
              <a:solidFill>
                <a:prstClr val="white"/>
              </a:solidFill>
              <a:latin typeface="Yu Gothic"/>
              <a:ea typeface="+mn-ea"/>
              <a:cs typeface="Yu Gothic"/>
            </a:endParaRPr>
          </a:p>
        </p:txBody>
      </p:sp>
      <p:sp>
        <p:nvSpPr>
          <p:cNvPr id="3552" name="object 272"/>
          <p:cNvSpPr txBox="1"/>
          <p:nvPr/>
        </p:nvSpPr>
        <p:spPr>
          <a:xfrm>
            <a:off x="7962464" y="5282321"/>
            <a:ext cx="743622" cy="100925"/>
          </a:xfrm>
          <a:prstGeom prst="rect">
            <a:avLst/>
          </a:prstGeom>
        </p:spPr>
        <p:txBody>
          <a:bodyPr vert="horz" wrap="square" lIns="0" tIns="0" rIns="0" bIns="0" rtlCol="0">
            <a:spAutoFit/>
          </a:bodyPr>
          <a:lstStyle/>
          <a:p>
            <a:pPr marL="7569" algn="r" defTabSz="544982" fontAlgn="auto">
              <a:spcBef>
                <a:spcPts val="0"/>
              </a:spcBef>
              <a:spcAft>
                <a:spcPts val="0"/>
              </a:spcAft>
            </a:pPr>
            <a:r>
              <a:rPr lang="ja-JP" altLang="en-US" sz="656" spc="-54" dirty="0">
                <a:solidFill>
                  <a:srgbClr val="FFFFFF"/>
                </a:solidFill>
                <a:latin typeface="Yu Gothic"/>
                <a:cs typeface="Yu Gothic"/>
              </a:rPr>
              <a:t>事業実施イメージ</a:t>
            </a:r>
            <a:endParaRPr sz="656" dirty="0">
              <a:solidFill>
                <a:prstClr val="black"/>
              </a:solidFill>
              <a:latin typeface="Yu Gothic"/>
              <a:ea typeface="+mn-ea"/>
              <a:cs typeface="Yu Gothic"/>
            </a:endParaRPr>
          </a:p>
        </p:txBody>
      </p:sp>
      <p:sp>
        <p:nvSpPr>
          <p:cNvPr id="3553" name="object 270"/>
          <p:cNvSpPr txBox="1"/>
          <p:nvPr/>
        </p:nvSpPr>
        <p:spPr>
          <a:xfrm>
            <a:off x="4889921" y="4172394"/>
            <a:ext cx="951559" cy="110030"/>
          </a:xfrm>
          <a:prstGeom prst="rect">
            <a:avLst/>
          </a:prstGeom>
        </p:spPr>
        <p:txBody>
          <a:bodyPr vert="horz" wrap="square" lIns="0" tIns="0" rIns="0" bIns="0" rtlCol="0">
            <a:spAutoFit/>
          </a:bodyPr>
          <a:lstStyle/>
          <a:p>
            <a:pPr marL="7569" defTabSz="544982" fontAlgn="auto">
              <a:spcBef>
                <a:spcPts val="0"/>
              </a:spcBef>
              <a:spcAft>
                <a:spcPts val="0"/>
              </a:spcAft>
            </a:pPr>
            <a:r>
              <a:rPr lang="ja-JP" altLang="en-US" sz="715" b="1" dirty="0">
                <a:solidFill>
                  <a:srgbClr val="231F20"/>
                </a:solidFill>
                <a:latin typeface="ＭＳ Ｐゴシック" panose="020B0600070205080204" pitchFamily="50" charset="-128"/>
                <a:cs typeface="Yu Gothic"/>
              </a:rPr>
              <a:t>◆視点場の整備</a:t>
            </a:r>
            <a:endParaRPr sz="715" dirty="0">
              <a:solidFill>
                <a:prstClr val="black"/>
              </a:solidFill>
              <a:latin typeface="+mn-lt"/>
              <a:ea typeface="+mn-ea"/>
              <a:cs typeface="Yu Gothic"/>
            </a:endParaRPr>
          </a:p>
        </p:txBody>
      </p:sp>
      <p:cxnSp>
        <p:nvCxnSpPr>
          <p:cNvPr id="3554" name="直線コネクタ 145"/>
          <p:cNvCxnSpPr>
            <a:stCxn id="3555" idx="1"/>
            <a:endCxn id="3556" idx="1"/>
          </p:cNvCxnSpPr>
          <p:nvPr/>
        </p:nvCxnSpPr>
        <p:spPr>
          <a:xfrm flipH="1" flipV="1">
            <a:off x="1178587" y="5505912"/>
            <a:ext cx="759214" cy="2339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55" name="正方形/長方形 153"/>
          <p:cNvSpPr/>
          <p:nvPr/>
        </p:nvSpPr>
        <p:spPr>
          <a:xfrm>
            <a:off x="1937801" y="5563610"/>
            <a:ext cx="1065581" cy="35243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457"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544982"/>
            <a:r>
              <a:rPr lang="ja-JP" altLang="en-US" sz="656" dirty="0">
                <a:solidFill>
                  <a:prstClr val="black"/>
                </a:solidFill>
                <a:latin typeface="AR丸ゴシック体E" panose="020F0909000000000000" pitchFamily="49" charset="-128"/>
                <a:ea typeface="AR丸ゴシック体E" panose="020F0909000000000000" pitchFamily="49" charset="-128"/>
              </a:rPr>
              <a:t>函館山山麓駐車場の整備</a:t>
            </a:r>
            <a:endParaRPr lang="en-US" altLang="ja-JP" sz="656" dirty="0">
              <a:solidFill>
                <a:prstClr val="black"/>
              </a:solidFill>
              <a:latin typeface="AR丸ゴシック体E" panose="020F0909000000000000" pitchFamily="49" charset="-128"/>
              <a:ea typeface="AR丸ゴシック体E" panose="020F0909000000000000" pitchFamily="49" charset="-128"/>
            </a:endParaRPr>
          </a:p>
          <a:p>
            <a:pPr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　路面の改修</a:t>
            </a:r>
            <a:endParaRPr lang="en-US" altLang="ja-JP" sz="536" dirty="0">
              <a:solidFill>
                <a:prstClr val="black"/>
              </a:solidFill>
              <a:latin typeface="AR丸ゴシック体E" panose="020F0909000000000000" pitchFamily="49" charset="-128"/>
              <a:ea typeface="AR丸ゴシック体E" panose="020F0909000000000000" pitchFamily="49" charset="-128"/>
            </a:endParaRPr>
          </a:p>
          <a:p>
            <a:pPr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　フェンスの改修　など</a:t>
            </a:r>
            <a:endParaRPr lang="ja-JP" altLang="en-US" sz="298" dirty="0">
              <a:solidFill>
                <a:prstClr val="black"/>
              </a:solidFill>
              <a:latin typeface="AR丸ゴシック体E" panose="020F0909000000000000" pitchFamily="49" charset="-128"/>
              <a:ea typeface="AR丸ゴシック体E" panose="020F0909000000000000" pitchFamily="49" charset="-128"/>
            </a:endParaRPr>
          </a:p>
        </p:txBody>
      </p:sp>
      <p:sp>
        <p:nvSpPr>
          <p:cNvPr id="3556" name="正方形/長方形 155"/>
          <p:cNvSpPr/>
          <p:nvPr/>
        </p:nvSpPr>
        <p:spPr>
          <a:xfrm>
            <a:off x="1178588" y="5474269"/>
            <a:ext cx="804631" cy="63287"/>
          </a:xfrm>
          <a:prstGeom prst="rect">
            <a:avLst/>
          </a:prstGeom>
        </p:spPr>
        <p:txBody>
          <a:bodyPr wrap="square" lIns="0" tIns="0" rIns="0" bIns="0">
            <a:spAutoFit/>
          </a:bodyPr>
          <a:lstStyle/>
          <a:p>
            <a:pPr marL="7569" marR="3028" indent="11354" defTabSz="544982" fontAlgn="auto">
              <a:lnSpc>
                <a:spcPct val="68900"/>
              </a:lnSpc>
              <a:spcBef>
                <a:spcPts val="0"/>
              </a:spcBef>
              <a:spcAft>
                <a:spcPts val="0"/>
              </a:spcAft>
            </a:pPr>
            <a:r>
              <a:rPr lang="ja-JP" altLang="en-US"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rPr>
              <a:t>函館山山麓駐車場</a:t>
            </a:r>
            <a:endParaRPr lang="en-US" altLang="ja-JP" sz="596" spc="9" dirty="0">
              <a:solidFill>
                <a:srgbClr val="231F2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57" name="object 272"/>
          <p:cNvSpPr txBox="1"/>
          <p:nvPr/>
        </p:nvSpPr>
        <p:spPr>
          <a:xfrm>
            <a:off x="7938071" y="6535018"/>
            <a:ext cx="743622" cy="100925"/>
          </a:xfrm>
          <a:prstGeom prst="rect">
            <a:avLst/>
          </a:prstGeom>
        </p:spPr>
        <p:txBody>
          <a:bodyPr vert="horz" wrap="square" lIns="0" tIns="0" rIns="0" bIns="0" rtlCol="0">
            <a:spAutoFit/>
          </a:bodyPr>
          <a:lstStyle/>
          <a:p>
            <a:pPr marL="7569" algn="r" defTabSz="544982" fontAlgn="auto">
              <a:spcBef>
                <a:spcPts val="0"/>
              </a:spcBef>
              <a:spcAft>
                <a:spcPts val="0"/>
              </a:spcAft>
            </a:pPr>
            <a:r>
              <a:rPr lang="ja-JP" altLang="en-US" sz="656" spc="-54" dirty="0">
                <a:solidFill>
                  <a:srgbClr val="FFFFFF"/>
                </a:solidFill>
                <a:latin typeface="Yu Gothic"/>
                <a:cs typeface="Yu Gothic"/>
              </a:rPr>
              <a:t>事業実施イメージ</a:t>
            </a:r>
            <a:endParaRPr sz="656" dirty="0">
              <a:solidFill>
                <a:prstClr val="black"/>
              </a:solidFill>
              <a:latin typeface="Yu Gothic"/>
              <a:ea typeface="+mn-ea"/>
              <a:cs typeface="Yu Gothic"/>
            </a:endParaRPr>
          </a:p>
        </p:txBody>
      </p:sp>
      <p:cxnSp>
        <p:nvCxnSpPr>
          <p:cNvPr id="3558" name="直線コネクタ 159"/>
          <p:cNvCxnSpPr>
            <a:cxnSpLocks/>
            <a:endCxn id="3505" idx="2"/>
          </p:cNvCxnSpPr>
          <p:nvPr/>
        </p:nvCxnSpPr>
        <p:spPr>
          <a:xfrm flipH="1" flipV="1">
            <a:off x="676309" y="4418715"/>
            <a:ext cx="70455" cy="7001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9" name="直線コネクタ 160"/>
          <p:cNvCxnSpPr>
            <a:cxnSpLocks/>
            <a:endCxn id="3505" idx="2"/>
          </p:cNvCxnSpPr>
          <p:nvPr/>
        </p:nvCxnSpPr>
        <p:spPr>
          <a:xfrm flipH="1" flipV="1">
            <a:off x="676309" y="4418715"/>
            <a:ext cx="1034408" cy="55447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0" name="直線コネクタ 164"/>
          <p:cNvCxnSpPr>
            <a:cxnSpLocks/>
            <a:endCxn id="3505" idx="2"/>
          </p:cNvCxnSpPr>
          <p:nvPr/>
        </p:nvCxnSpPr>
        <p:spPr>
          <a:xfrm flipH="1" flipV="1">
            <a:off x="676309" y="4418715"/>
            <a:ext cx="761904" cy="7361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1" name="直線コネクタ 165"/>
          <p:cNvCxnSpPr>
            <a:cxnSpLocks/>
            <a:endCxn id="3505" idx="2"/>
          </p:cNvCxnSpPr>
          <p:nvPr/>
        </p:nvCxnSpPr>
        <p:spPr>
          <a:xfrm flipH="1" flipV="1">
            <a:off x="676309" y="4418715"/>
            <a:ext cx="534817" cy="10540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2" name="直線コネクタ 166"/>
          <p:cNvCxnSpPr>
            <a:cxnSpLocks/>
            <a:endCxn id="3505" idx="2"/>
          </p:cNvCxnSpPr>
          <p:nvPr/>
        </p:nvCxnSpPr>
        <p:spPr>
          <a:xfrm flipH="1" flipV="1">
            <a:off x="676309" y="4418715"/>
            <a:ext cx="489400" cy="8269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3" name="直線コネクタ 171"/>
          <p:cNvCxnSpPr>
            <a:cxnSpLocks/>
            <a:endCxn id="3505" idx="2"/>
          </p:cNvCxnSpPr>
          <p:nvPr/>
        </p:nvCxnSpPr>
        <p:spPr>
          <a:xfrm flipH="1" flipV="1">
            <a:off x="676309" y="4418715"/>
            <a:ext cx="580234" cy="8269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64" name="正方形/長方形 180"/>
          <p:cNvSpPr/>
          <p:nvPr/>
        </p:nvSpPr>
        <p:spPr>
          <a:xfrm>
            <a:off x="2043775" y="5200271"/>
            <a:ext cx="938623" cy="31792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457"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544982"/>
            <a:r>
              <a:rPr lang="ja-JP" altLang="en-US" sz="656" dirty="0">
                <a:solidFill>
                  <a:prstClr val="black"/>
                </a:solidFill>
                <a:latin typeface="AR丸ゴシック体E" panose="020F0909000000000000" pitchFamily="49" charset="-128"/>
                <a:ea typeface="AR丸ゴシック体E" panose="020F0909000000000000" pitchFamily="49" charset="-128"/>
              </a:rPr>
              <a:t>開港記念館の外観修景</a:t>
            </a:r>
            <a:endParaRPr lang="en-US" altLang="ja-JP" sz="656" dirty="0">
              <a:solidFill>
                <a:prstClr val="black"/>
              </a:solidFill>
              <a:latin typeface="AR丸ゴシック体E" panose="020F0909000000000000" pitchFamily="49" charset="-128"/>
              <a:ea typeface="AR丸ゴシック体E" panose="020F0909000000000000" pitchFamily="49" charset="-128"/>
            </a:endParaRPr>
          </a:p>
          <a:p>
            <a:pPr defTabSz="544982"/>
            <a:r>
              <a:rPr lang="ja-JP" altLang="en-US" sz="536" dirty="0">
                <a:solidFill>
                  <a:prstClr val="black"/>
                </a:solidFill>
                <a:latin typeface="AR丸ゴシック体E" panose="020F0909000000000000" pitchFamily="49" charset="-128"/>
                <a:ea typeface="AR丸ゴシック体E" panose="020F0909000000000000" pitchFamily="49" charset="-128"/>
              </a:rPr>
              <a:t>　外観の修理</a:t>
            </a:r>
            <a:endParaRPr lang="ja-JP" altLang="en-US" sz="298" dirty="0">
              <a:solidFill>
                <a:prstClr val="black"/>
              </a:solidFill>
              <a:latin typeface="AR丸ゴシック体E" panose="020F0909000000000000" pitchFamily="49" charset="-128"/>
              <a:ea typeface="AR丸ゴシック体E" panose="020F0909000000000000" pitchFamily="49" charset="-128"/>
            </a:endParaRPr>
          </a:p>
        </p:txBody>
      </p:sp>
      <p:cxnSp>
        <p:nvCxnSpPr>
          <p:cNvPr id="3565" name="直線コネクタ 182"/>
          <p:cNvCxnSpPr>
            <a:stCxn id="3564" idx="1"/>
            <a:endCxn id="3527" idx="6"/>
          </p:cNvCxnSpPr>
          <p:nvPr/>
        </p:nvCxnSpPr>
        <p:spPr>
          <a:xfrm flipH="1" flipV="1">
            <a:off x="1024701" y="5258961"/>
            <a:ext cx="1019074" cy="1002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566" name="図 4"/>
          <p:cNvPicPr/>
          <p:nvPr/>
        </p:nvPicPr>
        <p:blipFill>
          <a:blip r:embed="rId10"/>
          <a:stretch>
            <a:fillRect/>
          </a:stretch>
        </p:blipFill>
        <p:spPr>
          <a:xfrm>
            <a:off x="4944908" y="3070807"/>
            <a:ext cx="1640779" cy="1042542"/>
          </a:xfrm>
          <a:prstGeom prst="rect">
            <a:avLst/>
          </a:prstGeom>
        </p:spPr>
      </p:pic>
      <p:pic>
        <p:nvPicPr>
          <p:cNvPr id="3567" name="図 8"/>
          <p:cNvPicPr>
            <a:picLocks noChangeAspect="1"/>
          </p:cNvPicPr>
          <p:nvPr/>
        </p:nvPicPr>
        <p:blipFill>
          <a:blip r:embed="rId11"/>
          <a:stretch>
            <a:fillRect/>
          </a:stretch>
        </p:blipFill>
        <p:spPr>
          <a:xfrm>
            <a:off x="7007495" y="3060623"/>
            <a:ext cx="1561220" cy="1042124"/>
          </a:xfrm>
          <a:prstGeom prst="rect">
            <a:avLst/>
          </a:prstGeom>
        </p:spPr>
      </p:pic>
      <p:pic>
        <p:nvPicPr>
          <p:cNvPr id="3568" name="図 18" descr="函館山遊歩道着工前写真.png"/>
          <p:cNvPicPr/>
          <p:nvPr/>
        </p:nvPicPr>
        <p:blipFill>
          <a:blip r:embed="rId12"/>
          <a:srcRect t="688" b="50000"/>
          <a:stretch>
            <a:fillRect/>
          </a:stretch>
        </p:blipFill>
        <p:spPr>
          <a:xfrm>
            <a:off x="4962116" y="5597023"/>
            <a:ext cx="1623571" cy="937994"/>
          </a:xfrm>
          <a:prstGeom prst="rect">
            <a:avLst/>
          </a:prstGeom>
          <a:noFill/>
          <a:ln>
            <a:noFill/>
          </a:ln>
        </p:spPr>
      </p:pic>
      <p:pic>
        <p:nvPicPr>
          <p:cNvPr id="3569" name="図 20" descr="函館山遊歩道着工後写真.png"/>
          <p:cNvPicPr/>
          <p:nvPr/>
        </p:nvPicPr>
        <p:blipFill>
          <a:blip r:embed="rId13"/>
          <a:srcRect t="1132" b="49434"/>
          <a:stretch>
            <a:fillRect/>
          </a:stretch>
        </p:blipFill>
        <p:spPr>
          <a:xfrm>
            <a:off x="7024530" y="5512850"/>
            <a:ext cx="1544185" cy="1123061"/>
          </a:xfrm>
          <a:prstGeom prst="rect">
            <a:avLst/>
          </a:prstGeom>
          <a:noFill/>
          <a:ln>
            <a:noFill/>
          </a:ln>
        </p:spPr>
      </p:pic>
      <p:pic>
        <p:nvPicPr>
          <p:cNvPr id="3570" name="図 23"/>
          <p:cNvPicPr>
            <a:picLocks noChangeAspect="1"/>
          </p:cNvPicPr>
          <p:nvPr/>
        </p:nvPicPr>
        <p:blipFill>
          <a:blip r:embed="rId14"/>
          <a:stretch>
            <a:fillRect/>
          </a:stretch>
        </p:blipFill>
        <p:spPr>
          <a:xfrm>
            <a:off x="7024530" y="4306222"/>
            <a:ext cx="1536340" cy="1023382"/>
          </a:xfrm>
          <a:prstGeom prst="rect">
            <a:avLst/>
          </a:prstGeom>
        </p:spPr>
      </p:pic>
      <p:pic>
        <p:nvPicPr>
          <p:cNvPr id="3571" name="図 25"/>
          <p:cNvPicPr>
            <a:picLocks noChangeAspect="1"/>
          </p:cNvPicPr>
          <p:nvPr/>
        </p:nvPicPr>
        <p:blipFill>
          <a:blip r:embed="rId15"/>
          <a:srcRect b="15396"/>
          <a:stretch>
            <a:fillRect/>
          </a:stretch>
        </p:blipFill>
        <p:spPr>
          <a:xfrm>
            <a:off x="4977797" y="4320275"/>
            <a:ext cx="1612825" cy="1023382"/>
          </a:xfrm>
          <a:prstGeom prst="rect">
            <a:avLst/>
          </a:prstGeom>
        </p:spPr>
      </p:pic>
      <p:cxnSp>
        <p:nvCxnSpPr>
          <p:cNvPr id="3572" name="直線コネクタ 157"/>
          <p:cNvCxnSpPr>
            <a:cxnSpLocks/>
          </p:cNvCxnSpPr>
          <p:nvPr/>
        </p:nvCxnSpPr>
        <p:spPr>
          <a:xfrm>
            <a:off x="1103319" y="5702620"/>
            <a:ext cx="5311" cy="98108"/>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73" name="直線コネクタ 167"/>
          <p:cNvCxnSpPr>
            <a:cxnSpLocks/>
          </p:cNvCxnSpPr>
          <p:nvPr/>
        </p:nvCxnSpPr>
        <p:spPr>
          <a:xfrm flipH="1">
            <a:off x="1070440" y="5794609"/>
            <a:ext cx="35876" cy="5706"/>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74" name="直線コネクタ 168"/>
          <p:cNvCxnSpPr>
            <a:cxnSpLocks/>
          </p:cNvCxnSpPr>
          <p:nvPr/>
        </p:nvCxnSpPr>
        <p:spPr>
          <a:xfrm flipH="1">
            <a:off x="1007046" y="5802774"/>
            <a:ext cx="56518" cy="2613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75" name="直線コネクタ 169"/>
          <p:cNvCxnSpPr>
            <a:cxnSpLocks/>
          </p:cNvCxnSpPr>
          <p:nvPr/>
        </p:nvCxnSpPr>
        <p:spPr>
          <a:xfrm flipH="1">
            <a:off x="996182" y="5833002"/>
            <a:ext cx="4787" cy="34537"/>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76" name="直線コネクタ 172"/>
          <p:cNvCxnSpPr>
            <a:cxnSpLocks/>
          </p:cNvCxnSpPr>
          <p:nvPr/>
        </p:nvCxnSpPr>
        <p:spPr>
          <a:xfrm flipH="1" flipV="1">
            <a:off x="994445" y="5880073"/>
            <a:ext cx="12601" cy="68253"/>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77" name="直線コネクタ 173"/>
          <p:cNvCxnSpPr>
            <a:cxnSpLocks/>
          </p:cNvCxnSpPr>
          <p:nvPr/>
        </p:nvCxnSpPr>
        <p:spPr>
          <a:xfrm flipH="1" flipV="1">
            <a:off x="1012516" y="5956803"/>
            <a:ext cx="19877" cy="8717"/>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579" name="スライド番号プレースホルダー 22"/>
          <p:cNvSpPr>
            <a:spLocks noGrp="1"/>
          </p:cNvSpPr>
          <p:nvPr>
            <p:ph type="sldNum" sz="quarter" idx="7"/>
          </p:nvPr>
        </p:nvSpPr>
        <p:spPr>
          <a:xfrm>
            <a:off x="6831780" y="6327317"/>
            <a:ext cx="2103120" cy="342900"/>
          </a:xfrm>
        </p:spPr>
        <p:txBody>
          <a:bodyPr/>
          <a:lstStyle/>
          <a:p>
            <a:fld id="{B6F15528-21DE-4FAA-801E-634DDDAF4B2B}" type="slidenum">
              <a:rPr lang="en-US" altLang="ja-JP" smtClean="0"/>
              <a:t>59</a:t>
            </a:fld>
            <a:endParaRPr lang="ja-JP" altLang="en-US" dirty="0"/>
          </a:p>
        </p:txBody>
      </p:sp>
    </p:spTree>
    <p:extLst>
      <p:ext uri="{BB962C8B-B14F-4D97-AF65-F5344CB8AC3E}">
        <p14:creationId xmlns:p14="http://schemas.microsoft.com/office/powerpoint/2010/main" val="3681213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 name="正方形/長方形 132"/>
          <p:cNvSpPr/>
          <p:nvPr/>
        </p:nvSpPr>
        <p:spPr>
          <a:xfrm>
            <a:off x="4699144" y="2301778"/>
            <a:ext cx="4144655" cy="4339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19"/>
          </a:p>
        </p:txBody>
      </p:sp>
      <p:pic>
        <p:nvPicPr>
          <p:cNvPr id="3586" name="図 36"/>
          <p:cNvPicPr>
            <a:picLocks noChangeAspect="1"/>
          </p:cNvPicPr>
          <p:nvPr/>
        </p:nvPicPr>
        <p:blipFill>
          <a:blip r:embed="rId3"/>
          <a:srcRect t="4277" b="10001"/>
          <a:stretch>
            <a:fillRect/>
          </a:stretch>
        </p:blipFill>
        <p:spPr>
          <a:xfrm>
            <a:off x="7093844" y="5824290"/>
            <a:ext cx="1351046" cy="780708"/>
          </a:xfrm>
          <a:prstGeom prst="rect">
            <a:avLst/>
          </a:prstGeom>
        </p:spPr>
      </p:pic>
      <p:pic>
        <p:nvPicPr>
          <p:cNvPr id="3587" name="図 241"/>
          <p:cNvPicPr>
            <a:picLocks noChangeAspect="1"/>
          </p:cNvPicPr>
          <p:nvPr/>
        </p:nvPicPr>
        <p:blipFill>
          <a:blip r:embed="rId4"/>
          <a:srcRect t="21992"/>
          <a:stretch>
            <a:fillRect/>
          </a:stretch>
        </p:blipFill>
        <p:spPr>
          <a:xfrm>
            <a:off x="7106038" y="4765114"/>
            <a:ext cx="1355691" cy="712391"/>
          </a:xfrm>
          <a:prstGeom prst="rect">
            <a:avLst/>
          </a:prstGeom>
        </p:spPr>
      </p:pic>
      <p:sp>
        <p:nvSpPr>
          <p:cNvPr id="3588" name="角丸四角形 167"/>
          <p:cNvSpPr/>
          <p:nvPr/>
        </p:nvSpPr>
        <p:spPr>
          <a:xfrm>
            <a:off x="7065401" y="896228"/>
            <a:ext cx="1535849" cy="1340918"/>
          </a:xfrm>
          <a:prstGeom prst="roundRect">
            <a:avLst>
              <a:gd name="adj" fmla="val 10297"/>
            </a:avLst>
          </a:prstGeom>
          <a:solidFill>
            <a:srgbClr val="73C8D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19" dirty="0"/>
          </a:p>
        </p:txBody>
      </p:sp>
      <p:sp>
        <p:nvSpPr>
          <p:cNvPr id="3589" name="角丸四角形 168"/>
          <p:cNvSpPr/>
          <p:nvPr/>
        </p:nvSpPr>
        <p:spPr>
          <a:xfrm>
            <a:off x="5376072" y="896228"/>
            <a:ext cx="1535849" cy="1340918"/>
          </a:xfrm>
          <a:prstGeom prst="roundRect">
            <a:avLst>
              <a:gd name="adj" fmla="val 10297"/>
            </a:avLst>
          </a:prstGeom>
          <a:solidFill>
            <a:srgbClr val="73C8D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19" dirty="0"/>
          </a:p>
        </p:txBody>
      </p:sp>
      <p:sp>
        <p:nvSpPr>
          <p:cNvPr id="3590" name="角丸四角形 146"/>
          <p:cNvSpPr/>
          <p:nvPr/>
        </p:nvSpPr>
        <p:spPr>
          <a:xfrm>
            <a:off x="3654980" y="896228"/>
            <a:ext cx="1535849" cy="1340918"/>
          </a:xfrm>
          <a:prstGeom prst="roundRect">
            <a:avLst>
              <a:gd name="adj" fmla="val 10297"/>
            </a:avLst>
          </a:prstGeom>
          <a:solidFill>
            <a:srgbClr val="73C8D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19" dirty="0"/>
              <a:t>Ｖ</a:t>
            </a:r>
          </a:p>
        </p:txBody>
      </p:sp>
      <p:sp>
        <p:nvSpPr>
          <p:cNvPr id="3591" name="Rectangle 2"/>
          <p:cNvSpPr txBox="1">
            <a:spLocks noChangeArrowheads="1"/>
          </p:cNvSpPr>
          <p:nvPr/>
        </p:nvSpPr>
        <p:spPr>
          <a:xfrm>
            <a:off x="609446" y="246116"/>
            <a:ext cx="2242956" cy="373843"/>
          </a:xfrm>
          <a:prstGeom prst="rect">
            <a:avLst/>
          </a:prstGeom>
        </p:spPr>
        <p:txBody>
          <a:bodyPr vert="horz" lIns="61926" tIns="30963" rIns="61926" bIns="30963" rtlCol="0" anchor="b">
            <a:norm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gn="l">
              <a:defRPr/>
            </a:pPr>
            <a:r>
              <a:rPr lang="ja-JP" altLang="en-US" sz="2167" b="1" dirty="0">
                <a:solidFill>
                  <a:srgbClr val="73C8DF"/>
                </a:solidFill>
                <a:latin typeface="AR Pゴシック体S" panose="020B0A00000000000000" pitchFamily="50" charset="-128"/>
                <a:ea typeface="AR Pゴシック体S" panose="020B0A00000000000000" pitchFamily="50" charset="-128"/>
                <a:cs typeface="Meiryo UI" panose="020B0604030504040204" pitchFamily="50" charset="-128"/>
              </a:rPr>
              <a:t>長崎県長崎市</a:t>
            </a:r>
          </a:p>
        </p:txBody>
      </p:sp>
      <p:sp>
        <p:nvSpPr>
          <p:cNvPr id="3592" name="正方形/長方形 4"/>
          <p:cNvSpPr/>
          <p:nvPr/>
        </p:nvSpPr>
        <p:spPr>
          <a:xfrm>
            <a:off x="283351" y="707097"/>
            <a:ext cx="8560448" cy="1553151"/>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19" dirty="0"/>
              <a:t>Ｚ</a:t>
            </a:r>
          </a:p>
        </p:txBody>
      </p:sp>
      <p:sp>
        <p:nvSpPr>
          <p:cNvPr id="3593" name="テキスト ボックス 9"/>
          <p:cNvSpPr txBox="1">
            <a:spLocks noChangeArrowheads="1"/>
          </p:cNvSpPr>
          <p:nvPr/>
        </p:nvSpPr>
        <p:spPr>
          <a:xfrm>
            <a:off x="420522" y="678899"/>
            <a:ext cx="1185840" cy="317459"/>
          </a:xfrm>
          <a:prstGeom prst="rect">
            <a:avLst/>
          </a:prstGeom>
          <a:noFill/>
          <a:ln>
            <a:noFill/>
          </a:ln>
        </p:spPr>
        <p:txBody>
          <a:bodyPr lIns="24380" rIns="2438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120000"/>
              </a:lnSpc>
            </a:pPr>
            <a:r>
              <a:rPr lang="ja-JP" altLang="en-US" sz="1219" b="1" u="sng" dirty="0">
                <a:solidFill>
                  <a:srgbClr val="002060"/>
                </a:solidFill>
                <a:latin typeface="HGPｺﾞｼｯｸM" panose="020B0600000000000000" pitchFamily="50" charset="-128"/>
                <a:ea typeface="HGPｺﾞｼｯｸM" panose="020B0600000000000000" pitchFamily="50" charset="-128"/>
              </a:rPr>
              <a:t>長崎市の概要</a:t>
            </a:r>
          </a:p>
        </p:txBody>
      </p:sp>
      <p:sp>
        <p:nvSpPr>
          <p:cNvPr id="3594" name="テキスト ボックス 10"/>
          <p:cNvSpPr txBox="1">
            <a:spLocks noChangeArrowheads="1"/>
          </p:cNvSpPr>
          <p:nvPr/>
        </p:nvSpPr>
        <p:spPr>
          <a:xfrm>
            <a:off x="456234" y="1940129"/>
            <a:ext cx="1212718" cy="363176"/>
          </a:xfrm>
          <a:prstGeom prst="rect">
            <a:avLst/>
          </a:prstGeom>
          <a:noFill/>
          <a:ln>
            <a:noFill/>
          </a:ln>
        </p:spPr>
        <p:txBody>
          <a:bodyPr lIns="24380" rIns="2438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677" dirty="0">
                <a:solidFill>
                  <a:srgbClr val="002060"/>
                </a:solidFill>
                <a:latin typeface="HGPｺﾞｼｯｸM" panose="020B0600000000000000" pitchFamily="50" charset="-128"/>
                <a:ea typeface="HGPｺﾞｼｯｸM" panose="020B0600000000000000" pitchFamily="50" charset="-128"/>
              </a:rPr>
              <a:t>市域面積：　４０５．８６</a:t>
            </a:r>
            <a:r>
              <a:rPr lang="en-US" altLang="ja-JP" sz="677" dirty="0">
                <a:solidFill>
                  <a:srgbClr val="002060"/>
                </a:solidFill>
                <a:latin typeface="HGPｺﾞｼｯｸM" panose="020B0600000000000000" pitchFamily="50" charset="-128"/>
                <a:ea typeface="HGPｺﾞｼｯｸM" panose="020B0600000000000000" pitchFamily="50" charset="-128"/>
              </a:rPr>
              <a:t>km</a:t>
            </a:r>
            <a:r>
              <a:rPr lang="en-US" altLang="ja-JP" sz="677" baseline="30000" dirty="0">
                <a:solidFill>
                  <a:srgbClr val="002060"/>
                </a:solidFill>
                <a:latin typeface="HGPｺﾞｼｯｸM" panose="020B0600000000000000" pitchFamily="50" charset="-128"/>
                <a:ea typeface="HGPｺﾞｼｯｸM" panose="020B0600000000000000" pitchFamily="50" charset="-128"/>
              </a:rPr>
              <a:t>2</a:t>
            </a:r>
          </a:p>
          <a:p>
            <a:r>
              <a:rPr lang="ja-JP" altLang="en-US" sz="677" dirty="0">
                <a:solidFill>
                  <a:srgbClr val="002060"/>
                </a:solidFill>
                <a:latin typeface="HGPｺﾞｼｯｸM" panose="020B0600000000000000" pitchFamily="50" charset="-128"/>
                <a:ea typeface="HGPｺﾞｼｯｸM" panose="020B0600000000000000" pitchFamily="50" charset="-128"/>
              </a:rPr>
              <a:t>人　　　口：　４０６，３１３人</a:t>
            </a:r>
            <a:endParaRPr lang="en-US" altLang="ja-JP" sz="677" dirty="0">
              <a:solidFill>
                <a:srgbClr val="002060"/>
              </a:solidFill>
              <a:latin typeface="HGPｺﾞｼｯｸM" panose="020B0600000000000000" pitchFamily="50" charset="-128"/>
              <a:ea typeface="HGPｺﾞｼｯｸM" panose="020B0600000000000000" pitchFamily="50" charset="-128"/>
            </a:endParaRPr>
          </a:p>
          <a:p>
            <a:pPr algn="r"/>
            <a:r>
              <a:rPr lang="ja-JP" altLang="en-US" sz="406" dirty="0">
                <a:solidFill>
                  <a:srgbClr val="002060"/>
                </a:solidFill>
                <a:latin typeface="HGPｺﾞｼｯｸM" panose="020B0600000000000000" pitchFamily="50" charset="-128"/>
                <a:ea typeface="HGPｺﾞｼｯｸM" panose="020B0600000000000000" pitchFamily="50" charset="-128"/>
              </a:rPr>
              <a:t>（令和</a:t>
            </a:r>
            <a:r>
              <a:rPr lang="en-US" altLang="ja-JP" sz="406" dirty="0">
                <a:solidFill>
                  <a:srgbClr val="002060"/>
                </a:solidFill>
                <a:latin typeface="HGPｺﾞｼｯｸM" panose="020B0600000000000000" pitchFamily="50" charset="-128"/>
                <a:ea typeface="HGPｺﾞｼｯｸM" panose="020B0600000000000000" pitchFamily="50" charset="-128"/>
              </a:rPr>
              <a:t>2</a:t>
            </a:r>
            <a:r>
              <a:rPr lang="ja-JP" altLang="en-US" sz="406" dirty="0">
                <a:solidFill>
                  <a:srgbClr val="002060"/>
                </a:solidFill>
                <a:latin typeface="HGPｺﾞｼｯｸM" panose="020B0600000000000000" pitchFamily="50" charset="-128"/>
                <a:ea typeface="HGPｺﾞｼｯｸM" panose="020B0600000000000000" pitchFamily="50" charset="-128"/>
              </a:rPr>
              <a:t>年</a:t>
            </a:r>
            <a:r>
              <a:rPr lang="en-US" altLang="ja-JP" sz="406" dirty="0">
                <a:solidFill>
                  <a:srgbClr val="002060"/>
                </a:solidFill>
                <a:latin typeface="HGPｺﾞｼｯｸM" panose="020B0600000000000000" pitchFamily="50" charset="-128"/>
                <a:ea typeface="HGPｺﾞｼｯｸM" panose="020B0600000000000000" pitchFamily="50" charset="-128"/>
              </a:rPr>
              <a:t>10</a:t>
            </a:r>
            <a:r>
              <a:rPr lang="ja-JP" altLang="en-US" sz="406" dirty="0">
                <a:solidFill>
                  <a:srgbClr val="002060"/>
                </a:solidFill>
                <a:latin typeface="HGPｺﾞｼｯｸM" panose="020B0600000000000000" pitchFamily="50" charset="-128"/>
                <a:ea typeface="HGPｺﾞｼｯｸM" panose="020B0600000000000000" pitchFamily="50" charset="-128"/>
              </a:rPr>
              <a:t>月</a:t>
            </a:r>
            <a:r>
              <a:rPr lang="en-US" altLang="ja-JP" sz="406" dirty="0">
                <a:solidFill>
                  <a:srgbClr val="002060"/>
                </a:solidFill>
                <a:latin typeface="HGPｺﾞｼｯｸM" panose="020B0600000000000000" pitchFamily="50" charset="-128"/>
                <a:ea typeface="HGPｺﾞｼｯｸM" panose="020B0600000000000000" pitchFamily="50" charset="-128"/>
              </a:rPr>
              <a:t>1</a:t>
            </a:r>
            <a:r>
              <a:rPr lang="ja-JP" altLang="en-US" sz="406" dirty="0">
                <a:solidFill>
                  <a:srgbClr val="002060"/>
                </a:solidFill>
                <a:latin typeface="HGPｺﾞｼｯｸM" panose="020B0600000000000000" pitchFamily="50" charset="-128"/>
                <a:ea typeface="HGPｺﾞｼｯｸM" panose="020B0600000000000000" pitchFamily="50" charset="-128"/>
              </a:rPr>
              <a:t>日時点）</a:t>
            </a:r>
            <a:endParaRPr lang="en-US" altLang="ja-JP" sz="677" dirty="0">
              <a:solidFill>
                <a:srgbClr val="002060"/>
              </a:solidFill>
              <a:latin typeface="HGPｺﾞｼｯｸM" panose="020B0600000000000000" pitchFamily="50" charset="-128"/>
              <a:ea typeface="HGPｺﾞｼｯｸM" panose="020B0600000000000000" pitchFamily="50" charset="-128"/>
            </a:endParaRPr>
          </a:p>
        </p:txBody>
      </p:sp>
      <p:cxnSp>
        <p:nvCxnSpPr>
          <p:cNvPr id="3595" name="直線コネクタ 64"/>
          <p:cNvCxnSpPr/>
          <p:nvPr/>
        </p:nvCxnSpPr>
        <p:spPr>
          <a:xfrm>
            <a:off x="207923" y="644152"/>
            <a:ext cx="8728155" cy="0"/>
          </a:xfrm>
          <a:prstGeom prst="line">
            <a:avLst/>
          </a:prstGeom>
          <a:ln w="82550">
            <a:solidFill>
              <a:srgbClr val="73C8DF"/>
            </a:solidFill>
          </a:ln>
        </p:spPr>
        <p:style>
          <a:lnRef idx="1">
            <a:schemeClr val="accent1"/>
          </a:lnRef>
          <a:fillRef idx="0">
            <a:schemeClr val="accent1"/>
          </a:fillRef>
          <a:effectRef idx="0">
            <a:schemeClr val="accent1"/>
          </a:effectRef>
          <a:fontRef idx="minor">
            <a:schemeClr val="tx1"/>
          </a:fontRef>
        </p:style>
      </p:cxnSp>
      <p:grpSp>
        <p:nvGrpSpPr>
          <p:cNvPr id="3596" name="グループ化 15"/>
          <p:cNvGrpSpPr/>
          <p:nvPr/>
        </p:nvGrpSpPr>
        <p:grpSpPr>
          <a:xfrm>
            <a:off x="411621" y="958704"/>
            <a:ext cx="1257331" cy="975170"/>
            <a:chOff x="256570" y="1044104"/>
            <a:chExt cx="1738344" cy="1172338"/>
          </a:xfrm>
        </p:grpSpPr>
        <p:grpSp>
          <p:nvGrpSpPr>
            <p:cNvPr id="3597" name="グループ化 61"/>
            <p:cNvGrpSpPr/>
            <p:nvPr/>
          </p:nvGrpSpPr>
          <p:grpSpPr>
            <a:xfrm>
              <a:off x="256570" y="1044104"/>
              <a:ext cx="1738344" cy="1172338"/>
              <a:chOff x="-569719" y="1668429"/>
              <a:chExt cx="5992516" cy="4438894"/>
            </a:xfrm>
          </p:grpSpPr>
          <p:pic>
            <p:nvPicPr>
              <p:cNvPr id="3598" name="Picture 2" descr="長崎市の位置+"/>
              <p:cNvPicPr>
                <a:picLocks noChangeAspect="1" noChangeArrowheads="1"/>
              </p:cNvPicPr>
              <p:nvPr/>
            </p:nvPicPr>
            <p:blipFill>
              <a:blip r:embed="rId5"/>
              <a:srcRect l="8781" t="10715" r="9766" b="23026"/>
              <a:stretch>
                <a:fillRect/>
              </a:stretch>
            </p:blipFill>
            <p:spPr>
              <a:xfrm>
                <a:off x="-569719" y="1668429"/>
                <a:ext cx="5992516" cy="4438894"/>
              </a:xfrm>
              <a:prstGeom prst="rect">
                <a:avLst/>
              </a:prstGeom>
              <a:noFill/>
              <a:ln w="9525">
                <a:solidFill>
                  <a:srgbClr val="000000"/>
                </a:solidFill>
                <a:miter lim="800000"/>
                <a:headEnd/>
                <a:tailEnd/>
              </a:ln>
            </p:spPr>
          </p:pic>
          <p:sp>
            <p:nvSpPr>
              <p:cNvPr id="3599" name="円/楕円 86"/>
              <p:cNvSpPr>
                <a:spLocks noChangeAspect="1"/>
              </p:cNvSpPr>
              <p:nvPr/>
            </p:nvSpPr>
            <p:spPr>
              <a:xfrm>
                <a:off x="3663034" y="4432813"/>
                <a:ext cx="146729" cy="1467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sz="1219"/>
              </a:p>
            </p:txBody>
          </p:sp>
        </p:grpSp>
        <p:sp>
          <p:nvSpPr>
            <p:cNvPr id="3600" name="円/楕円 9"/>
            <p:cNvSpPr/>
            <p:nvPr/>
          </p:nvSpPr>
          <p:spPr>
            <a:xfrm>
              <a:off x="1209558" y="1557996"/>
              <a:ext cx="499083" cy="4408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sp>
          <p:nvSpPr>
            <p:cNvPr id="3601" name="テキスト ボックス 15"/>
            <p:cNvSpPr txBox="1">
              <a:spLocks noChangeArrowheads="1"/>
            </p:cNvSpPr>
            <p:nvPr/>
          </p:nvSpPr>
          <p:spPr>
            <a:xfrm>
              <a:off x="726630" y="1650035"/>
              <a:ext cx="1223963" cy="276425"/>
            </a:xfrm>
            <a:prstGeom prst="rect">
              <a:avLst/>
            </a:prstGeom>
            <a:noFill/>
            <a:ln>
              <a:noFill/>
            </a:ln>
          </p:spPr>
          <p:txBody>
            <a:bodyPr lIns="24380" rIns="2438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ja-JP" altLang="en-US" sz="745" dirty="0">
                  <a:solidFill>
                    <a:srgbClr val="FF0000"/>
                  </a:solidFill>
                </a:rPr>
                <a:t>長崎市</a:t>
              </a:r>
            </a:p>
          </p:txBody>
        </p:sp>
      </p:grpSp>
      <p:sp>
        <p:nvSpPr>
          <p:cNvPr id="3602" name="正方形/長方形 21"/>
          <p:cNvSpPr/>
          <p:nvPr/>
        </p:nvSpPr>
        <p:spPr>
          <a:xfrm>
            <a:off x="2436569" y="300380"/>
            <a:ext cx="4679486" cy="300723"/>
          </a:xfrm>
          <a:prstGeom prst="rect">
            <a:avLst/>
          </a:prstGeom>
        </p:spPr>
        <p:txBody>
          <a:bodyPr wrap="none">
            <a:spAutoFit/>
          </a:bodyPr>
          <a:lstStyle/>
          <a:p>
            <a:pPr>
              <a:defRPr/>
            </a:pPr>
            <a:r>
              <a:rPr lang="ja-JP" altLang="en-US" sz="1354" dirty="0">
                <a:solidFill>
                  <a:srgbClr val="73C8DF"/>
                </a:solidFill>
                <a:latin typeface="AR Pゴシック体S" panose="020B0A00000000000000" pitchFamily="50" charset="-128"/>
                <a:ea typeface="AR Pゴシック体S" panose="020B0A00000000000000" pitchFamily="50" charset="-128"/>
                <a:cs typeface="Meiryo UI" panose="020B0604030504040204" pitchFamily="50" charset="-128"/>
              </a:rPr>
              <a:t>～長崎夜景の更なる魅力向上を目指した夜間景観の刷新～</a:t>
            </a:r>
          </a:p>
        </p:txBody>
      </p:sp>
      <p:pic>
        <p:nvPicPr>
          <p:cNvPr id="3603" name="Picture 4" descr="ロゴ"/>
          <p:cNvPicPr>
            <a:picLocks noChangeAspect="1" noChangeArrowheads="1"/>
          </p:cNvPicPr>
          <p:nvPr/>
        </p:nvPicPr>
        <p:blipFill>
          <a:blip r:embed="rId6"/>
          <a:stretch>
            <a:fillRect/>
          </a:stretch>
        </p:blipFill>
        <p:spPr>
          <a:xfrm>
            <a:off x="7625132" y="306071"/>
            <a:ext cx="698296" cy="256475"/>
          </a:xfrm>
          <a:prstGeom prst="rect">
            <a:avLst/>
          </a:prstGeom>
          <a:noFill/>
        </p:spPr>
      </p:pic>
      <p:sp>
        <p:nvSpPr>
          <p:cNvPr id="3604" name="テキスト ボックス 152"/>
          <p:cNvSpPr txBox="1"/>
          <p:nvPr/>
        </p:nvSpPr>
        <p:spPr>
          <a:xfrm>
            <a:off x="6962060" y="194364"/>
            <a:ext cx="1425371" cy="144527"/>
          </a:xfrm>
          <a:prstGeom prst="rect">
            <a:avLst/>
          </a:prstGeom>
          <a:noFill/>
        </p:spPr>
        <p:txBody>
          <a:bodyPr wrap="square" rtlCol="0">
            <a:spAutoFit/>
          </a:bodyPr>
          <a:lstStyle/>
          <a:p>
            <a:pPr algn="r"/>
            <a:r>
              <a:rPr lang="ja-JP" altLang="en-US" sz="339" b="1" dirty="0">
                <a:latin typeface="Meiryo UI" panose="020B0604030504040204" pitchFamily="50" charset="-128"/>
                <a:ea typeface="Meiryo UI" panose="020B0604030504040204" pitchFamily="50" charset="-128"/>
                <a:cs typeface="Meiryo UI" panose="020B0604030504040204" pitchFamily="50" charset="-128"/>
              </a:rPr>
              <a:t>「長崎さる</a:t>
            </a:r>
            <a:r>
              <a:rPr lang="ja-JP" altLang="en-US" sz="339" b="1" dirty="0" err="1">
                <a:latin typeface="Meiryo UI" panose="020B0604030504040204" pitchFamily="50" charset="-128"/>
                <a:ea typeface="Meiryo UI" panose="020B0604030504040204" pitchFamily="50" charset="-128"/>
                <a:cs typeface="Meiryo UI" panose="020B0604030504040204" pitchFamily="50" charset="-128"/>
              </a:rPr>
              <a:t>く</a:t>
            </a:r>
            <a:r>
              <a:rPr lang="ja-JP" altLang="en-US" sz="339" b="1" dirty="0">
                <a:latin typeface="Meiryo UI" panose="020B0604030504040204" pitchFamily="50" charset="-128"/>
                <a:ea typeface="Meiryo UI" panose="020B0604030504040204" pitchFamily="50" charset="-128"/>
                <a:cs typeface="Meiryo UI" panose="020B0604030504040204" pitchFamily="50" charset="-128"/>
              </a:rPr>
              <a:t>」マスコットキャラクター「さるくちゃん」</a:t>
            </a:r>
            <a:endParaRPr lang="en-US" altLang="ja-JP" sz="339"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05" name="Picture 10" descr="画像検索結果"/>
          <p:cNvPicPr>
            <a:picLocks noChangeAspect="1" noChangeArrowheads="1"/>
          </p:cNvPicPr>
          <p:nvPr/>
        </p:nvPicPr>
        <p:blipFill>
          <a:blip r:embed="rId7"/>
          <a:stretch>
            <a:fillRect/>
          </a:stretch>
        </p:blipFill>
        <p:spPr>
          <a:xfrm>
            <a:off x="305988" y="226593"/>
            <a:ext cx="346789" cy="329985"/>
          </a:xfrm>
          <a:prstGeom prst="rect">
            <a:avLst/>
          </a:prstGeom>
          <a:noFill/>
        </p:spPr>
      </p:pic>
      <p:sp>
        <p:nvSpPr>
          <p:cNvPr id="3606" name="角丸四角形 30"/>
          <p:cNvSpPr/>
          <p:nvPr/>
        </p:nvSpPr>
        <p:spPr>
          <a:xfrm>
            <a:off x="1896583" y="896228"/>
            <a:ext cx="1535849" cy="1340918"/>
          </a:xfrm>
          <a:prstGeom prst="roundRect">
            <a:avLst>
              <a:gd name="adj" fmla="val 10297"/>
            </a:avLst>
          </a:prstGeom>
          <a:solidFill>
            <a:srgbClr val="73C8D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19" dirty="0"/>
              <a:t>Ｖ</a:t>
            </a:r>
          </a:p>
        </p:txBody>
      </p:sp>
      <p:pic>
        <p:nvPicPr>
          <p:cNvPr id="3607" name="図 187"/>
          <p:cNvPicPr preferRelativeResize="0"/>
          <p:nvPr/>
        </p:nvPicPr>
        <p:blipFill>
          <a:blip r:embed="rId8"/>
          <a:stretch>
            <a:fillRect/>
          </a:stretch>
        </p:blipFill>
        <p:spPr>
          <a:xfrm>
            <a:off x="2095805" y="943955"/>
            <a:ext cx="1149776" cy="731410"/>
          </a:xfrm>
          <a:prstGeom prst="rect">
            <a:avLst/>
          </a:prstGeom>
        </p:spPr>
      </p:pic>
      <p:sp>
        <p:nvSpPr>
          <p:cNvPr id="3608" name="テキスト ボックス 189"/>
          <p:cNvSpPr txBox="1"/>
          <p:nvPr/>
        </p:nvSpPr>
        <p:spPr>
          <a:xfrm>
            <a:off x="2066864" y="1679535"/>
            <a:ext cx="1173378" cy="145874"/>
          </a:xfrm>
          <a:prstGeom prst="rect">
            <a:avLst/>
          </a:prstGeom>
          <a:noFill/>
        </p:spPr>
        <p:txBody>
          <a:bodyPr wrap="square" lIns="0" tIns="0" bIns="0" rtlCol="0">
            <a:spAutoFit/>
          </a:bodyPr>
          <a:lstStyle/>
          <a:p>
            <a:r>
              <a:rPr lang="ja-JP" altLang="en-US" sz="948" b="1" dirty="0">
                <a:latin typeface="HGPｺﾞｼｯｸM" panose="020B0600000000000000" pitchFamily="50" charset="-128"/>
                <a:ea typeface="HGPｺﾞｼｯｸM" panose="020B0600000000000000" pitchFamily="50" charset="-128"/>
              </a:rPr>
              <a:t>グラバー園</a:t>
            </a:r>
            <a:endParaRPr lang="en-US" altLang="ja-JP" sz="948" b="1" dirty="0">
              <a:latin typeface="HGPｺﾞｼｯｸM" panose="020B0600000000000000" pitchFamily="50" charset="-128"/>
              <a:ea typeface="HGPｺﾞｼｯｸM" panose="020B0600000000000000" pitchFamily="50" charset="-128"/>
            </a:endParaRPr>
          </a:p>
        </p:txBody>
      </p:sp>
      <p:sp>
        <p:nvSpPr>
          <p:cNvPr id="3609" name="テキスト ボックス 190"/>
          <p:cNvSpPr txBox="1"/>
          <p:nvPr/>
        </p:nvSpPr>
        <p:spPr>
          <a:xfrm>
            <a:off x="1993941" y="1833625"/>
            <a:ext cx="1410287" cy="436273"/>
          </a:xfrm>
          <a:prstGeom prst="rect">
            <a:avLst/>
          </a:prstGeom>
          <a:noFill/>
        </p:spPr>
        <p:txBody>
          <a:bodyPr wrap="square" rtlCol="0">
            <a:spAutoFit/>
          </a:bodyPr>
          <a:lstStyle/>
          <a:p>
            <a:pPr algn="just"/>
            <a:r>
              <a:rPr lang="ja-JP" altLang="en-US" sz="745" dirty="0">
                <a:latin typeface="HGPｺﾞｼｯｸM" panose="020B0600000000000000" pitchFamily="50" charset="-128"/>
                <a:ea typeface="HGPｺﾞｼｯｸM" panose="020B0600000000000000" pitchFamily="50" charset="-128"/>
              </a:rPr>
              <a:t>世界遺産となった旧グラバー住宅や各地から移築された洋館群がある本市有数の観光地。</a:t>
            </a:r>
          </a:p>
        </p:txBody>
      </p:sp>
      <p:sp>
        <p:nvSpPr>
          <p:cNvPr id="3610" name="正方形/長方形 199"/>
          <p:cNvSpPr/>
          <p:nvPr/>
        </p:nvSpPr>
        <p:spPr>
          <a:xfrm>
            <a:off x="5582454" y="1679535"/>
            <a:ext cx="1511604" cy="17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ja-JP" altLang="en-US" sz="948" b="1" dirty="0">
                <a:solidFill>
                  <a:schemeClr val="tx1"/>
                </a:solidFill>
                <a:latin typeface="HGPｺﾞｼｯｸM" panose="020B0600000000000000" pitchFamily="50" charset="-128"/>
                <a:ea typeface="HGPｺﾞｼｯｸM" panose="020B0600000000000000" pitchFamily="50" charset="-128"/>
              </a:rPr>
              <a:t>大浦天主堂</a:t>
            </a:r>
          </a:p>
        </p:txBody>
      </p:sp>
      <p:sp>
        <p:nvSpPr>
          <p:cNvPr id="3611" name="テキスト ボックス 44"/>
          <p:cNvSpPr txBox="1">
            <a:spLocks noChangeArrowheads="1"/>
          </p:cNvSpPr>
          <p:nvPr/>
        </p:nvSpPr>
        <p:spPr>
          <a:xfrm>
            <a:off x="7033357" y="1833625"/>
            <a:ext cx="1489941" cy="436273"/>
          </a:xfrm>
          <a:prstGeom prst="rect">
            <a:avLst/>
          </a:prstGeom>
          <a:noFill/>
          <a:ln>
            <a:noFill/>
          </a:ln>
        </p:spPr>
        <p:txBody>
          <a:bodyPr wrap="square" rIns="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just" eaLnBrk="1" hangingPunct="1"/>
            <a:r>
              <a:rPr lang="ja-JP" altLang="ja-JP" sz="745" dirty="0">
                <a:latin typeface="HGPｺﾞｼｯｸM" panose="020B0600000000000000" pitchFamily="50" charset="-128"/>
                <a:ea typeface="HGPｺﾞｼｯｸM" panose="020B0600000000000000" pitchFamily="50" charset="-128"/>
              </a:rPr>
              <a:t>鎖国時代に中国人居留地が築造された場所</a:t>
            </a:r>
            <a:r>
              <a:rPr lang="ja-JP" altLang="en-US" sz="745" dirty="0">
                <a:latin typeface="HGPｺﾞｼｯｸM" panose="020B0600000000000000" pitchFamily="50" charset="-128"/>
                <a:ea typeface="HGPｺﾞｼｯｸM" panose="020B0600000000000000" pitchFamily="50" charset="-128"/>
              </a:rPr>
              <a:t>。当時の</a:t>
            </a:r>
            <a:r>
              <a:rPr lang="ja-JP" altLang="ja-JP" sz="745" dirty="0">
                <a:latin typeface="HGPｺﾞｼｯｸM" panose="020B0600000000000000" pitchFamily="50" charset="-128"/>
                <a:ea typeface="HGPｺﾞｼｯｸM" panose="020B0600000000000000" pitchFamily="50" charset="-128"/>
              </a:rPr>
              <a:t>地形や石垣、お堂など</a:t>
            </a:r>
            <a:r>
              <a:rPr lang="ja-JP" altLang="en-US" sz="745" dirty="0">
                <a:latin typeface="HGPｺﾞｼｯｸM" panose="020B0600000000000000" pitchFamily="50" charset="-128"/>
                <a:ea typeface="HGPｺﾞｼｯｸM" panose="020B0600000000000000" pitchFamily="50" charset="-128"/>
              </a:rPr>
              <a:t>が</a:t>
            </a:r>
            <a:r>
              <a:rPr lang="ja-JP" altLang="ja-JP" sz="745" dirty="0">
                <a:latin typeface="HGPｺﾞｼｯｸM" panose="020B0600000000000000" pitchFamily="50" charset="-128"/>
                <a:ea typeface="HGPｺﾞｼｯｸM" panose="020B0600000000000000" pitchFamily="50" charset="-128"/>
              </a:rPr>
              <a:t>残存</a:t>
            </a:r>
            <a:r>
              <a:rPr lang="ja-JP" altLang="en-US" sz="745" dirty="0">
                <a:latin typeface="HGPｺﾞｼｯｸM" panose="020B0600000000000000" pitchFamily="50" charset="-128"/>
                <a:ea typeface="HGPｺﾞｼｯｸM" panose="020B0600000000000000" pitchFamily="50" charset="-128"/>
              </a:rPr>
              <a:t>・</a:t>
            </a:r>
            <a:r>
              <a:rPr lang="ja-JP" altLang="ja-JP" sz="745" dirty="0">
                <a:latin typeface="HGPｺﾞｼｯｸM" panose="020B0600000000000000" pitchFamily="50" charset="-128"/>
                <a:ea typeface="HGPｺﾞｼｯｸM" panose="020B0600000000000000" pitchFamily="50" charset="-128"/>
              </a:rPr>
              <a:t>復元。</a:t>
            </a:r>
            <a:endParaRPr lang="ja-JP" altLang="en-US" sz="745" dirty="0">
              <a:latin typeface="HGPｺﾞｼｯｸM" panose="020B0600000000000000" pitchFamily="50" charset="-128"/>
              <a:ea typeface="HGPｺﾞｼｯｸM" panose="020B0600000000000000" pitchFamily="50" charset="-128"/>
            </a:endParaRPr>
          </a:p>
        </p:txBody>
      </p:sp>
      <p:sp>
        <p:nvSpPr>
          <p:cNvPr id="3612" name="正方形/長方形 202"/>
          <p:cNvSpPr/>
          <p:nvPr/>
        </p:nvSpPr>
        <p:spPr>
          <a:xfrm>
            <a:off x="7248551" y="1679536"/>
            <a:ext cx="939641" cy="17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ja-JP" altLang="en-US" sz="948" b="1" dirty="0">
                <a:solidFill>
                  <a:schemeClr val="tx1"/>
                </a:solidFill>
                <a:latin typeface="HGPｺﾞｼｯｸM" panose="020B0600000000000000" pitchFamily="50" charset="-128"/>
                <a:ea typeface="HGPｺﾞｼｯｸM" panose="020B0600000000000000" pitchFamily="50" charset="-128"/>
              </a:rPr>
              <a:t>唐人屋敷跡</a:t>
            </a:r>
          </a:p>
        </p:txBody>
      </p:sp>
      <p:pic>
        <p:nvPicPr>
          <p:cNvPr id="3613" name="図 206"/>
          <p:cNvPicPr preferRelativeResize="0"/>
          <p:nvPr/>
        </p:nvPicPr>
        <p:blipFill>
          <a:blip r:embed="rId9"/>
          <a:stretch>
            <a:fillRect/>
          </a:stretch>
        </p:blipFill>
        <p:spPr>
          <a:xfrm>
            <a:off x="7248551" y="943955"/>
            <a:ext cx="1152195" cy="731410"/>
          </a:xfrm>
          <a:prstGeom prst="rect">
            <a:avLst/>
          </a:prstGeom>
        </p:spPr>
      </p:pic>
      <p:sp>
        <p:nvSpPr>
          <p:cNvPr id="3614" name="テキスト ボックス 49"/>
          <p:cNvSpPr txBox="1">
            <a:spLocks noChangeArrowheads="1"/>
          </p:cNvSpPr>
          <p:nvPr/>
        </p:nvSpPr>
        <p:spPr>
          <a:xfrm>
            <a:off x="3739334" y="1833625"/>
            <a:ext cx="1408551" cy="550920"/>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just" eaLnBrk="1" hangingPunct="1"/>
            <a:r>
              <a:rPr lang="ja-JP" altLang="en-US" sz="745" dirty="0">
                <a:latin typeface="HGPｺﾞｼｯｸM" panose="020B0600000000000000" pitchFamily="50" charset="-128"/>
                <a:ea typeface="HGPｺﾞｼｯｸM" panose="020B0600000000000000" pitchFamily="50" charset="-128"/>
              </a:rPr>
              <a:t>悲惨な戦争を二度と繰り返さないという誓いと、世界平和への願いを込めてつくられた公園。</a:t>
            </a:r>
          </a:p>
          <a:p>
            <a:pPr algn="just" eaLnBrk="1" hangingPunct="1"/>
            <a:endParaRPr lang="ja-JP" altLang="en-US" sz="745" dirty="0">
              <a:latin typeface="HGPｺﾞｼｯｸM" panose="020B0600000000000000" pitchFamily="50" charset="-128"/>
              <a:ea typeface="HGPｺﾞｼｯｸM" panose="020B0600000000000000" pitchFamily="50" charset="-128"/>
            </a:endParaRPr>
          </a:p>
        </p:txBody>
      </p:sp>
      <p:sp>
        <p:nvSpPr>
          <p:cNvPr id="3615" name="正方形/長方形 196"/>
          <p:cNvSpPr/>
          <p:nvPr/>
        </p:nvSpPr>
        <p:spPr>
          <a:xfrm>
            <a:off x="3795265" y="1679536"/>
            <a:ext cx="616035" cy="17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ja-JP" altLang="en-US" sz="948" b="1" dirty="0">
                <a:solidFill>
                  <a:schemeClr val="tx1"/>
                </a:solidFill>
                <a:latin typeface="HGPｺﾞｼｯｸM" panose="020B0600000000000000" pitchFamily="50" charset="-128"/>
                <a:ea typeface="HGPｺﾞｼｯｸM" panose="020B0600000000000000" pitchFamily="50" charset="-128"/>
              </a:rPr>
              <a:t>平和公園</a:t>
            </a:r>
          </a:p>
        </p:txBody>
      </p:sp>
      <p:pic>
        <p:nvPicPr>
          <p:cNvPr id="3616" name="図 12"/>
          <p:cNvPicPr preferRelativeResize="0"/>
          <p:nvPr/>
        </p:nvPicPr>
        <p:blipFill>
          <a:blip r:embed="rId10"/>
          <a:stretch>
            <a:fillRect/>
          </a:stretch>
        </p:blipFill>
        <p:spPr>
          <a:xfrm>
            <a:off x="3795265" y="943955"/>
            <a:ext cx="1206188" cy="731410"/>
          </a:xfrm>
          <a:prstGeom prst="rect">
            <a:avLst/>
          </a:prstGeom>
        </p:spPr>
      </p:pic>
      <p:sp>
        <p:nvSpPr>
          <p:cNvPr id="3617" name="テキスト ボックス 23"/>
          <p:cNvSpPr txBox="1">
            <a:spLocks noChangeArrowheads="1"/>
          </p:cNvSpPr>
          <p:nvPr/>
        </p:nvSpPr>
        <p:spPr>
          <a:xfrm>
            <a:off x="5515819" y="1833625"/>
            <a:ext cx="1254762" cy="436273"/>
          </a:xfrm>
          <a:prstGeom prst="rect">
            <a:avLst/>
          </a:prstGeom>
          <a:noFill/>
          <a:ln>
            <a:noFill/>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just" eaLnBrk="1" hangingPunct="1"/>
            <a:r>
              <a:rPr lang="ja-JP" altLang="en-US" sz="745" dirty="0">
                <a:latin typeface="HGPｺﾞｼｯｸM" panose="020B0600000000000000" pitchFamily="50" charset="-128"/>
                <a:ea typeface="HGPｺﾞｼｯｸM" panose="020B0600000000000000" pitchFamily="50" charset="-128"/>
              </a:rPr>
              <a:t>世界の宗教史上に残る劇的な「信徒発見」の舞台。世界文化遺産。</a:t>
            </a:r>
            <a:endParaRPr lang="en-US" altLang="ja-JP" sz="745" dirty="0">
              <a:latin typeface="HGPｺﾞｼｯｸM" panose="020B0600000000000000" pitchFamily="50" charset="-128"/>
              <a:ea typeface="HGPｺﾞｼｯｸM" panose="020B0600000000000000" pitchFamily="50" charset="-128"/>
            </a:endParaRPr>
          </a:p>
        </p:txBody>
      </p:sp>
      <p:pic>
        <p:nvPicPr>
          <p:cNvPr id="3618" name="図 13"/>
          <p:cNvPicPr preferRelativeResize="0"/>
          <p:nvPr/>
        </p:nvPicPr>
        <p:blipFill>
          <a:blip r:embed="rId11"/>
          <a:stretch>
            <a:fillRect/>
          </a:stretch>
        </p:blipFill>
        <p:spPr>
          <a:xfrm>
            <a:off x="5582454" y="943955"/>
            <a:ext cx="1172893" cy="731410"/>
          </a:xfrm>
          <a:prstGeom prst="rect">
            <a:avLst/>
          </a:prstGeom>
        </p:spPr>
      </p:pic>
      <p:pic>
        <p:nvPicPr>
          <p:cNvPr id="3619" name="Picture 2" descr="http://www.saruku.info/images/symbol/char_mini.gif"/>
          <p:cNvPicPr>
            <a:picLocks noChangeAspect="1" noChangeArrowheads="1"/>
          </p:cNvPicPr>
          <p:nvPr/>
        </p:nvPicPr>
        <p:blipFill>
          <a:blip r:embed="rId12"/>
          <a:stretch>
            <a:fillRect/>
          </a:stretch>
        </p:blipFill>
        <p:spPr>
          <a:xfrm>
            <a:off x="8323428" y="190728"/>
            <a:ext cx="552415" cy="729190"/>
          </a:xfrm>
          <a:prstGeom prst="rect">
            <a:avLst/>
          </a:prstGeom>
          <a:noFill/>
        </p:spPr>
      </p:pic>
      <p:pic>
        <p:nvPicPr>
          <p:cNvPr id="3620" name="図 209"/>
          <p:cNvPicPr>
            <a:picLocks noChangeAspect="1"/>
          </p:cNvPicPr>
          <p:nvPr/>
        </p:nvPicPr>
        <p:blipFill>
          <a:blip r:embed="rId13"/>
          <a:stretch>
            <a:fillRect/>
          </a:stretch>
        </p:blipFill>
        <p:spPr>
          <a:xfrm>
            <a:off x="351282" y="2534230"/>
            <a:ext cx="4175475" cy="3943391"/>
          </a:xfrm>
          <a:prstGeom prst="rect">
            <a:avLst/>
          </a:prstGeom>
        </p:spPr>
      </p:pic>
      <p:grpSp>
        <p:nvGrpSpPr>
          <p:cNvPr id="3621" name="グループ化 31"/>
          <p:cNvGrpSpPr/>
          <p:nvPr/>
        </p:nvGrpSpPr>
        <p:grpSpPr>
          <a:xfrm>
            <a:off x="2027072" y="2911941"/>
            <a:ext cx="1190528" cy="3255364"/>
            <a:chOff x="4354292" y="1664969"/>
            <a:chExt cx="1438989" cy="4806872"/>
          </a:xfrm>
        </p:grpSpPr>
        <p:sp>
          <p:nvSpPr>
            <p:cNvPr id="3622" name="円/楕円 92"/>
            <p:cNvSpPr/>
            <p:nvPr/>
          </p:nvSpPr>
          <p:spPr>
            <a:xfrm rot="1535771">
              <a:off x="4354292" y="1664969"/>
              <a:ext cx="466251" cy="551143"/>
            </a:xfrm>
            <a:prstGeom prst="ellipse">
              <a:avLst/>
            </a:prstGeom>
            <a:solidFill>
              <a:srgbClr val="FF6565">
                <a:alpha val="30000"/>
              </a:srgbClr>
            </a:solidFill>
            <a:ln w="19050" cap="flat" cmpd="sng" algn="ctr">
              <a:solidFill>
                <a:srgbClr val="FF0000"/>
              </a:solidFill>
              <a:prstDash val="solid"/>
              <a:miter lim="800000"/>
            </a:ln>
            <a:effectLst/>
          </p:spPr>
          <p:txBody>
            <a:bodyPr rtlCol="0" anchor="ctr"/>
            <a:lstStyle/>
            <a:p>
              <a:endParaRPr lang="ja-JP" altLang="en-US" sz="1219"/>
            </a:p>
          </p:txBody>
        </p:sp>
        <p:sp>
          <p:nvSpPr>
            <p:cNvPr id="3623" name="円/楕円 89"/>
            <p:cNvSpPr/>
            <p:nvPr/>
          </p:nvSpPr>
          <p:spPr>
            <a:xfrm rot="2070720">
              <a:off x="5201112" y="4059359"/>
              <a:ext cx="592169" cy="2412482"/>
            </a:xfrm>
            <a:prstGeom prst="ellipse">
              <a:avLst/>
            </a:prstGeom>
            <a:solidFill>
              <a:srgbClr val="FF6565">
                <a:alpha val="30000"/>
              </a:srgbClr>
            </a:solidFill>
            <a:ln w="19050" cap="flat" cmpd="sng" algn="ctr">
              <a:solidFill>
                <a:srgbClr val="FF0000"/>
              </a:solidFill>
              <a:prstDash val="solid"/>
              <a:miter lim="800000"/>
            </a:ln>
            <a:effectLst/>
          </p:spPr>
          <p:txBody>
            <a:bodyPr rtlCol="0" anchor="ctr"/>
            <a:lstStyle/>
            <a:p>
              <a:endParaRPr lang="ja-JP" altLang="en-US" sz="1219"/>
            </a:p>
          </p:txBody>
        </p:sp>
      </p:grpSp>
      <p:grpSp>
        <p:nvGrpSpPr>
          <p:cNvPr id="3624" name="グループ化 33"/>
          <p:cNvGrpSpPr/>
          <p:nvPr/>
        </p:nvGrpSpPr>
        <p:grpSpPr>
          <a:xfrm>
            <a:off x="3471151" y="6295355"/>
            <a:ext cx="1303009" cy="268183"/>
            <a:chOff x="5930755" y="6634482"/>
            <a:chExt cx="1574945" cy="396000"/>
          </a:xfrm>
        </p:grpSpPr>
        <p:grpSp>
          <p:nvGrpSpPr>
            <p:cNvPr id="3625" name="グループ化 8"/>
            <p:cNvGrpSpPr/>
            <p:nvPr/>
          </p:nvGrpSpPr>
          <p:grpSpPr>
            <a:xfrm>
              <a:off x="5930755" y="6634482"/>
              <a:ext cx="1574945" cy="396000"/>
              <a:chOff x="5985697" y="6694603"/>
              <a:chExt cx="1574945" cy="396000"/>
            </a:xfrm>
          </p:grpSpPr>
          <p:grpSp>
            <p:nvGrpSpPr>
              <p:cNvPr id="3626" name="グループ化 1"/>
              <p:cNvGrpSpPr/>
              <p:nvPr/>
            </p:nvGrpSpPr>
            <p:grpSpPr>
              <a:xfrm>
                <a:off x="5985697" y="6694603"/>
                <a:ext cx="324153" cy="396000"/>
                <a:chOff x="5985697" y="6694603"/>
                <a:chExt cx="324153" cy="396000"/>
              </a:xfrm>
            </p:grpSpPr>
            <p:sp>
              <p:nvSpPr>
                <p:cNvPr id="3627" name="円/楕円 55"/>
                <p:cNvSpPr/>
                <p:nvPr/>
              </p:nvSpPr>
              <p:spPr>
                <a:xfrm>
                  <a:off x="5985697" y="6694603"/>
                  <a:ext cx="324153" cy="396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sp>
              <p:nvSpPr>
                <p:cNvPr id="3628" name="二等辺三角形 56"/>
                <p:cNvSpPr/>
                <p:nvPr/>
              </p:nvSpPr>
              <p:spPr>
                <a:xfrm flipH="1">
                  <a:off x="6063379" y="6739514"/>
                  <a:ext cx="179388" cy="273050"/>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grpSp>
          <p:sp>
            <p:nvSpPr>
              <p:cNvPr id="3629" name="テキスト ボックス 14"/>
              <p:cNvSpPr txBox="1">
                <a:spLocks noChangeArrowheads="1"/>
              </p:cNvSpPr>
              <p:nvPr/>
            </p:nvSpPr>
            <p:spPr>
              <a:xfrm>
                <a:off x="6214442" y="6811658"/>
                <a:ext cx="1346200" cy="132552"/>
              </a:xfrm>
              <a:prstGeom prst="rect">
                <a:avLst/>
              </a:prstGeom>
              <a:noFill/>
              <a:ln>
                <a:noFill/>
              </a:ln>
            </p:spPr>
            <p:txBody>
              <a:bodyPr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ts val="728"/>
                  </a:lnSpc>
                </a:pPr>
                <a:r>
                  <a:rPr lang="en-US" altLang="ja-JP" sz="610" dirty="0">
                    <a:solidFill>
                      <a:srgbClr val="002060"/>
                    </a:solidFill>
                  </a:rPr>
                  <a:t>0</a:t>
                </a:r>
                <a:r>
                  <a:rPr lang="ja-JP" altLang="en-US" sz="610" dirty="0">
                    <a:solidFill>
                      <a:srgbClr val="002060"/>
                    </a:solidFill>
                  </a:rPr>
                  <a:t>　     </a:t>
                </a:r>
                <a:r>
                  <a:rPr lang="en-US" altLang="ja-JP" sz="610" dirty="0">
                    <a:solidFill>
                      <a:srgbClr val="002060"/>
                    </a:solidFill>
                  </a:rPr>
                  <a:t>0.5km</a:t>
                </a:r>
                <a:r>
                  <a:rPr lang="ja-JP" altLang="en-US" sz="610" dirty="0">
                    <a:solidFill>
                      <a:srgbClr val="002060"/>
                    </a:solidFill>
                  </a:rPr>
                  <a:t>　  </a:t>
                </a:r>
                <a:r>
                  <a:rPr lang="en-US" altLang="ja-JP" sz="610" dirty="0">
                    <a:solidFill>
                      <a:srgbClr val="002060"/>
                    </a:solidFill>
                  </a:rPr>
                  <a:t>1.0km</a:t>
                </a:r>
                <a:endParaRPr lang="ja-JP" altLang="en-US" sz="610" dirty="0">
                  <a:solidFill>
                    <a:srgbClr val="002060"/>
                  </a:solidFill>
                </a:endParaRPr>
              </a:p>
            </p:txBody>
          </p:sp>
        </p:grpSp>
        <p:grpSp>
          <p:nvGrpSpPr>
            <p:cNvPr id="3630" name="グループ化 32"/>
            <p:cNvGrpSpPr/>
            <p:nvPr/>
          </p:nvGrpSpPr>
          <p:grpSpPr>
            <a:xfrm>
              <a:off x="6315394" y="6917606"/>
              <a:ext cx="840263" cy="68505"/>
              <a:chOff x="3315018" y="6448807"/>
              <a:chExt cx="840263" cy="68505"/>
            </a:xfrm>
          </p:grpSpPr>
          <p:sp>
            <p:nvSpPr>
              <p:cNvPr id="3631" name="正方形/長方形 101"/>
              <p:cNvSpPr/>
              <p:nvPr/>
            </p:nvSpPr>
            <p:spPr>
              <a:xfrm>
                <a:off x="3750470" y="6448807"/>
                <a:ext cx="404811" cy="68505"/>
              </a:xfrm>
              <a:prstGeom prst="rect">
                <a:avLst/>
              </a:prstGeom>
              <a:solidFill>
                <a:srgbClr val="00206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dirty="0"/>
              </a:p>
            </p:txBody>
          </p:sp>
          <p:sp>
            <p:nvSpPr>
              <p:cNvPr id="3632" name="正方形/長方形 102"/>
              <p:cNvSpPr/>
              <p:nvPr/>
            </p:nvSpPr>
            <p:spPr>
              <a:xfrm>
                <a:off x="3315018" y="6448807"/>
                <a:ext cx="435452" cy="68505"/>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grpSp>
      </p:grpSp>
      <p:grpSp>
        <p:nvGrpSpPr>
          <p:cNvPr id="3633" name="グループ化 34"/>
          <p:cNvGrpSpPr/>
          <p:nvPr/>
        </p:nvGrpSpPr>
        <p:grpSpPr>
          <a:xfrm>
            <a:off x="440038" y="6091339"/>
            <a:ext cx="1250717" cy="367779"/>
            <a:chOff x="2130151" y="6532587"/>
            <a:chExt cx="1298310" cy="543062"/>
          </a:xfrm>
        </p:grpSpPr>
        <p:sp>
          <p:nvSpPr>
            <p:cNvPr id="3634" name="テキスト ボックス 14"/>
            <p:cNvSpPr txBox="1">
              <a:spLocks noChangeArrowheads="1"/>
            </p:cNvSpPr>
            <p:nvPr/>
          </p:nvSpPr>
          <p:spPr>
            <a:xfrm>
              <a:off x="2130151" y="6532587"/>
              <a:ext cx="1298310" cy="543062"/>
            </a:xfrm>
            <a:prstGeom prst="rect">
              <a:avLst/>
            </a:prstGeom>
            <a:solidFill>
              <a:schemeClr val="bg1"/>
            </a:solidFill>
            <a:ln w="9525">
              <a:solidFill>
                <a:srgbClr val="002060"/>
              </a:solidFill>
              <a:miter lim="800000"/>
              <a:headEnd/>
              <a:tailEnd/>
            </a:ln>
          </p:spPr>
          <p:txBody>
            <a:bodyPr wrap="square" lIns="0" tIns="48761" rIns="0" bIns="4876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indent="364431">
                <a:lnSpc>
                  <a:spcPts val="728"/>
                </a:lnSpc>
              </a:pPr>
              <a:r>
                <a:rPr lang="ja-JP" altLang="en-US" sz="745" dirty="0">
                  <a:solidFill>
                    <a:srgbClr val="002060"/>
                  </a:solidFill>
                  <a:latin typeface="HGPｺﾞｼｯｸM" panose="020B0600000000000000" pitchFamily="50" charset="-128"/>
                  <a:ea typeface="HGPｺﾞｼｯｸM" panose="020B0600000000000000" pitchFamily="50" charset="-128"/>
                </a:rPr>
                <a:t>主な事業箇所</a:t>
              </a:r>
              <a:endParaRPr lang="en-US" altLang="ja-JP" sz="745" dirty="0">
                <a:solidFill>
                  <a:srgbClr val="002060"/>
                </a:solidFill>
                <a:latin typeface="HGPｺﾞｼｯｸM" panose="020B0600000000000000" pitchFamily="50" charset="-128"/>
                <a:ea typeface="HGPｺﾞｼｯｸM" panose="020B0600000000000000" pitchFamily="50" charset="-128"/>
              </a:endParaRPr>
            </a:p>
            <a:p>
              <a:pPr indent="364431">
                <a:lnSpc>
                  <a:spcPts val="728"/>
                </a:lnSpc>
              </a:pPr>
              <a:r>
                <a:rPr lang="ja-JP" altLang="en-US" sz="745" dirty="0">
                  <a:solidFill>
                    <a:srgbClr val="002060"/>
                  </a:solidFill>
                  <a:latin typeface="HGPｺﾞｼｯｸM" panose="020B0600000000000000" pitchFamily="50" charset="-128"/>
                  <a:ea typeface="HGPｺﾞｼｯｸM" panose="020B0600000000000000" pitchFamily="50" charset="-128"/>
                </a:rPr>
                <a:t>モデル地区</a:t>
              </a:r>
              <a:endParaRPr lang="en-US" altLang="ja-JP" sz="745" dirty="0">
                <a:solidFill>
                  <a:srgbClr val="002060"/>
                </a:solidFill>
                <a:latin typeface="HGPｺﾞｼｯｸM" panose="020B0600000000000000" pitchFamily="50" charset="-128"/>
                <a:ea typeface="HGPｺﾞｼｯｸM" panose="020B0600000000000000" pitchFamily="50" charset="-128"/>
              </a:endParaRPr>
            </a:p>
            <a:p>
              <a:pPr>
                <a:lnSpc>
                  <a:spcPts val="728"/>
                </a:lnSpc>
              </a:pPr>
              <a:r>
                <a:rPr lang="ja-JP" altLang="en-US" sz="745" dirty="0">
                  <a:solidFill>
                    <a:srgbClr val="002060"/>
                  </a:solidFill>
                  <a:latin typeface="HGPｺﾞｼｯｸM" panose="020B0600000000000000" pitchFamily="50" charset="-128"/>
                  <a:ea typeface="HGPｺﾞｼｯｸM" panose="020B0600000000000000" pitchFamily="50" charset="-128"/>
                </a:rPr>
                <a:t>　モデル地区面積：約</a:t>
              </a:r>
              <a:r>
                <a:rPr lang="en-US" altLang="ja-JP" sz="745" dirty="0">
                  <a:solidFill>
                    <a:srgbClr val="002060"/>
                  </a:solidFill>
                  <a:latin typeface="HGPｺﾞｼｯｸM" panose="020B0600000000000000" pitchFamily="50" charset="-128"/>
                  <a:ea typeface="HGPｺﾞｼｯｸM" panose="020B0600000000000000" pitchFamily="50" charset="-128"/>
                </a:rPr>
                <a:t>14km</a:t>
              </a:r>
              <a:r>
                <a:rPr lang="en-US" altLang="ja-JP" sz="745" baseline="30000" dirty="0">
                  <a:solidFill>
                    <a:srgbClr val="002060"/>
                  </a:solidFill>
                  <a:latin typeface="HGPｺﾞｼｯｸM" panose="020B0600000000000000" pitchFamily="50" charset="-128"/>
                  <a:ea typeface="HGPｺﾞｼｯｸM" panose="020B0600000000000000" pitchFamily="50" charset="-128"/>
                </a:rPr>
                <a:t>2</a:t>
              </a:r>
              <a:endParaRPr lang="en-US" altLang="ja-JP" sz="745" dirty="0">
                <a:solidFill>
                  <a:srgbClr val="002060"/>
                </a:solidFill>
                <a:latin typeface="HGPｺﾞｼｯｸM" panose="020B0600000000000000" pitchFamily="50" charset="-128"/>
                <a:ea typeface="HGPｺﾞｼｯｸM" panose="020B0600000000000000" pitchFamily="50" charset="-128"/>
              </a:endParaRPr>
            </a:p>
          </p:txBody>
        </p:sp>
        <p:cxnSp>
          <p:nvCxnSpPr>
            <p:cNvPr id="3635" name="直線コネクタ 17"/>
            <p:cNvCxnSpPr/>
            <p:nvPr/>
          </p:nvCxnSpPr>
          <p:spPr>
            <a:xfrm>
              <a:off x="2182338" y="6657581"/>
              <a:ext cx="217487" cy="0"/>
            </a:xfrm>
            <a:prstGeom prst="line">
              <a:avLst/>
            </a:prstGeom>
            <a:solidFill>
              <a:schemeClr val="bg1"/>
            </a:solid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36" name="直線コネクタ 18"/>
            <p:cNvCxnSpPr/>
            <p:nvPr/>
          </p:nvCxnSpPr>
          <p:spPr>
            <a:xfrm>
              <a:off x="2182338" y="6800218"/>
              <a:ext cx="217487" cy="0"/>
            </a:xfrm>
            <a:prstGeom prst="line">
              <a:avLst/>
            </a:prstGeom>
            <a:solidFill>
              <a:schemeClr val="bg1"/>
            </a:solidFill>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637" name="線吹き出し 2 (枠付き) 121"/>
          <p:cNvSpPr/>
          <p:nvPr/>
        </p:nvSpPr>
        <p:spPr>
          <a:xfrm>
            <a:off x="2960630" y="5443427"/>
            <a:ext cx="393882" cy="132657"/>
          </a:xfrm>
          <a:prstGeom prst="borderCallout2">
            <a:avLst>
              <a:gd name="adj1" fmla="val 18750"/>
              <a:gd name="adj2" fmla="val -8333"/>
              <a:gd name="adj3" fmla="val 18750"/>
              <a:gd name="adj4" fmla="val -16667"/>
              <a:gd name="adj5" fmla="val 69703"/>
              <a:gd name="adj6" fmla="val -53909"/>
            </a:avLst>
          </a:prstGeom>
          <a:ln w="12700">
            <a:noFill/>
            <a:tailEnd type="oval"/>
          </a:ln>
        </p:spPr>
        <p:style>
          <a:lnRef idx="2">
            <a:schemeClr val="accent6"/>
          </a:lnRef>
          <a:fillRef idx="1">
            <a:schemeClr val="lt1"/>
          </a:fillRef>
          <a:effectRef idx="0">
            <a:schemeClr val="accent6"/>
          </a:effectRef>
          <a:fontRef idx="minor">
            <a:schemeClr val="dk1"/>
          </a:fontRef>
        </p:style>
        <p:txBody>
          <a:bodyPr rot="0" spcFirstLastPara="0" vert="horz" wrap="none" lIns="24380" tIns="24380" rIns="24380" bIns="24380" numCol="1" spcCol="0" rtlCol="0" fromWordArt="0" anchor="ctr" anchorCtr="0" forceAA="0" compatLnSpc="1">
            <a:prstTxWarp prst="textNoShape">
              <a:avLst/>
            </a:prstTxWarp>
            <a:spAutoFit/>
          </a:bodyPr>
          <a:lstStyle/>
          <a:p>
            <a:pPr algn="ctr"/>
            <a:r>
              <a:rPr lang="ja-JP" altLang="en-US" sz="542" kern="100" dirty="0">
                <a:latin typeface="HGPｺﾞｼｯｸM" panose="020B0600000000000000" pitchFamily="50" charset="-128"/>
                <a:ea typeface="HGPｺﾞｼｯｸM" panose="020B0600000000000000" pitchFamily="50" charset="-128"/>
                <a:cs typeface="Times New Roman" panose="02020603050405020304" pitchFamily="18" charset="0"/>
              </a:rPr>
              <a:t>唐人</a:t>
            </a:r>
            <a:r>
              <a:rPr lang="ja-JP" altLang="en-US" sz="542" kern="100" dirty="0">
                <a:solidFill>
                  <a:schemeClr val="tx1"/>
                </a:solidFill>
                <a:latin typeface="HGPｺﾞｼｯｸM" panose="020B0600000000000000" pitchFamily="50" charset="-128"/>
                <a:ea typeface="HGPｺﾞｼｯｸM" panose="020B0600000000000000" pitchFamily="50" charset="-128"/>
                <a:cs typeface="Times New Roman" panose="02020603050405020304" pitchFamily="18" charset="0"/>
              </a:rPr>
              <a:t>屋敷跡</a:t>
            </a:r>
            <a:endParaRPr lang="ja-JP" altLang="ja-JP" sz="542" kern="100" dirty="0">
              <a:solidFill>
                <a:schemeClr val="tx1"/>
              </a:solidFill>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3638" name="円/楕円 157"/>
          <p:cNvSpPr/>
          <p:nvPr/>
        </p:nvSpPr>
        <p:spPr>
          <a:xfrm rot="2220000">
            <a:off x="2394527" y="6063286"/>
            <a:ext cx="191399" cy="178033"/>
          </a:xfrm>
          <a:prstGeom prst="ellipse">
            <a:avLst/>
          </a:prstGeom>
          <a:solidFill>
            <a:srgbClr val="FF6565">
              <a:alpha val="30000"/>
            </a:srgbClr>
          </a:solidFill>
          <a:ln w="19050" cap="flat" cmpd="sng" algn="ctr">
            <a:solidFill>
              <a:srgbClr val="FF0000"/>
            </a:solidFill>
            <a:prstDash val="solid"/>
            <a:miter lim="800000"/>
          </a:ln>
          <a:effectLst/>
        </p:spPr>
        <p:txBody>
          <a:bodyPr rtlCol="0" anchor="ctr"/>
          <a:lstStyle/>
          <a:p>
            <a:endParaRPr lang="ja-JP" altLang="en-US" sz="1219"/>
          </a:p>
        </p:txBody>
      </p:sp>
      <p:pic>
        <p:nvPicPr>
          <p:cNvPr id="3639" name="Picture 8" descr="http://www.saruku.info/images/symbol/saruku_hero6.jpg"/>
          <p:cNvPicPr>
            <a:picLocks noChangeAspect="1" noChangeArrowheads="1"/>
          </p:cNvPicPr>
          <p:nvPr/>
        </p:nvPicPr>
        <p:blipFill>
          <a:blip r:embed="rId14"/>
          <a:srcRect l="16843" t="19270" r="19583" b="19814"/>
          <a:stretch>
            <a:fillRect/>
          </a:stretch>
        </p:blipFill>
        <p:spPr>
          <a:xfrm>
            <a:off x="4736914" y="5507482"/>
            <a:ext cx="379143" cy="311516"/>
          </a:xfrm>
          <a:prstGeom prst="rect">
            <a:avLst/>
          </a:prstGeom>
          <a:noFill/>
        </p:spPr>
      </p:pic>
      <p:sp>
        <p:nvSpPr>
          <p:cNvPr id="3640" name="テキスト ボックス 80"/>
          <p:cNvSpPr txBox="1">
            <a:spLocks noChangeArrowheads="1"/>
          </p:cNvSpPr>
          <p:nvPr/>
        </p:nvSpPr>
        <p:spPr>
          <a:xfrm>
            <a:off x="5065326" y="2520656"/>
            <a:ext cx="2829045" cy="242310"/>
          </a:xfrm>
          <a:prstGeom prst="rect">
            <a:avLst/>
          </a:prstGeom>
          <a:noFill/>
          <a:ln>
            <a:noFill/>
          </a:ln>
        </p:spPr>
        <p:txBody>
          <a:bodyPr lIns="24380" rIns="2438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ja-JP" altLang="en-US" sz="812"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夜間景観</a:t>
            </a:r>
            <a:r>
              <a:rPr lang="ja-JP" altLang="en-US" sz="812"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の刷新</a:t>
            </a:r>
          </a:p>
        </p:txBody>
      </p:sp>
      <p:sp>
        <p:nvSpPr>
          <p:cNvPr id="3641" name="テキスト ボックス 85"/>
          <p:cNvSpPr txBox="1">
            <a:spLocks noChangeArrowheads="1"/>
          </p:cNvSpPr>
          <p:nvPr/>
        </p:nvSpPr>
        <p:spPr>
          <a:xfrm>
            <a:off x="5065326" y="4434380"/>
            <a:ext cx="2829045" cy="242310"/>
          </a:xfrm>
          <a:prstGeom prst="rect">
            <a:avLst/>
          </a:prstGeom>
          <a:noFill/>
          <a:ln>
            <a:noFill/>
          </a:ln>
        </p:spPr>
        <p:txBody>
          <a:bodyPr lIns="24380" rIns="2438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ja-JP" altLang="en-US" sz="812"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祈り</a:t>
            </a:r>
            <a:r>
              <a:rPr lang="ja-JP" altLang="en-US" sz="812"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の景観の刷新</a:t>
            </a:r>
          </a:p>
        </p:txBody>
      </p:sp>
      <p:sp>
        <p:nvSpPr>
          <p:cNvPr id="3642" name="テキスト ボックス 85"/>
          <p:cNvSpPr txBox="1">
            <a:spLocks noChangeArrowheads="1"/>
          </p:cNvSpPr>
          <p:nvPr/>
        </p:nvSpPr>
        <p:spPr>
          <a:xfrm>
            <a:off x="5065326" y="5507593"/>
            <a:ext cx="2829045" cy="242310"/>
          </a:xfrm>
          <a:prstGeom prst="rect">
            <a:avLst/>
          </a:prstGeom>
          <a:noFill/>
          <a:ln>
            <a:noFill/>
          </a:ln>
        </p:spPr>
        <p:txBody>
          <a:bodyPr lIns="24380" rIns="2438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ja-JP" altLang="en-US" sz="812"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まちなか</a:t>
            </a:r>
            <a:r>
              <a:rPr lang="ja-JP" altLang="en-US" sz="812"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の景観の刷新</a:t>
            </a:r>
          </a:p>
        </p:txBody>
      </p:sp>
      <p:cxnSp>
        <p:nvCxnSpPr>
          <p:cNvPr id="3643" name="直線コネクタ 142"/>
          <p:cNvCxnSpPr/>
          <p:nvPr/>
        </p:nvCxnSpPr>
        <p:spPr>
          <a:xfrm>
            <a:off x="5048493" y="2698382"/>
            <a:ext cx="3632643" cy="0"/>
          </a:xfrm>
          <a:prstGeom prst="line">
            <a:avLst/>
          </a:prstGeom>
          <a:ln w="1905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44" name="直線コネクタ 151"/>
          <p:cNvCxnSpPr/>
          <p:nvPr/>
        </p:nvCxnSpPr>
        <p:spPr>
          <a:xfrm>
            <a:off x="5117436" y="5683535"/>
            <a:ext cx="3632643" cy="0"/>
          </a:xfrm>
          <a:prstGeom prst="line">
            <a:avLst/>
          </a:prstGeom>
          <a:ln w="1905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45" name="テキスト ボックス 150"/>
          <p:cNvSpPr txBox="1"/>
          <p:nvPr/>
        </p:nvSpPr>
        <p:spPr>
          <a:xfrm>
            <a:off x="5048476" y="2699827"/>
            <a:ext cx="3429659" cy="196529"/>
          </a:xfrm>
          <a:prstGeom prst="rect">
            <a:avLst/>
          </a:prstGeom>
          <a:noFill/>
        </p:spPr>
        <p:txBody>
          <a:bodyPr wrap="square" rtlCol="0">
            <a:spAutoFit/>
          </a:bodyPr>
          <a:lstStyle/>
          <a:p>
            <a:r>
              <a:rPr lang="ja-JP" altLang="en-US" sz="677" dirty="0">
                <a:solidFill>
                  <a:srgbClr val="0E1F3D"/>
                </a:solidFill>
                <a:latin typeface="HGPｺﾞｼｯｸM" panose="020B0600000000000000" pitchFamily="50" charset="-128"/>
                <a:ea typeface="HGPｺﾞｼｯｸM" panose="020B0600000000000000" pitchFamily="50" charset="-128"/>
              </a:rPr>
              <a:t>観光施設等のライトアップ、街路灯・夜景灯（遠景の演出照明）の整備、遊歩道の美装化</a:t>
            </a:r>
            <a:r>
              <a:rPr lang="ja-JP" altLang="en-US" sz="677" dirty="0">
                <a:solidFill>
                  <a:srgbClr val="FF0000"/>
                </a:solidFill>
                <a:latin typeface="HGPｺﾞｼｯｸM" panose="020B0600000000000000" pitchFamily="50" charset="-128"/>
                <a:ea typeface="HGPｺﾞｼｯｸM" panose="020B0600000000000000" pitchFamily="50" charset="-128"/>
              </a:rPr>
              <a:t>　</a:t>
            </a:r>
            <a:r>
              <a:rPr lang="ja-JP" altLang="en-US" sz="677" dirty="0">
                <a:solidFill>
                  <a:srgbClr val="002060"/>
                </a:solidFill>
                <a:latin typeface="HGPｺﾞｼｯｸM" panose="020B0600000000000000" pitchFamily="50" charset="-128"/>
                <a:ea typeface="HGPｺﾞｼｯｸM" panose="020B0600000000000000" pitchFamily="50" charset="-128"/>
              </a:rPr>
              <a:t>　</a:t>
            </a:r>
            <a:endParaRPr lang="en-US" altLang="ja-JP" sz="677" dirty="0">
              <a:solidFill>
                <a:srgbClr val="002060"/>
              </a:solidFill>
              <a:latin typeface="HGPｺﾞｼｯｸM" panose="020B0600000000000000" pitchFamily="50" charset="-128"/>
              <a:ea typeface="HGPｺﾞｼｯｸM" panose="020B0600000000000000" pitchFamily="50" charset="-128"/>
            </a:endParaRPr>
          </a:p>
        </p:txBody>
      </p:sp>
      <p:sp>
        <p:nvSpPr>
          <p:cNvPr id="3646" name="二等辺三角形 186"/>
          <p:cNvSpPr/>
          <p:nvPr/>
        </p:nvSpPr>
        <p:spPr>
          <a:xfrm rot="5400000">
            <a:off x="6505657" y="3154666"/>
            <a:ext cx="579025" cy="157116"/>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sp>
        <p:nvSpPr>
          <p:cNvPr id="3647" name="二等辺三角形 210"/>
          <p:cNvSpPr/>
          <p:nvPr/>
        </p:nvSpPr>
        <p:spPr>
          <a:xfrm rot="5400000">
            <a:off x="6505657" y="3949072"/>
            <a:ext cx="579025" cy="157116"/>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sp>
        <p:nvSpPr>
          <p:cNvPr id="3648" name="テキスト ボックス 213"/>
          <p:cNvSpPr txBox="1"/>
          <p:nvPr/>
        </p:nvSpPr>
        <p:spPr>
          <a:xfrm>
            <a:off x="5048478" y="4595905"/>
            <a:ext cx="3711456" cy="196529"/>
          </a:xfrm>
          <a:prstGeom prst="rect">
            <a:avLst/>
          </a:prstGeom>
          <a:noFill/>
        </p:spPr>
        <p:txBody>
          <a:bodyPr wrap="square" rtlCol="0">
            <a:spAutoFit/>
          </a:bodyPr>
          <a:lstStyle/>
          <a:p>
            <a:r>
              <a:rPr lang="ja-JP" altLang="en-US" sz="677" dirty="0">
                <a:solidFill>
                  <a:srgbClr val="0E1F3D"/>
                </a:solidFill>
                <a:latin typeface="HGPｺﾞｼｯｸM" panose="020B0600000000000000" pitchFamily="50" charset="-128"/>
                <a:ea typeface="HGPｺﾞｼｯｸM" panose="020B0600000000000000" pitchFamily="50" charset="-128"/>
              </a:rPr>
              <a:t>被爆</a:t>
            </a:r>
            <a:r>
              <a:rPr lang="en-US" altLang="ja-JP" sz="677" dirty="0">
                <a:solidFill>
                  <a:srgbClr val="0E1F3D"/>
                </a:solidFill>
                <a:latin typeface="HGPｺﾞｼｯｸM" panose="020B0600000000000000" pitchFamily="50" charset="-128"/>
                <a:ea typeface="HGPｺﾞｼｯｸM" panose="020B0600000000000000" pitchFamily="50" charset="-128"/>
              </a:rPr>
              <a:t>75</a:t>
            </a:r>
            <a:r>
              <a:rPr lang="ja-JP" altLang="en-US" sz="677" dirty="0">
                <a:solidFill>
                  <a:srgbClr val="0E1F3D"/>
                </a:solidFill>
                <a:latin typeface="HGPｺﾞｼｯｸM" panose="020B0600000000000000" pitchFamily="50" charset="-128"/>
                <a:ea typeface="HGPｺﾞｼｯｸM" panose="020B0600000000000000" pitchFamily="50" charset="-128"/>
              </a:rPr>
              <a:t>周年向けた平和公園・天主公園の整備、地区内の回遊性向上のための道路の美装化</a:t>
            </a:r>
            <a:endParaRPr lang="en-US" altLang="ja-JP" sz="677" dirty="0">
              <a:solidFill>
                <a:srgbClr val="0E1F3D"/>
              </a:solidFill>
              <a:latin typeface="HGPｺﾞｼｯｸM" panose="020B0600000000000000" pitchFamily="50" charset="-128"/>
              <a:ea typeface="HGPｺﾞｼｯｸM" panose="020B0600000000000000" pitchFamily="50" charset="-128"/>
            </a:endParaRPr>
          </a:p>
        </p:txBody>
      </p:sp>
      <p:sp>
        <p:nvSpPr>
          <p:cNvPr id="3649" name="二等辺三角形 215"/>
          <p:cNvSpPr/>
          <p:nvPr/>
        </p:nvSpPr>
        <p:spPr>
          <a:xfrm rot="5400000">
            <a:off x="6505657" y="5033271"/>
            <a:ext cx="579025" cy="157116"/>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pic>
        <p:nvPicPr>
          <p:cNvPr id="3650" name="図 19"/>
          <p:cNvPicPr>
            <a:picLocks noChangeAspect="1"/>
          </p:cNvPicPr>
          <p:nvPr/>
        </p:nvPicPr>
        <p:blipFill>
          <a:blip r:embed="rId15"/>
          <a:srcRect l="34657" r="28210"/>
          <a:stretch>
            <a:fillRect/>
          </a:stretch>
        </p:blipFill>
        <p:spPr>
          <a:xfrm rot="5400000">
            <a:off x="7444577" y="2538539"/>
            <a:ext cx="691106" cy="1376009"/>
          </a:xfrm>
          <a:prstGeom prst="rect">
            <a:avLst/>
          </a:prstGeom>
        </p:spPr>
      </p:pic>
      <p:pic>
        <p:nvPicPr>
          <p:cNvPr id="3651" name="図 24"/>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Lst>
          </a:blip>
          <a:stretch>
            <a:fillRect/>
          </a:stretch>
        </p:blipFill>
        <p:spPr>
          <a:xfrm>
            <a:off x="5099620" y="2880991"/>
            <a:ext cx="1365298" cy="691106"/>
          </a:xfrm>
          <a:prstGeom prst="rect">
            <a:avLst/>
          </a:prstGeom>
        </p:spPr>
      </p:pic>
      <p:sp>
        <p:nvSpPr>
          <p:cNvPr id="3652" name="二等辺三角形 219"/>
          <p:cNvSpPr/>
          <p:nvPr/>
        </p:nvSpPr>
        <p:spPr>
          <a:xfrm rot="5400000">
            <a:off x="6505657" y="6146701"/>
            <a:ext cx="579025" cy="157116"/>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19"/>
          </a:p>
        </p:txBody>
      </p:sp>
      <p:sp>
        <p:nvSpPr>
          <p:cNvPr id="3653" name="テキスト ボックス 220"/>
          <p:cNvSpPr txBox="1"/>
          <p:nvPr/>
        </p:nvSpPr>
        <p:spPr>
          <a:xfrm>
            <a:off x="5048478" y="5667604"/>
            <a:ext cx="3711456" cy="196529"/>
          </a:xfrm>
          <a:prstGeom prst="rect">
            <a:avLst/>
          </a:prstGeom>
          <a:noFill/>
        </p:spPr>
        <p:txBody>
          <a:bodyPr wrap="square" rtlCol="0">
            <a:spAutoFit/>
          </a:bodyPr>
          <a:lstStyle/>
          <a:p>
            <a:r>
              <a:rPr lang="ja-JP" altLang="en-US" sz="677" dirty="0">
                <a:solidFill>
                  <a:srgbClr val="0E1F3D"/>
                </a:solidFill>
                <a:latin typeface="HGPｺﾞｼｯｸM" panose="020B0600000000000000" pitchFamily="50" charset="-128"/>
                <a:ea typeface="HGPｺﾞｼｯｸM" panose="020B0600000000000000" pitchFamily="50" charset="-128"/>
              </a:rPr>
              <a:t>観光地周辺の道路の美装化や公園・広場の整備、建造物の外観修景、誘導サインの整備</a:t>
            </a:r>
            <a:endParaRPr lang="en-US" altLang="ja-JP" sz="677" dirty="0">
              <a:solidFill>
                <a:srgbClr val="0E1F3D"/>
              </a:solidFill>
              <a:latin typeface="HGPｺﾞｼｯｸM" panose="020B0600000000000000" pitchFamily="50" charset="-128"/>
              <a:ea typeface="HGPｺﾞｼｯｸM" panose="020B0600000000000000" pitchFamily="50" charset="-128"/>
            </a:endParaRPr>
          </a:p>
        </p:txBody>
      </p:sp>
      <p:sp>
        <p:nvSpPr>
          <p:cNvPr id="3654" name="テキスト ボックス 181"/>
          <p:cNvSpPr txBox="1"/>
          <p:nvPr/>
        </p:nvSpPr>
        <p:spPr>
          <a:xfrm>
            <a:off x="1841137" y="730134"/>
            <a:ext cx="1571295" cy="166841"/>
          </a:xfrm>
          <a:prstGeom prst="rect">
            <a:avLst/>
          </a:prstGeom>
          <a:noFill/>
        </p:spPr>
        <p:txBody>
          <a:bodyPr wrap="square" lIns="0" tIns="0" bIns="0" rtlCol="0">
            <a:spAutoFit/>
          </a:bodyPr>
          <a:lstStyle/>
          <a:p>
            <a:r>
              <a:rPr lang="ja-JP" altLang="en-US" sz="1084" dirty="0">
                <a:latin typeface="HGPｺﾞｼｯｸM" panose="020B0600000000000000" pitchFamily="50" charset="-128"/>
                <a:ea typeface="HGPｺﾞｼｯｸM" panose="020B0600000000000000" pitchFamily="50" charset="-128"/>
              </a:rPr>
              <a:t>［主な景観・観光資源］</a:t>
            </a:r>
            <a:endParaRPr lang="en-US" altLang="ja-JP" sz="1084" dirty="0">
              <a:latin typeface="HGPｺﾞｼｯｸM" panose="020B0600000000000000" pitchFamily="50" charset="-128"/>
              <a:ea typeface="HGPｺﾞｼｯｸM" panose="020B0600000000000000" pitchFamily="50" charset="-128"/>
            </a:endParaRPr>
          </a:p>
        </p:txBody>
      </p:sp>
      <p:pic>
        <p:nvPicPr>
          <p:cNvPr id="3655" name="図 27"/>
          <p:cNvPicPr>
            <a:picLocks noChangeAspect="1"/>
          </p:cNvPicPr>
          <p:nvPr/>
        </p:nvPicPr>
        <p:blipFill>
          <a:blip r:embed="rId18"/>
          <a:srcRect l="4349" t="2515" r="6578" b="6517"/>
          <a:stretch>
            <a:fillRect/>
          </a:stretch>
        </p:blipFill>
        <p:spPr>
          <a:xfrm>
            <a:off x="4707979" y="4405990"/>
            <a:ext cx="354652" cy="364058"/>
          </a:xfrm>
          <a:prstGeom prst="rect">
            <a:avLst/>
          </a:prstGeom>
        </p:spPr>
      </p:pic>
      <p:sp>
        <p:nvSpPr>
          <p:cNvPr id="3656" name="正方形/長方形 28"/>
          <p:cNvSpPr/>
          <p:nvPr/>
        </p:nvSpPr>
        <p:spPr>
          <a:xfrm>
            <a:off x="283351" y="2301778"/>
            <a:ext cx="4339697" cy="192083"/>
          </a:xfrm>
          <a:prstGeom prst="rect">
            <a:avLst/>
          </a:prstGeom>
          <a:solidFill>
            <a:srgbClr val="73C8D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84" b="1" dirty="0">
                <a:latin typeface="HGPｺﾞｼｯｸM" panose="020B0600000000000000" pitchFamily="50" charset="-128"/>
                <a:ea typeface="HGPｺﾞｼｯｸM" panose="020B0600000000000000" pitchFamily="50" charset="-128"/>
              </a:rPr>
              <a:t>事業実施箇所及びモデル地区等</a:t>
            </a:r>
          </a:p>
        </p:txBody>
      </p:sp>
      <p:sp>
        <p:nvSpPr>
          <p:cNvPr id="3657" name="正方形/長方形 133"/>
          <p:cNvSpPr/>
          <p:nvPr/>
        </p:nvSpPr>
        <p:spPr>
          <a:xfrm>
            <a:off x="4699144" y="2301778"/>
            <a:ext cx="4144655" cy="192083"/>
          </a:xfrm>
          <a:prstGeom prst="rect">
            <a:avLst/>
          </a:prstGeom>
          <a:solidFill>
            <a:srgbClr val="73C8D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84" b="1" dirty="0">
                <a:latin typeface="HGPｺﾞｼｯｸM" panose="020B0600000000000000" pitchFamily="50" charset="-128"/>
                <a:ea typeface="HGPｺﾞｼｯｸM" panose="020B0600000000000000" pitchFamily="50" charset="-128"/>
              </a:rPr>
              <a:t>景観の刷新</a:t>
            </a:r>
          </a:p>
        </p:txBody>
      </p:sp>
      <p:pic>
        <p:nvPicPr>
          <p:cNvPr id="3658" name="Picture 6" descr="http://www.saruku.info/images/symbol/saruku_hero1.jpg"/>
          <p:cNvPicPr>
            <a:picLocks noChangeAspect="1" noChangeArrowheads="1"/>
          </p:cNvPicPr>
          <p:nvPr/>
        </p:nvPicPr>
        <p:blipFill>
          <a:blip r:embed="rId19">
            <a:clrChange>
              <a:clrFrom>
                <a:srgbClr val="FFFFFF"/>
              </a:clrFrom>
              <a:clrTo>
                <a:srgbClr val="FFFFFF">
                  <a:alpha val="0"/>
                </a:srgbClr>
              </a:clrTo>
            </a:clrChange>
          </a:blip>
          <a:srcRect l="27525" t="17316" r="23422" b="16537"/>
          <a:stretch>
            <a:fillRect/>
          </a:stretch>
        </p:blipFill>
        <p:spPr>
          <a:xfrm>
            <a:off x="4778167" y="2560107"/>
            <a:ext cx="268215" cy="309397"/>
          </a:xfrm>
          <a:prstGeom prst="rect">
            <a:avLst/>
          </a:prstGeom>
          <a:noFill/>
        </p:spPr>
      </p:pic>
      <p:cxnSp>
        <p:nvCxnSpPr>
          <p:cNvPr id="3659" name="直線コネクタ 139"/>
          <p:cNvCxnSpPr>
            <a:stCxn id="3660" idx="3"/>
            <a:endCxn id="3622" idx="3"/>
          </p:cNvCxnSpPr>
          <p:nvPr/>
        </p:nvCxnSpPr>
        <p:spPr>
          <a:xfrm flipV="1">
            <a:off x="1683001" y="3158660"/>
            <a:ext cx="356934" cy="3365"/>
          </a:xfrm>
          <a:prstGeom prst="line">
            <a:avLst/>
          </a:prstGeom>
          <a:ln w="12700">
            <a:solidFill>
              <a:srgbClr val="321900"/>
            </a:solidFill>
          </a:ln>
        </p:spPr>
        <p:style>
          <a:lnRef idx="1">
            <a:schemeClr val="accent1"/>
          </a:lnRef>
          <a:fillRef idx="0">
            <a:schemeClr val="accent1"/>
          </a:fillRef>
          <a:effectRef idx="0">
            <a:schemeClr val="accent1"/>
          </a:effectRef>
          <a:fontRef idx="minor">
            <a:schemeClr val="tx1"/>
          </a:fontRef>
        </p:style>
      </p:cxnSp>
      <p:sp>
        <p:nvSpPr>
          <p:cNvPr id="3660" name="正方形/長方形 140"/>
          <p:cNvSpPr/>
          <p:nvPr/>
        </p:nvSpPr>
        <p:spPr>
          <a:xfrm>
            <a:off x="518819" y="2929654"/>
            <a:ext cx="1164182" cy="46474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0"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r>
              <a:rPr lang="en-US" altLang="ja-JP" sz="745" b="1" dirty="0">
                <a:solidFill>
                  <a:schemeClr val="tx1"/>
                </a:solidFill>
                <a:latin typeface="HGPｺﾞｼｯｸM" panose="020B0600000000000000" pitchFamily="50" charset="-128"/>
                <a:ea typeface="HGPｺﾞｼｯｸM" panose="020B0600000000000000" pitchFamily="50" charset="-128"/>
              </a:rPr>
              <a:t>【</a:t>
            </a:r>
            <a:r>
              <a:rPr lang="ja-JP" altLang="en-US" sz="745" b="1" dirty="0">
                <a:solidFill>
                  <a:schemeClr val="tx1"/>
                </a:solidFill>
                <a:latin typeface="HGPｺﾞｼｯｸM" panose="020B0600000000000000" pitchFamily="50" charset="-128"/>
                <a:ea typeface="HGPｺﾞｼｯｸM" panose="020B0600000000000000" pitchFamily="50" charset="-128"/>
              </a:rPr>
              <a:t>祈りの景観の刷新</a:t>
            </a:r>
            <a:r>
              <a:rPr lang="en-US" altLang="ja-JP" sz="745" b="1" dirty="0">
                <a:solidFill>
                  <a:schemeClr val="tx1"/>
                </a:solidFill>
                <a:latin typeface="HGPｺﾞｼｯｸM" panose="020B0600000000000000" pitchFamily="50" charset="-128"/>
                <a:ea typeface="HGPｺﾞｼｯｸM" panose="020B0600000000000000" pitchFamily="50" charset="-128"/>
              </a:rPr>
              <a:t>】</a:t>
            </a:r>
          </a:p>
          <a:p>
            <a:r>
              <a:rPr lang="ja-JP" altLang="en-US" sz="745" dirty="0">
                <a:solidFill>
                  <a:schemeClr val="tx1"/>
                </a:solidFill>
                <a:latin typeface="HGPｺﾞｼｯｸM" panose="020B0600000000000000" pitchFamily="50" charset="-128"/>
                <a:ea typeface="HGPｺﾞｼｯｸM" panose="020B0600000000000000" pitchFamily="50" charset="-128"/>
              </a:rPr>
              <a:t>　公園の整備</a:t>
            </a:r>
            <a:endParaRPr lang="en-US" altLang="ja-JP" sz="745" dirty="0">
              <a:solidFill>
                <a:schemeClr val="tx1"/>
              </a:solidFill>
              <a:latin typeface="HGPｺﾞｼｯｸM" panose="020B0600000000000000" pitchFamily="50" charset="-128"/>
              <a:ea typeface="HGPｺﾞｼｯｸM" panose="020B0600000000000000" pitchFamily="50" charset="-128"/>
            </a:endParaRPr>
          </a:p>
          <a:p>
            <a:r>
              <a:rPr lang="ja-JP" altLang="en-US" sz="745" dirty="0">
                <a:solidFill>
                  <a:schemeClr val="tx1"/>
                </a:solidFill>
                <a:latin typeface="HGPｺﾞｼｯｸM" panose="020B0600000000000000" pitchFamily="50" charset="-128"/>
                <a:ea typeface="HGPｺﾞｼｯｸM" panose="020B0600000000000000" pitchFamily="50" charset="-128"/>
              </a:rPr>
              <a:t>　道路の美装化　など</a:t>
            </a:r>
            <a:endParaRPr lang="ja-JP" altLang="en-US" sz="542" dirty="0">
              <a:solidFill>
                <a:schemeClr val="tx1"/>
              </a:solidFill>
              <a:latin typeface="HGPｺﾞｼｯｸM" panose="020B0600000000000000" pitchFamily="50" charset="-128"/>
              <a:ea typeface="HGPｺﾞｼｯｸM" panose="020B0600000000000000" pitchFamily="50" charset="-128"/>
            </a:endParaRPr>
          </a:p>
        </p:txBody>
      </p:sp>
      <p:sp>
        <p:nvSpPr>
          <p:cNvPr id="3661" name="テキスト ボックス 236"/>
          <p:cNvSpPr txBox="1"/>
          <p:nvPr/>
        </p:nvSpPr>
        <p:spPr>
          <a:xfrm>
            <a:off x="2623452" y="4434754"/>
            <a:ext cx="268183"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長崎駅</a:t>
            </a:r>
          </a:p>
        </p:txBody>
      </p:sp>
      <p:cxnSp>
        <p:nvCxnSpPr>
          <p:cNvPr id="3662" name="直線コネクタ 144"/>
          <p:cNvCxnSpPr>
            <a:stCxn id="3663" idx="6"/>
            <a:endCxn id="3666" idx="0"/>
          </p:cNvCxnSpPr>
          <p:nvPr/>
        </p:nvCxnSpPr>
        <p:spPr>
          <a:xfrm>
            <a:off x="1382040" y="4764840"/>
            <a:ext cx="196397" cy="108689"/>
          </a:xfrm>
          <a:prstGeom prst="line">
            <a:avLst/>
          </a:prstGeom>
          <a:ln w="12700">
            <a:solidFill>
              <a:srgbClr val="321900"/>
            </a:solidFill>
          </a:ln>
        </p:spPr>
        <p:style>
          <a:lnRef idx="1">
            <a:schemeClr val="accent1"/>
          </a:lnRef>
          <a:fillRef idx="0">
            <a:schemeClr val="accent1"/>
          </a:fillRef>
          <a:effectRef idx="0">
            <a:schemeClr val="accent1"/>
          </a:effectRef>
          <a:fontRef idx="minor">
            <a:schemeClr val="tx1"/>
          </a:fontRef>
        </p:style>
      </p:cxnSp>
      <p:sp>
        <p:nvSpPr>
          <p:cNvPr id="3663" name="円/楕円 147"/>
          <p:cNvSpPr/>
          <p:nvPr/>
        </p:nvSpPr>
        <p:spPr>
          <a:xfrm rot="3394521">
            <a:off x="947692" y="4344463"/>
            <a:ext cx="560146" cy="373251"/>
          </a:xfrm>
          <a:prstGeom prst="ellipse">
            <a:avLst/>
          </a:prstGeom>
          <a:solidFill>
            <a:srgbClr val="FF6565">
              <a:alpha val="30000"/>
            </a:srgbClr>
          </a:solidFill>
          <a:ln w="19050" cap="flat" cmpd="sng" algn="ctr">
            <a:solidFill>
              <a:srgbClr val="FF0000"/>
            </a:solidFill>
            <a:prstDash val="solid"/>
            <a:miter lim="800000"/>
          </a:ln>
          <a:effectLst/>
        </p:spPr>
        <p:txBody>
          <a:bodyPr rtlCol="0" anchor="ctr"/>
          <a:lstStyle/>
          <a:p>
            <a:endParaRPr lang="ja-JP" altLang="en-US" sz="1219"/>
          </a:p>
        </p:txBody>
      </p:sp>
      <p:cxnSp>
        <p:nvCxnSpPr>
          <p:cNvPr id="3664" name="直線コネクタ 153"/>
          <p:cNvCxnSpPr>
            <a:stCxn id="3638" idx="2"/>
            <a:endCxn id="3666" idx="3"/>
          </p:cNvCxnSpPr>
          <p:nvPr/>
        </p:nvCxnSpPr>
        <p:spPr>
          <a:xfrm flipH="1" flipV="1">
            <a:off x="2288215" y="5138736"/>
            <a:ext cx="125582" cy="955974"/>
          </a:xfrm>
          <a:prstGeom prst="line">
            <a:avLst/>
          </a:prstGeom>
          <a:ln w="12700">
            <a:solidFill>
              <a:srgbClr val="321900"/>
            </a:solidFill>
          </a:ln>
        </p:spPr>
        <p:style>
          <a:lnRef idx="1">
            <a:schemeClr val="accent1"/>
          </a:lnRef>
          <a:fillRef idx="0">
            <a:schemeClr val="accent1"/>
          </a:fillRef>
          <a:effectRef idx="0">
            <a:schemeClr val="accent1"/>
          </a:effectRef>
          <a:fontRef idx="minor">
            <a:schemeClr val="tx1"/>
          </a:fontRef>
        </p:style>
      </p:cxnSp>
      <p:sp>
        <p:nvSpPr>
          <p:cNvPr id="3665" name="正方形/長方形 154"/>
          <p:cNvSpPr/>
          <p:nvPr/>
        </p:nvSpPr>
        <p:spPr>
          <a:xfrm>
            <a:off x="3020797" y="3588071"/>
            <a:ext cx="1342758" cy="53125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0"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r>
              <a:rPr lang="en-US" altLang="ja-JP" sz="745" b="1" dirty="0">
                <a:solidFill>
                  <a:schemeClr val="tx1"/>
                </a:solidFill>
                <a:latin typeface="HGPｺﾞｼｯｸM" panose="020B0600000000000000" pitchFamily="50" charset="-128"/>
                <a:ea typeface="HGPｺﾞｼｯｸM" panose="020B0600000000000000" pitchFamily="50" charset="-128"/>
              </a:rPr>
              <a:t>【</a:t>
            </a:r>
            <a:r>
              <a:rPr lang="ja-JP" altLang="en-US" sz="745" b="1" dirty="0">
                <a:solidFill>
                  <a:schemeClr val="tx1"/>
                </a:solidFill>
                <a:latin typeface="HGPｺﾞｼｯｸM" panose="020B0600000000000000" pitchFamily="50" charset="-128"/>
                <a:ea typeface="HGPｺﾞｼｯｸM" panose="020B0600000000000000" pitchFamily="50" charset="-128"/>
              </a:rPr>
              <a:t>まちなかの景観の刷新</a:t>
            </a:r>
            <a:r>
              <a:rPr lang="en-US" altLang="ja-JP" sz="745" b="1" dirty="0">
                <a:solidFill>
                  <a:schemeClr val="tx1"/>
                </a:solidFill>
                <a:latin typeface="HGPｺﾞｼｯｸM" panose="020B0600000000000000" pitchFamily="50" charset="-128"/>
                <a:ea typeface="HGPｺﾞｼｯｸM" panose="020B0600000000000000" pitchFamily="50" charset="-128"/>
              </a:rPr>
              <a:t>】</a:t>
            </a:r>
          </a:p>
          <a:p>
            <a:r>
              <a:rPr lang="ja-JP" altLang="en-US" sz="745" dirty="0">
                <a:solidFill>
                  <a:schemeClr val="tx1"/>
                </a:solidFill>
                <a:latin typeface="HGPｺﾞｼｯｸM" panose="020B0600000000000000" pitchFamily="50" charset="-128"/>
                <a:ea typeface="HGPｺﾞｼｯｸM" panose="020B0600000000000000" pitchFamily="50" charset="-128"/>
              </a:rPr>
              <a:t>　道路の美装化</a:t>
            </a:r>
            <a:endParaRPr lang="en-US" altLang="ja-JP" sz="745" dirty="0">
              <a:solidFill>
                <a:schemeClr val="tx1"/>
              </a:solidFill>
              <a:latin typeface="HGPｺﾞｼｯｸM" panose="020B0600000000000000" pitchFamily="50" charset="-128"/>
              <a:ea typeface="HGPｺﾞｼｯｸM" panose="020B0600000000000000" pitchFamily="50" charset="-128"/>
            </a:endParaRPr>
          </a:p>
          <a:p>
            <a:r>
              <a:rPr lang="ja-JP" altLang="en-US" sz="745" dirty="0">
                <a:solidFill>
                  <a:schemeClr val="tx1"/>
                </a:solidFill>
                <a:latin typeface="HGPｺﾞｼｯｸM" panose="020B0600000000000000" pitchFamily="50" charset="-128"/>
                <a:ea typeface="HGPｺﾞｼｯｸM" panose="020B0600000000000000" pitchFamily="50" charset="-128"/>
              </a:rPr>
              <a:t>　公園・広場の整備</a:t>
            </a:r>
            <a:endParaRPr lang="en-US" altLang="ja-JP" sz="745" dirty="0">
              <a:solidFill>
                <a:schemeClr val="tx1"/>
              </a:solidFill>
              <a:latin typeface="HGPｺﾞｼｯｸM" panose="020B0600000000000000" pitchFamily="50" charset="-128"/>
              <a:ea typeface="HGPｺﾞｼｯｸM" panose="020B0600000000000000" pitchFamily="50" charset="-128"/>
            </a:endParaRPr>
          </a:p>
          <a:p>
            <a:r>
              <a:rPr lang="ja-JP" altLang="en-US" sz="745" dirty="0">
                <a:solidFill>
                  <a:schemeClr val="tx1"/>
                </a:solidFill>
                <a:latin typeface="HGPｺﾞｼｯｸM" panose="020B0600000000000000" pitchFamily="50" charset="-128"/>
                <a:ea typeface="HGPｺﾞｼｯｸM" panose="020B0600000000000000" pitchFamily="50" charset="-128"/>
              </a:rPr>
              <a:t>　建造物の外観修景　など</a:t>
            </a:r>
            <a:endParaRPr lang="ja-JP" altLang="en-US" sz="542" dirty="0">
              <a:solidFill>
                <a:schemeClr val="tx1"/>
              </a:solidFill>
              <a:latin typeface="HGPｺﾞｼｯｸM" panose="020B0600000000000000" pitchFamily="50" charset="-128"/>
              <a:ea typeface="HGPｺﾞｼｯｸM" panose="020B0600000000000000" pitchFamily="50" charset="-128"/>
            </a:endParaRPr>
          </a:p>
        </p:txBody>
      </p:sp>
      <p:sp>
        <p:nvSpPr>
          <p:cNvPr id="3666" name="正方形/長方形 145"/>
          <p:cNvSpPr/>
          <p:nvPr/>
        </p:nvSpPr>
        <p:spPr>
          <a:xfrm>
            <a:off x="868659" y="4873529"/>
            <a:ext cx="1419556" cy="53041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0" tIns="0" rIns="0" bIns="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r>
              <a:rPr lang="en-US" altLang="ja-JP" sz="745" b="1" dirty="0">
                <a:solidFill>
                  <a:schemeClr val="tx1"/>
                </a:solidFill>
                <a:latin typeface="HGPｺﾞｼｯｸM" panose="020B0600000000000000" pitchFamily="50" charset="-128"/>
                <a:ea typeface="HGPｺﾞｼｯｸM" panose="020B0600000000000000" pitchFamily="50" charset="-128"/>
              </a:rPr>
              <a:t>【</a:t>
            </a:r>
            <a:r>
              <a:rPr lang="ja-JP" altLang="en-US" sz="745" b="1" dirty="0">
                <a:solidFill>
                  <a:schemeClr val="tx1"/>
                </a:solidFill>
                <a:latin typeface="HGPｺﾞｼｯｸM" panose="020B0600000000000000" pitchFamily="50" charset="-128"/>
                <a:ea typeface="HGPｺﾞｼｯｸM" panose="020B0600000000000000" pitchFamily="50" charset="-128"/>
              </a:rPr>
              <a:t>夜間景観の刷新</a:t>
            </a:r>
            <a:r>
              <a:rPr lang="en-US" altLang="ja-JP" sz="745" b="1" dirty="0">
                <a:solidFill>
                  <a:schemeClr val="tx1"/>
                </a:solidFill>
                <a:latin typeface="HGPｺﾞｼｯｸM" panose="020B0600000000000000" pitchFamily="50" charset="-128"/>
                <a:ea typeface="HGPｺﾞｼｯｸM" panose="020B0600000000000000" pitchFamily="50" charset="-128"/>
              </a:rPr>
              <a:t>】</a:t>
            </a:r>
          </a:p>
          <a:p>
            <a:r>
              <a:rPr lang="ja-JP" altLang="en-US" sz="745" dirty="0">
                <a:solidFill>
                  <a:schemeClr val="tx1"/>
                </a:solidFill>
                <a:latin typeface="HGPｺﾞｼｯｸM" panose="020B0600000000000000" pitchFamily="50" charset="-128"/>
                <a:ea typeface="HGPｺﾞｼｯｸM" panose="020B0600000000000000" pitchFamily="50" charset="-128"/>
              </a:rPr>
              <a:t>　観光施設等のライトアップ整備</a:t>
            </a:r>
            <a:endParaRPr lang="en-US" altLang="ja-JP" sz="745" dirty="0">
              <a:solidFill>
                <a:schemeClr val="tx1"/>
              </a:solidFill>
              <a:latin typeface="HGPｺﾞｼｯｸM" panose="020B0600000000000000" pitchFamily="50" charset="-128"/>
              <a:ea typeface="HGPｺﾞｼｯｸM" panose="020B0600000000000000" pitchFamily="50" charset="-128"/>
            </a:endParaRPr>
          </a:p>
          <a:p>
            <a:r>
              <a:rPr lang="ja-JP" altLang="en-US" sz="745" dirty="0">
                <a:solidFill>
                  <a:schemeClr val="tx1"/>
                </a:solidFill>
                <a:latin typeface="HGPｺﾞｼｯｸM" panose="020B0600000000000000" pitchFamily="50" charset="-128"/>
                <a:ea typeface="HGPｺﾞｼｯｸM" panose="020B0600000000000000" pitchFamily="50" charset="-128"/>
              </a:rPr>
              <a:t>　街路灯・夜景灯の整備</a:t>
            </a:r>
            <a:endParaRPr lang="en-US" altLang="ja-JP" sz="745" dirty="0">
              <a:solidFill>
                <a:schemeClr val="tx1"/>
              </a:solidFill>
              <a:latin typeface="HGPｺﾞｼｯｸM" panose="020B0600000000000000" pitchFamily="50" charset="-128"/>
              <a:ea typeface="HGPｺﾞｼｯｸM" panose="020B0600000000000000" pitchFamily="50" charset="-128"/>
            </a:endParaRPr>
          </a:p>
          <a:p>
            <a:r>
              <a:rPr lang="ja-JP" altLang="en-US" sz="745" dirty="0">
                <a:solidFill>
                  <a:schemeClr val="tx1"/>
                </a:solidFill>
                <a:latin typeface="HGPｺﾞｼｯｸM" panose="020B0600000000000000" pitchFamily="50" charset="-128"/>
                <a:ea typeface="HGPｺﾞｼｯｸM" panose="020B0600000000000000" pitchFamily="50" charset="-128"/>
              </a:rPr>
              <a:t>　遊歩道の美装化　など</a:t>
            </a:r>
            <a:endParaRPr lang="ja-JP" altLang="en-US" sz="542" dirty="0">
              <a:solidFill>
                <a:schemeClr val="tx1"/>
              </a:solidFill>
              <a:latin typeface="HGPｺﾞｼｯｸM" panose="020B0600000000000000" pitchFamily="50" charset="-128"/>
              <a:ea typeface="HGPｺﾞｼｯｸM" panose="020B0600000000000000" pitchFamily="50" charset="-128"/>
            </a:endParaRPr>
          </a:p>
        </p:txBody>
      </p:sp>
      <p:cxnSp>
        <p:nvCxnSpPr>
          <p:cNvPr id="3667" name="直線コネクタ 155"/>
          <p:cNvCxnSpPr>
            <a:stCxn id="3623" idx="1"/>
          </p:cNvCxnSpPr>
          <p:nvPr/>
        </p:nvCxnSpPr>
        <p:spPr>
          <a:xfrm flipV="1">
            <a:off x="3157187" y="4119284"/>
            <a:ext cx="88395" cy="656999"/>
          </a:xfrm>
          <a:prstGeom prst="line">
            <a:avLst/>
          </a:prstGeom>
          <a:ln w="12700">
            <a:solidFill>
              <a:srgbClr val="321900"/>
            </a:solidFill>
          </a:ln>
        </p:spPr>
        <p:style>
          <a:lnRef idx="1">
            <a:schemeClr val="accent1"/>
          </a:lnRef>
          <a:fillRef idx="0">
            <a:schemeClr val="accent1"/>
          </a:fillRef>
          <a:effectRef idx="0">
            <a:schemeClr val="accent1"/>
          </a:effectRef>
          <a:fontRef idx="minor">
            <a:schemeClr val="tx1"/>
          </a:fontRef>
        </p:style>
      </p:cxnSp>
      <p:sp>
        <p:nvSpPr>
          <p:cNvPr id="3668" name="テキスト ボックス 156"/>
          <p:cNvSpPr txBox="1"/>
          <p:nvPr/>
        </p:nvSpPr>
        <p:spPr>
          <a:xfrm>
            <a:off x="2091863" y="2953435"/>
            <a:ext cx="371927"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平和公園</a:t>
            </a:r>
          </a:p>
        </p:txBody>
      </p:sp>
      <p:sp>
        <p:nvSpPr>
          <p:cNvPr id="3669" name="テキスト ボックス 159"/>
          <p:cNvSpPr txBox="1"/>
          <p:nvPr/>
        </p:nvSpPr>
        <p:spPr>
          <a:xfrm>
            <a:off x="1114729" y="4477877"/>
            <a:ext cx="268183"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稲佐山</a:t>
            </a:r>
          </a:p>
        </p:txBody>
      </p:sp>
      <p:sp>
        <p:nvSpPr>
          <p:cNvPr id="3670" name="テキスト ボックス 160"/>
          <p:cNvSpPr txBox="1"/>
          <p:nvPr/>
        </p:nvSpPr>
        <p:spPr>
          <a:xfrm>
            <a:off x="3282798" y="4944124"/>
            <a:ext cx="268183"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眼鏡橋</a:t>
            </a:r>
          </a:p>
        </p:txBody>
      </p:sp>
      <p:sp>
        <p:nvSpPr>
          <p:cNvPr id="3671" name="テキスト ボックス 161"/>
          <p:cNvSpPr txBox="1"/>
          <p:nvPr/>
        </p:nvSpPr>
        <p:spPr>
          <a:xfrm>
            <a:off x="2942023" y="5245098"/>
            <a:ext cx="330507"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銅座地区</a:t>
            </a:r>
          </a:p>
        </p:txBody>
      </p:sp>
      <p:sp>
        <p:nvSpPr>
          <p:cNvPr id="3672" name="テキスト ボックス 162"/>
          <p:cNvSpPr txBox="1"/>
          <p:nvPr/>
        </p:nvSpPr>
        <p:spPr>
          <a:xfrm>
            <a:off x="2407765" y="5838627"/>
            <a:ext cx="412536"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グラバー園</a:t>
            </a:r>
          </a:p>
        </p:txBody>
      </p:sp>
      <p:sp>
        <p:nvSpPr>
          <p:cNvPr id="3673" name="テキスト ボックス 165"/>
          <p:cNvSpPr txBox="1"/>
          <p:nvPr/>
        </p:nvSpPr>
        <p:spPr>
          <a:xfrm>
            <a:off x="7914796" y="5309134"/>
            <a:ext cx="766339" cy="201722"/>
          </a:xfrm>
          <a:prstGeom prst="rect">
            <a:avLst/>
          </a:prstGeom>
          <a:noFill/>
        </p:spPr>
        <p:txBody>
          <a:bodyPr wrap="square" rtlCol="0">
            <a:spAutoFit/>
          </a:bodyPr>
          <a:lstStyle/>
          <a:p>
            <a:r>
              <a:rPr lang="ja-JP" altLang="en-US" sz="711" dirty="0">
                <a:solidFill>
                  <a:srgbClr val="FF0000"/>
                </a:solidFill>
                <a:latin typeface="HGPｺﾞｼｯｸM" panose="020B0600000000000000" pitchFamily="50" charset="-128"/>
                <a:ea typeface="HGPｺﾞｼｯｸM" panose="020B0600000000000000" pitchFamily="50" charset="-128"/>
              </a:rPr>
              <a:t>事業完了済</a:t>
            </a:r>
            <a:endParaRPr lang="en-US" altLang="ja-JP" sz="711" dirty="0">
              <a:solidFill>
                <a:srgbClr val="FF0000"/>
              </a:solidFill>
              <a:latin typeface="HGPｺﾞｼｯｸM" panose="020B0600000000000000" pitchFamily="50" charset="-128"/>
              <a:ea typeface="HGPｺﾞｼｯｸM" panose="020B0600000000000000" pitchFamily="50" charset="-128"/>
            </a:endParaRPr>
          </a:p>
        </p:txBody>
      </p:sp>
      <p:sp>
        <p:nvSpPr>
          <p:cNvPr id="3674" name="線吹き出し 2 (枠付き) 97"/>
          <p:cNvSpPr/>
          <p:nvPr/>
        </p:nvSpPr>
        <p:spPr>
          <a:xfrm flipH="1">
            <a:off x="2535989" y="6104071"/>
            <a:ext cx="256024" cy="132657"/>
          </a:xfrm>
          <a:prstGeom prst="borderCallout2">
            <a:avLst>
              <a:gd name="adj1" fmla="val 18750"/>
              <a:gd name="adj2" fmla="val -8333"/>
              <a:gd name="adj3" fmla="val 18750"/>
              <a:gd name="adj4" fmla="val -16667"/>
              <a:gd name="adj5" fmla="val -39122"/>
              <a:gd name="adj6" fmla="val -27620"/>
            </a:avLst>
          </a:prstGeom>
          <a:solidFill>
            <a:sysClr val="window" lastClr="FFFFFF"/>
          </a:solidFill>
          <a:ln w="12700" cap="flat" cmpd="sng" algn="ctr">
            <a:noFill/>
            <a:prstDash val="solid"/>
            <a:tailEnd type="oval"/>
          </a:ln>
          <a:effectLst/>
        </p:spPr>
        <p:txBody>
          <a:bodyPr rot="0" spcFirstLastPara="0" vert="horz" wrap="none" lIns="24380" tIns="24380" rIns="24380" bIns="24380" numCol="1" spcCol="0" rtlCol="0" fromWordArt="0" anchor="ctr" anchorCtr="0" forceAA="0" compatLnSpc="1">
            <a:prstTxWarp prst="textNoShape">
              <a:avLst/>
            </a:prstTxWarp>
            <a:spAutoFit/>
          </a:bodyPr>
          <a:lstStyle/>
          <a:p>
            <a:pPr algn="ctr"/>
            <a:r>
              <a:rPr lang="ja-JP" altLang="en-US" sz="542" kern="100" dirty="0">
                <a:latin typeface="HGPｺﾞｼｯｸM" panose="020B0600000000000000" pitchFamily="50" charset="-128"/>
                <a:ea typeface="HGPｺﾞｼｯｸM" panose="020B0600000000000000" pitchFamily="50" charset="-128"/>
                <a:cs typeface="Times New Roman" panose="02020603050405020304" pitchFamily="18" charset="0"/>
              </a:rPr>
              <a:t>鍋冠山</a:t>
            </a:r>
            <a:endParaRPr lang="ja-JP" altLang="ja-JP" sz="542" kern="10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3675" name="テキスト ボックス 134"/>
          <p:cNvSpPr txBox="1"/>
          <p:nvPr/>
        </p:nvSpPr>
        <p:spPr>
          <a:xfrm>
            <a:off x="2838567" y="5771810"/>
            <a:ext cx="412536"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大浦天主堂</a:t>
            </a:r>
          </a:p>
        </p:txBody>
      </p:sp>
      <p:cxnSp>
        <p:nvCxnSpPr>
          <p:cNvPr id="3676" name="直線コネクタ 143"/>
          <p:cNvCxnSpPr/>
          <p:nvPr/>
        </p:nvCxnSpPr>
        <p:spPr>
          <a:xfrm>
            <a:off x="5091634" y="4606710"/>
            <a:ext cx="3632643" cy="0"/>
          </a:xfrm>
          <a:prstGeom prst="line">
            <a:avLst/>
          </a:prstGeom>
          <a:ln w="1905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7" name="正方形/長方形 29"/>
          <p:cNvSpPr/>
          <p:nvPr/>
        </p:nvSpPr>
        <p:spPr>
          <a:xfrm>
            <a:off x="283351" y="2301778"/>
            <a:ext cx="4339697" cy="43396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19"/>
          </a:p>
        </p:txBody>
      </p:sp>
      <p:cxnSp>
        <p:nvCxnSpPr>
          <p:cNvPr id="3678" name="直線コネクタ 136"/>
          <p:cNvCxnSpPr>
            <a:stCxn id="3666" idx="3"/>
            <a:endCxn id="3623" idx="2"/>
          </p:cNvCxnSpPr>
          <p:nvPr/>
        </p:nvCxnSpPr>
        <p:spPr>
          <a:xfrm>
            <a:off x="2288215" y="5138736"/>
            <a:ext cx="482573" cy="72876"/>
          </a:xfrm>
          <a:prstGeom prst="line">
            <a:avLst/>
          </a:prstGeom>
          <a:ln w="12700">
            <a:solidFill>
              <a:srgbClr val="321900"/>
            </a:solidFill>
          </a:ln>
        </p:spPr>
        <p:style>
          <a:lnRef idx="1">
            <a:schemeClr val="accent1"/>
          </a:lnRef>
          <a:fillRef idx="0">
            <a:schemeClr val="accent1"/>
          </a:fillRef>
          <a:effectRef idx="0">
            <a:schemeClr val="accent1"/>
          </a:effectRef>
          <a:fontRef idx="minor">
            <a:schemeClr val="tx1"/>
          </a:fontRef>
        </p:style>
      </p:cxnSp>
      <p:cxnSp>
        <p:nvCxnSpPr>
          <p:cNvPr id="3679" name="直線コネクタ 169"/>
          <p:cNvCxnSpPr>
            <a:stCxn id="3666" idx="0"/>
            <a:endCxn id="3622" idx="4"/>
          </p:cNvCxnSpPr>
          <p:nvPr/>
        </p:nvCxnSpPr>
        <p:spPr>
          <a:xfrm flipV="1">
            <a:off x="1578438" y="3266878"/>
            <a:ext cx="560881" cy="1606651"/>
          </a:xfrm>
          <a:prstGeom prst="line">
            <a:avLst/>
          </a:prstGeom>
          <a:ln w="12700">
            <a:solidFill>
              <a:srgbClr val="321900"/>
            </a:solidFill>
          </a:ln>
        </p:spPr>
        <p:style>
          <a:lnRef idx="1">
            <a:schemeClr val="accent1"/>
          </a:lnRef>
          <a:fillRef idx="0">
            <a:schemeClr val="accent1"/>
          </a:fillRef>
          <a:effectRef idx="0">
            <a:schemeClr val="accent1"/>
          </a:effectRef>
          <a:fontRef idx="minor">
            <a:schemeClr val="tx1"/>
          </a:fontRef>
        </p:style>
      </p:cxnSp>
      <p:pic>
        <p:nvPicPr>
          <p:cNvPr id="3680" name="図 240"/>
          <p:cNvPicPr>
            <a:picLocks noChangeAspect="1"/>
          </p:cNvPicPr>
          <p:nvPr/>
        </p:nvPicPr>
        <p:blipFill>
          <a:blip r:embed="rId20"/>
          <a:srcRect t="14986" b="6178"/>
          <a:stretch>
            <a:fillRect/>
          </a:stretch>
        </p:blipFill>
        <p:spPr>
          <a:xfrm>
            <a:off x="5101753" y="4751122"/>
            <a:ext cx="1363165" cy="716432"/>
          </a:xfrm>
          <a:prstGeom prst="rect">
            <a:avLst/>
          </a:prstGeom>
        </p:spPr>
      </p:pic>
      <p:pic>
        <p:nvPicPr>
          <p:cNvPr id="3681" name="図 35"/>
          <p:cNvPicPr>
            <a:picLocks noChangeAspect="1"/>
          </p:cNvPicPr>
          <p:nvPr/>
        </p:nvPicPr>
        <p:blipFill>
          <a:blip r:embed="rId21"/>
          <a:srcRect t="8168" b="10251"/>
          <a:stretch>
            <a:fillRect/>
          </a:stretch>
        </p:blipFill>
        <p:spPr>
          <a:xfrm>
            <a:off x="5099619" y="5824291"/>
            <a:ext cx="1364071" cy="780707"/>
          </a:xfrm>
          <a:prstGeom prst="rect">
            <a:avLst/>
          </a:prstGeom>
        </p:spPr>
      </p:pic>
      <p:sp>
        <p:nvSpPr>
          <p:cNvPr id="3682" name="テキスト ボックス 171"/>
          <p:cNvSpPr txBox="1"/>
          <p:nvPr/>
        </p:nvSpPr>
        <p:spPr>
          <a:xfrm>
            <a:off x="7914796" y="6446227"/>
            <a:ext cx="686453" cy="201722"/>
          </a:xfrm>
          <a:prstGeom prst="rect">
            <a:avLst/>
          </a:prstGeom>
          <a:noFill/>
        </p:spPr>
        <p:txBody>
          <a:bodyPr wrap="square" rtlCol="0">
            <a:spAutoFit/>
          </a:bodyPr>
          <a:lstStyle/>
          <a:p>
            <a:r>
              <a:rPr lang="ja-JP" altLang="en-US" sz="711" dirty="0">
                <a:solidFill>
                  <a:srgbClr val="FF0000"/>
                </a:solidFill>
                <a:latin typeface="HGPｺﾞｼｯｸM" panose="020B0600000000000000" pitchFamily="50" charset="-128"/>
                <a:ea typeface="HGPｺﾞｼｯｸM" panose="020B0600000000000000" pitchFamily="50" charset="-128"/>
              </a:rPr>
              <a:t>事業完了済</a:t>
            </a:r>
            <a:endParaRPr lang="en-US" altLang="ja-JP" sz="711" dirty="0">
              <a:solidFill>
                <a:srgbClr val="FF0000"/>
              </a:solidFill>
              <a:latin typeface="HGPｺﾞｼｯｸM" panose="020B0600000000000000" pitchFamily="50" charset="-128"/>
              <a:ea typeface="HGPｺﾞｼｯｸM" panose="020B0600000000000000" pitchFamily="50" charset="-128"/>
            </a:endParaRPr>
          </a:p>
        </p:txBody>
      </p:sp>
      <p:sp>
        <p:nvSpPr>
          <p:cNvPr id="3683" name="テキスト ボックス 172"/>
          <p:cNvSpPr txBox="1"/>
          <p:nvPr/>
        </p:nvSpPr>
        <p:spPr>
          <a:xfrm>
            <a:off x="2863878" y="5075109"/>
            <a:ext cx="268183"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出島</a:t>
            </a:r>
          </a:p>
        </p:txBody>
      </p:sp>
      <p:pic>
        <p:nvPicPr>
          <p:cNvPr id="3684" name="図 138"/>
          <p:cNvPicPr>
            <a:picLocks noChangeAspect="1"/>
          </p:cNvPicPr>
          <p:nvPr/>
        </p:nvPicPr>
        <p:blipFill>
          <a:blip r:embed="rId22"/>
          <a:srcRect t="12355" b="12355"/>
          <a:stretch>
            <a:fillRect/>
          </a:stretch>
        </p:blipFill>
        <p:spPr>
          <a:xfrm>
            <a:off x="7104999" y="3689334"/>
            <a:ext cx="1357504" cy="677847"/>
          </a:xfrm>
          <a:prstGeom prst="rect">
            <a:avLst/>
          </a:prstGeom>
        </p:spPr>
      </p:pic>
      <p:pic>
        <p:nvPicPr>
          <p:cNvPr id="3685" name="図 2"/>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Layer>
                </a14:imgProps>
              </a:ext>
            </a:extLst>
          </a:blip>
          <a:srcRect t="14310" b="14865"/>
          <a:stretch>
            <a:fillRect/>
          </a:stretch>
        </p:blipFill>
        <p:spPr>
          <a:xfrm>
            <a:off x="5096342" y="3689334"/>
            <a:ext cx="1367349" cy="677848"/>
          </a:xfrm>
          <a:prstGeom prst="rect">
            <a:avLst/>
          </a:prstGeom>
        </p:spPr>
      </p:pic>
      <p:sp>
        <p:nvSpPr>
          <p:cNvPr id="3686" name="テキスト ボックス 113"/>
          <p:cNvSpPr txBox="1"/>
          <p:nvPr/>
        </p:nvSpPr>
        <p:spPr>
          <a:xfrm>
            <a:off x="7914797" y="4187122"/>
            <a:ext cx="686452" cy="201722"/>
          </a:xfrm>
          <a:prstGeom prst="rect">
            <a:avLst/>
          </a:prstGeom>
          <a:noFill/>
        </p:spPr>
        <p:txBody>
          <a:bodyPr wrap="square" rtlCol="0">
            <a:spAutoFit/>
          </a:bodyPr>
          <a:lstStyle/>
          <a:p>
            <a:r>
              <a:rPr lang="ja-JP" altLang="en-US" sz="711" dirty="0">
                <a:solidFill>
                  <a:srgbClr val="FF0000"/>
                </a:solidFill>
                <a:latin typeface="HGPｺﾞｼｯｸM" panose="020B0600000000000000" pitchFamily="50" charset="-128"/>
                <a:ea typeface="HGPｺﾞｼｯｸM" panose="020B0600000000000000" pitchFamily="50" charset="-128"/>
              </a:rPr>
              <a:t>事業完了済</a:t>
            </a:r>
            <a:endParaRPr lang="en-US" altLang="ja-JP" sz="711" dirty="0">
              <a:solidFill>
                <a:srgbClr val="FF0000"/>
              </a:solidFill>
              <a:latin typeface="HGPｺﾞｼｯｸM" panose="020B0600000000000000" pitchFamily="50" charset="-128"/>
              <a:ea typeface="HGPｺﾞｼｯｸM" panose="020B0600000000000000" pitchFamily="50" charset="-128"/>
            </a:endParaRPr>
          </a:p>
        </p:txBody>
      </p:sp>
      <p:sp>
        <p:nvSpPr>
          <p:cNvPr id="3687" name="テキスト ボックス 114"/>
          <p:cNvSpPr txBox="1"/>
          <p:nvPr/>
        </p:nvSpPr>
        <p:spPr>
          <a:xfrm>
            <a:off x="7914797" y="3391997"/>
            <a:ext cx="766338" cy="201722"/>
          </a:xfrm>
          <a:prstGeom prst="rect">
            <a:avLst/>
          </a:prstGeom>
          <a:noFill/>
        </p:spPr>
        <p:txBody>
          <a:bodyPr wrap="square" rtlCol="0">
            <a:spAutoFit/>
          </a:bodyPr>
          <a:lstStyle/>
          <a:p>
            <a:r>
              <a:rPr lang="ja-JP" altLang="en-US" sz="711" dirty="0">
                <a:solidFill>
                  <a:srgbClr val="FF0000"/>
                </a:solidFill>
                <a:latin typeface="HGPｺﾞｼｯｸM" panose="020B0600000000000000" pitchFamily="50" charset="-128"/>
                <a:ea typeface="HGPｺﾞｼｯｸM" panose="020B0600000000000000" pitchFamily="50" charset="-128"/>
              </a:rPr>
              <a:t>事業完了済</a:t>
            </a:r>
            <a:endParaRPr lang="en-US" altLang="ja-JP" sz="711" dirty="0">
              <a:solidFill>
                <a:srgbClr val="FF0000"/>
              </a:solidFill>
              <a:latin typeface="HGPｺﾞｼｯｸM" panose="020B0600000000000000" pitchFamily="50" charset="-128"/>
              <a:ea typeface="HGPｺﾞｼｯｸM" panose="020B0600000000000000" pitchFamily="50" charset="-128"/>
            </a:endParaRPr>
          </a:p>
        </p:txBody>
      </p:sp>
      <p:sp>
        <p:nvSpPr>
          <p:cNvPr id="3688" name="円/楕円 5"/>
          <p:cNvSpPr/>
          <p:nvPr/>
        </p:nvSpPr>
        <p:spPr>
          <a:xfrm>
            <a:off x="7415330" y="3859886"/>
            <a:ext cx="384397" cy="38439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9" name="テキスト ボックス 105"/>
          <p:cNvSpPr txBox="1"/>
          <p:nvPr/>
        </p:nvSpPr>
        <p:spPr>
          <a:xfrm>
            <a:off x="2154123" y="3617840"/>
            <a:ext cx="268183"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浦上駅</a:t>
            </a:r>
          </a:p>
        </p:txBody>
      </p:sp>
      <p:sp>
        <p:nvSpPr>
          <p:cNvPr id="3690" name="テキスト ボックス 106"/>
          <p:cNvSpPr txBox="1"/>
          <p:nvPr/>
        </p:nvSpPr>
        <p:spPr>
          <a:xfrm>
            <a:off x="1988264" y="5431205"/>
            <a:ext cx="268183" cy="132657"/>
          </a:xfrm>
          <a:prstGeom prst="rect">
            <a:avLst/>
          </a:prstGeom>
          <a:solidFill>
            <a:schemeClr val="bg1"/>
          </a:solidFill>
          <a:ln>
            <a:noFill/>
          </a:ln>
        </p:spPr>
        <p:txBody>
          <a:bodyPr wrap="square" lIns="24380" tIns="24380" rIns="24380" bIns="24380" rtlCol="0" anchor="ctr" anchorCtr="0">
            <a:spAutoFit/>
          </a:bodyPr>
          <a:lstStyle/>
          <a:p>
            <a:pPr algn="ctr"/>
            <a:r>
              <a:rPr lang="ja-JP" altLang="en-US" sz="542" dirty="0">
                <a:latin typeface="HGPｺﾞｼｯｸM" panose="020B0600000000000000" pitchFamily="50" charset="-128"/>
                <a:ea typeface="HGPｺﾞｼｯｸM" panose="020B0600000000000000" pitchFamily="50" charset="-128"/>
              </a:rPr>
              <a:t>長崎港</a:t>
            </a:r>
          </a:p>
        </p:txBody>
      </p:sp>
      <p:sp>
        <p:nvSpPr>
          <p:cNvPr id="3692" name="スライド番号プレースホルダー 11"/>
          <p:cNvSpPr>
            <a:spLocks noGrp="1"/>
          </p:cNvSpPr>
          <p:nvPr>
            <p:ph type="sldNum" sz="quarter" idx="12"/>
          </p:nvPr>
        </p:nvSpPr>
        <p:spPr/>
        <p:txBody>
          <a:bodyPr/>
          <a:lstStyle/>
          <a:p>
            <a:fld id="{1C0676A2-E0B1-42C8-994F-E752BE52D3BA}" type="slidenum">
              <a:rPr lang="ja-JP" altLang="en-US" smtClean="0">
                <a:solidFill>
                  <a:prstClr val="black">
                    <a:tint val="75000"/>
                  </a:prstClr>
                </a:solidFill>
              </a:rPr>
              <a:pPr/>
              <a:t>60</a:t>
            </a:fld>
            <a:endParaRPr lang="ja-JP" altLang="en-US">
              <a:solidFill>
                <a:prstClr val="black">
                  <a:tint val="75000"/>
                </a:prstClr>
              </a:solidFill>
            </a:endParaRPr>
          </a:p>
        </p:txBody>
      </p:sp>
      <p:sp>
        <p:nvSpPr>
          <p:cNvPr id="3693" name="スライド番号プレースホルダー 1"/>
          <p:cNvSpPr txBox="1"/>
          <p:nvPr/>
        </p:nvSpPr>
        <p:spPr>
          <a:xfrm>
            <a:off x="6647757" y="6243599"/>
            <a:ext cx="2133600" cy="476250"/>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853" kern="1200">
                <a:solidFill>
                  <a:schemeClr val="tx1">
                    <a:tint val="75000"/>
                  </a:schemeClr>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fld id="{35C1E978-A3B9-4673-8199-379729392307}" type="slidenum">
              <a:rPr lang="en-US" altLang="ja-JP" smtClean="0">
                <a:solidFill>
                  <a:srgbClr val="000000"/>
                </a:solidFill>
              </a:rPr>
              <a:pPr>
                <a:defRPr/>
              </a:pPr>
              <a:t>60</a:t>
            </a:fld>
            <a:endParaRPr lang="en-US" altLang="ja-JP" dirty="0">
              <a:solidFill>
                <a:srgbClr val="000000"/>
              </a:solidFill>
            </a:endParaRPr>
          </a:p>
        </p:txBody>
      </p:sp>
    </p:spTree>
    <p:extLst>
      <p:ext uri="{BB962C8B-B14F-4D97-AF65-F5344CB8AC3E}">
        <p14:creationId xmlns:p14="http://schemas.microsoft.com/office/powerpoint/2010/main" val="884488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9" name="正方形/長方形 3"/>
          <p:cNvSpPr>
            <a:spLocks noChangeArrowheads="1"/>
          </p:cNvSpPr>
          <p:nvPr/>
        </p:nvSpPr>
        <p:spPr>
          <a:xfrm>
            <a:off x="1692274" y="2565400"/>
            <a:ext cx="7451725" cy="1938992"/>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３．景観行政の最近の動向</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②太陽光発電施設等への対応</a:t>
            </a:r>
          </a:p>
        </p:txBody>
      </p:sp>
      <p:sp>
        <p:nvSpPr>
          <p:cNvPr id="3700"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01"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02" name="スライド番号プレースホルダー 1"/>
          <p:cNvSpPr>
            <a:spLocks noGrp="1"/>
          </p:cNvSpPr>
          <p:nvPr>
            <p:ph type="sldNum" sz="quarter" idx="12"/>
          </p:nvPr>
        </p:nvSpPr>
        <p:spPr/>
        <p:txBody>
          <a:bodyPr/>
          <a:lstStyle/>
          <a:p>
            <a:pPr algn="r">
              <a:defRPr/>
            </a:pPr>
            <a:fld id="{35C1E978-A3B9-4673-8199-379729392307}" type="slidenum">
              <a:rPr lang="en-US" altLang="ja-JP" smtClean="0">
                <a:solidFill>
                  <a:srgbClr val="000000"/>
                </a:solidFill>
              </a:rPr>
              <a:pPr algn="r">
                <a:defRPr/>
              </a:pPr>
              <a:t>61</a:t>
            </a:fld>
            <a:endParaRPr lang="en-US" altLang="ja-JP" dirty="0">
              <a:solidFill>
                <a:srgbClr val="000000"/>
              </a:solidFill>
            </a:endParaRPr>
          </a:p>
        </p:txBody>
      </p:sp>
    </p:spTree>
    <p:extLst>
      <p:ext uri="{BB962C8B-B14F-4D97-AF65-F5344CB8AC3E}">
        <p14:creationId xmlns:p14="http://schemas.microsoft.com/office/powerpoint/2010/main" val="3086648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8" name="Rectangle 2"/>
          <p:cNvSpPr>
            <a:spLocks noGrp="1" noChangeArrowheads="1"/>
          </p:cNvSpPr>
          <p:nvPr>
            <p:ph type="title"/>
          </p:nvPr>
        </p:nvSpPr>
        <p:spPr>
          <a:xfrm>
            <a:off x="237179" y="-27384"/>
            <a:ext cx="6997448" cy="451544"/>
          </a:xfrm>
        </p:spPr>
        <p:txBody>
          <a:bodyPr/>
          <a:lstStyle/>
          <a:p>
            <a:r>
              <a:rPr lang="ja-JP" altLang="en-US" dirty="0"/>
              <a:t>太陽光発電施設等に起因する課題</a:t>
            </a:r>
            <a:endParaRPr lang="ja-JP" altLang="en-US" sz="2276" dirty="0"/>
          </a:p>
        </p:txBody>
      </p:sp>
      <p:sp>
        <p:nvSpPr>
          <p:cNvPr id="3709" name="テキスト ボックス 6"/>
          <p:cNvSpPr txBox="1"/>
          <p:nvPr/>
        </p:nvSpPr>
        <p:spPr>
          <a:xfrm>
            <a:off x="339107" y="1209474"/>
            <a:ext cx="8397516" cy="792781"/>
          </a:xfrm>
          <a:prstGeom prst="rect">
            <a:avLst/>
          </a:prstGeom>
          <a:noFill/>
          <a:ln>
            <a:solidFill>
              <a:schemeClr val="accent2"/>
            </a:solidFill>
          </a:ln>
        </p:spPr>
        <p:txBody>
          <a:bodyPr wrap="square" rtlCol="0">
            <a:spAutoFit/>
          </a:bodyPr>
          <a:lstStyle/>
          <a:p>
            <a:pPr fontAlgn="auto">
              <a:spcBef>
                <a:spcPts val="0"/>
              </a:spcBef>
              <a:spcAft>
                <a:spcPts val="0"/>
              </a:spcAft>
            </a:pPr>
            <a:r>
              <a:rPr lang="ja-JP" altLang="en-US" sz="2276" dirty="0">
                <a:solidFill>
                  <a:srgbClr val="000000"/>
                </a:solidFill>
                <a:latin typeface="ＭＳ Ｐゴシック"/>
                <a:ea typeface="ＭＳ Ｐゴシック"/>
              </a:rPr>
              <a:t>　携帯電話会社の中継アンテナや太陽光発電施設、風力発電施設の増加等に起因する景観上の課題が顕在化。</a:t>
            </a:r>
          </a:p>
        </p:txBody>
      </p:sp>
      <p:sp>
        <p:nvSpPr>
          <p:cNvPr id="3710" name="テキスト ボックス 7"/>
          <p:cNvSpPr txBox="1"/>
          <p:nvPr/>
        </p:nvSpPr>
        <p:spPr>
          <a:xfrm>
            <a:off x="339107" y="771758"/>
            <a:ext cx="5393527" cy="442557"/>
          </a:xfrm>
          <a:prstGeom prst="rect">
            <a:avLst/>
          </a:prstGeom>
          <a:solidFill>
            <a:schemeClr val="accent2"/>
          </a:solidFill>
        </p:spPr>
        <p:txBody>
          <a:bodyPr wrap="square" rtlCol="0">
            <a:spAutoFit/>
          </a:bodyPr>
          <a:lstStyle/>
          <a:p>
            <a:pPr marL="1953543" indent="-1953543" fontAlgn="auto">
              <a:spcBef>
                <a:spcPts val="0"/>
              </a:spcBef>
              <a:spcAft>
                <a:spcPts val="0"/>
              </a:spcAft>
            </a:pPr>
            <a:r>
              <a:rPr lang="ja-JP" altLang="en-US" sz="2276" dirty="0">
                <a:solidFill>
                  <a:srgbClr val="FFFFFF"/>
                </a:solidFill>
                <a:latin typeface="ＤＦ平成ゴシック体 Std W7" pitchFamily="34" charset="-128"/>
                <a:ea typeface="ＤＦ平成ゴシック体 Std W7" pitchFamily="34" charset="-128"/>
              </a:rPr>
              <a:t>課題　景観形成の調整に係る新たな問題</a:t>
            </a:r>
            <a:endParaRPr lang="en-US" altLang="ja-JP" sz="2276" dirty="0">
              <a:solidFill>
                <a:srgbClr val="FFFFFF"/>
              </a:solidFill>
              <a:latin typeface="ＤＦ平成ゴシック体 Std W7" pitchFamily="34" charset="-128"/>
              <a:ea typeface="ＤＦ平成ゴシック体 Std W7" pitchFamily="34" charset="-128"/>
            </a:endParaRPr>
          </a:p>
        </p:txBody>
      </p:sp>
      <p:sp>
        <p:nvSpPr>
          <p:cNvPr id="3711" name="テキスト ボックス 5"/>
          <p:cNvSpPr txBox="1"/>
          <p:nvPr/>
        </p:nvSpPr>
        <p:spPr>
          <a:xfrm>
            <a:off x="331762" y="2577407"/>
            <a:ext cx="8404862" cy="1493229"/>
          </a:xfrm>
          <a:prstGeom prst="rect">
            <a:avLst/>
          </a:prstGeom>
          <a:noFill/>
          <a:ln>
            <a:solidFill>
              <a:schemeClr val="accent2"/>
            </a:solidFill>
          </a:ln>
        </p:spPr>
        <p:txBody>
          <a:bodyPr wrap="square" rtlCol="0">
            <a:spAutoFit/>
          </a:bodyPr>
          <a:lstStyle/>
          <a:p>
            <a:pPr fontAlgn="auto">
              <a:spcBef>
                <a:spcPts val="0"/>
              </a:spcBef>
              <a:spcAft>
                <a:spcPts val="0"/>
              </a:spcAft>
            </a:pPr>
            <a:r>
              <a:rPr lang="ja-JP" altLang="en-US" sz="2276" dirty="0">
                <a:solidFill>
                  <a:srgbClr val="000000"/>
                </a:solidFill>
                <a:latin typeface="ＭＳ Ｐゴシック"/>
                <a:ea typeface="ＭＳ Ｐゴシック"/>
              </a:rPr>
              <a:t>　地域の実情に応じ、景観やそれ以外の様々な公益を総合的に判断し、景観上支障となり得る既存の施設等について、将来の更新に備えて予め景観計画を見直す等、地域の実情に応じて、事前の対策を講じる。</a:t>
            </a:r>
          </a:p>
        </p:txBody>
      </p:sp>
      <p:sp>
        <p:nvSpPr>
          <p:cNvPr id="3712" name="テキスト ボックス 9"/>
          <p:cNvSpPr txBox="1"/>
          <p:nvPr/>
        </p:nvSpPr>
        <p:spPr>
          <a:xfrm>
            <a:off x="339107" y="2141984"/>
            <a:ext cx="8260971" cy="442557"/>
          </a:xfrm>
          <a:prstGeom prst="rect">
            <a:avLst/>
          </a:prstGeom>
          <a:solidFill>
            <a:schemeClr val="accent2"/>
          </a:solidFill>
        </p:spPr>
        <p:txBody>
          <a:bodyPr wrap="square" rtlCol="0">
            <a:spAutoFit/>
          </a:bodyPr>
          <a:lstStyle/>
          <a:p>
            <a:pPr marL="2383985" indent="-2383985" fontAlgn="auto">
              <a:spcBef>
                <a:spcPts val="0"/>
              </a:spcBef>
              <a:spcAft>
                <a:spcPts val="0"/>
              </a:spcAft>
            </a:pPr>
            <a:r>
              <a:rPr lang="ja-JP" altLang="en-US" sz="2276" dirty="0">
                <a:solidFill>
                  <a:srgbClr val="FFFFFF"/>
                </a:solidFill>
                <a:latin typeface="ＤＦ平成ゴシック体 Std W7" pitchFamily="34" charset="-128"/>
                <a:ea typeface="ＤＦ平成ゴシック体 Std W7" pitchFamily="34" charset="-128"/>
              </a:rPr>
              <a:t>対応方針案　様々な公益を調整する景観協議手法の確保</a:t>
            </a:r>
            <a:endParaRPr lang="en-US" altLang="ja-JP" sz="2276" dirty="0">
              <a:solidFill>
                <a:srgbClr val="FFFFFF"/>
              </a:solidFill>
              <a:latin typeface="ＤＦ平成ゴシック体 Std W7" pitchFamily="34" charset="-128"/>
              <a:ea typeface="ＤＦ平成ゴシック体 Std W7" pitchFamily="34" charset="-128"/>
            </a:endParaRPr>
          </a:p>
        </p:txBody>
      </p:sp>
      <p:pic>
        <p:nvPicPr>
          <p:cNvPr id="3713" name="図 26"/>
          <p:cNvPicPr>
            <a:picLocks noChangeAspect="1"/>
          </p:cNvPicPr>
          <p:nvPr/>
        </p:nvPicPr>
        <p:blipFill>
          <a:blip r:embed="rId3"/>
          <a:stretch>
            <a:fillRect/>
          </a:stretch>
        </p:blipFill>
        <p:spPr>
          <a:xfrm>
            <a:off x="339106" y="4278640"/>
            <a:ext cx="3230081" cy="2200357"/>
          </a:xfrm>
          <a:prstGeom prst="rect">
            <a:avLst/>
          </a:prstGeom>
        </p:spPr>
      </p:pic>
      <p:pic>
        <p:nvPicPr>
          <p:cNvPr id="3714" name="Picture 2" descr="http://www.soumu.go.jp/main_content/000240286.jpg"/>
          <p:cNvPicPr>
            <a:picLocks noChangeAspect="1" noChangeArrowheads="1"/>
          </p:cNvPicPr>
          <p:nvPr/>
        </p:nvPicPr>
        <p:blipFill>
          <a:blip r:embed="rId4"/>
          <a:stretch>
            <a:fillRect/>
          </a:stretch>
        </p:blipFill>
        <p:spPr>
          <a:xfrm>
            <a:off x="3889275" y="4280945"/>
            <a:ext cx="1640537" cy="2187382"/>
          </a:xfrm>
          <a:prstGeom prst="rect">
            <a:avLst/>
          </a:prstGeom>
          <a:noFill/>
        </p:spPr>
      </p:pic>
      <p:pic>
        <p:nvPicPr>
          <p:cNvPr id="3715" name="図 30"/>
          <p:cNvPicPr>
            <a:picLocks noChangeAspect="1"/>
          </p:cNvPicPr>
          <p:nvPr/>
        </p:nvPicPr>
        <p:blipFill>
          <a:blip r:embed="rId5"/>
          <a:stretch>
            <a:fillRect/>
          </a:stretch>
        </p:blipFill>
        <p:spPr>
          <a:xfrm>
            <a:off x="5891862" y="4278640"/>
            <a:ext cx="2867444" cy="2157681"/>
          </a:xfrm>
          <a:prstGeom prst="rect">
            <a:avLst/>
          </a:prstGeom>
        </p:spPr>
      </p:pic>
      <p:sp>
        <p:nvSpPr>
          <p:cNvPr id="3716" name="スライド番号プレースホルダー 2"/>
          <p:cNvSpPr>
            <a:spLocks noGrp="1"/>
          </p:cNvSpPr>
          <p:nvPr>
            <p:ph type="sldNum" sz="quarter" idx="12"/>
          </p:nvPr>
        </p:nvSpPr>
        <p:spPr>
          <a:xfrm>
            <a:off x="6876256" y="6478997"/>
            <a:ext cx="2133600" cy="165328"/>
          </a:xfrm>
        </p:spPr>
        <p:txBody>
          <a:bodyPr/>
          <a:lstStyle/>
          <a:p>
            <a:pPr>
              <a:defRPr/>
            </a:pPr>
            <a:fld id="{1B1A8EB1-125A-443F-A46C-5E1B37C9C3F9}" type="slidenum">
              <a:rPr lang="en-US" altLang="ja-JP" smtClean="0">
                <a:solidFill>
                  <a:srgbClr val="000000"/>
                </a:solidFill>
              </a:rPr>
              <a:pPr>
                <a:defRPr/>
              </a:pPr>
              <a:t>62</a:t>
            </a:fld>
            <a:endParaRPr lang="en-US" altLang="ja-JP" dirty="0">
              <a:solidFill>
                <a:srgbClr val="000000"/>
              </a:solidFill>
            </a:endParaRPr>
          </a:p>
        </p:txBody>
      </p:sp>
    </p:spTree>
    <p:extLst>
      <p:ext uri="{BB962C8B-B14F-4D97-AF65-F5344CB8AC3E}">
        <p14:creationId xmlns:p14="http://schemas.microsoft.com/office/powerpoint/2010/main" val="20087834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22" name="コンテンツ プレースホルダ 158"/>
          <p:cNvGraphicFramePr>
            <a:graphicFrameLocks noGrp="1"/>
          </p:cNvGraphicFramePr>
          <p:nvPr>
            <p:ph idx="1"/>
          </p:nvPr>
        </p:nvGraphicFramePr>
        <p:xfrm>
          <a:off x="670661" y="1695072"/>
          <a:ext cx="7802679" cy="2522675"/>
        </p:xfrm>
        <a:graphic>
          <a:graphicData uri="http://schemas.openxmlformats.org/drawingml/2006/table">
            <a:tbl>
              <a:tblPr firstRow="1" bandRow="1">
                <a:tableStyleId>{5DA37D80-6434-44D0-A028-1B22A696006F}</a:tableStyleId>
              </a:tblPr>
              <a:tblGrid>
                <a:gridCol w="2600893">
                  <a:extLst>
                    <a:ext uri="{9D8B030D-6E8A-4147-A177-3AD203B41FA5}">
                      <a16:colId xmlns:a16="http://schemas.microsoft.com/office/drawing/2014/main" val="20000"/>
                    </a:ext>
                  </a:extLst>
                </a:gridCol>
                <a:gridCol w="2600893">
                  <a:extLst>
                    <a:ext uri="{9D8B030D-6E8A-4147-A177-3AD203B41FA5}">
                      <a16:colId xmlns:a16="http://schemas.microsoft.com/office/drawing/2014/main" val="20001"/>
                    </a:ext>
                  </a:extLst>
                </a:gridCol>
                <a:gridCol w="2600893">
                  <a:extLst>
                    <a:ext uri="{9D8B030D-6E8A-4147-A177-3AD203B41FA5}">
                      <a16:colId xmlns:a16="http://schemas.microsoft.com/office/drawing/2014/main" val="20002"/>
                    </a:ext>
                  </a:extLst>
                </a:gridCol>
              </a:tblGrid>
              <a:tr h="504535">
                <a:tc>
                  <a:txBody>
                    <a:bodyPr/>
                    <a:lstStyle/>
                    <a:p>
                      <a:endParaRPr kumimoji="1" lang="ja-JP" altLang="en-US" sz="2700" dirty="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0"/>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1"/>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2"/>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3"/>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dirty="0"/>
                    </a:p>
                  </a:txBody>
                  <a:tcPr marL="86696" marR="86696" marT="43348" marB="43348"/>
                </a:tc>
                <a:extLst>
                  <a:ext uri="{0D108BD9-81ED-4DB2-BD59-A6C34878D82A}">
                    <a16:rowId xmlns:a16="http://schemas.microsoft.com/office/drawing/2014/main" val="10004"/>
                  </a:ext>
                </a:extLst>
              </a:tr>
            </a:tbl>
          </a:graphicData>
        </a:graphic>
      </p:graphicFrame>
      <p:sp>
        <p:nvSpPr>
          <p:cNvPr id="3723" name="正方形/長方形 157"/>
          <p:cNvSpPr/>
          <p:nvPr/>
        </p:nvSpPr>
        <p:spPr>
          <a:xfrm>
            <a:off x="166530" y="668562"/>
            <a:ext cx="8810940" cy="66076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896" dirty="0">
                <a:solidFill>
                  <a:srgbClr val="000000"/>
                </a:solidFill>
              </a:rPr>
              <a:t>昨今の太陽光発電施設の建設を受けて、条例制定やガイドラインの運用など、各地方公共団体で対応の動きが高まっている。</a:t>
            </a:r>
          </a:p>
        </p:txBody>
      </p:sp>
      <p:graphicFrame>
        <p:nvGraphicFramePr>
          <p:cNvPr id="3724" name="表 159"/>
          <p:cNvGraphicFramePr>
            <a:graphicFrameLocks noGrp="1"/>
          </p:cNvGraphicFramePr>
          <p:nvPr/>
        </p:nvGraphicFramePr>
        <p:xfrm>
          <a:off x="166529" y="1400063"/>
          <a:ext cx="8810941" cy="5049767"/>
        </p:xfrm>
        <a:graphic>
          <a:graphicData uri="http://schemas.openxmlformats.org/drawingml/2006/table">
            <a:tbl>
              <a:tblPr firstRow="1" bandRow="1">
                <a:tableStyleId>{5C22544A-7EE6-4342-B048-85BDC9FD1C3A}</a:tableStyleId>
              </a:tblPr>
              <a:tblGrid>
                <a:gridCol w="1603194">
                  <a:extLst>
                    <a:ext uri="{9D8B030D-6E8A-4147-A177-3AD203B41FA5}">
                      <a16:colId xmlns:a16="http://schemas.microsoft.com/office/drawing/2014/main" val="20000"/>
                    </a:ext>
                  </a:extLst>
                </a:gridCol>
                <a:gridCol w="2318668">
                  <a:extLst>
                    <a:ext uri="{9D8B030D-6E8A-4147-A177-3AD203B41FA5}">
                      <a16:colId xmlns:a16="http://schemas.microsoft.com/office/drawing/2014/main" val="20001"/>
                    </a:ext>
                  </a:extLst>
                </a:gridCol>
                <a:gridCol w="4889079">
                  <a:extLst>
                    <a:ext uri="{9D8B030D-6E8A-4147-A177-3AD203B41FA5}">
                      <a16:colId xmlns:a16="http://schemas.microsoft.com/office/drawing/2014/main" val="20002"/>
                    </a:ext>
                  </a:extLst>
                </a:gridCol>
              </a:tblGrid>
              <a:tr h="292250">
                <a:tc>
                  <a:txBody>
                    <a:bodyPr/>
                    <a:lstStyle/>
                    <a:p>
                      <a:pPr algn="ctr" fontAlgn="ctr"/>
                      <a:r>
                        <a:rPr lang="ja-JP" altLang="en-US" sz="1300" b="0" i="0" u="none" strike="noStrike" dirty="0">
                          <a:solidFill>
                            <a:srgbClr val="000000"/>
                          </a:solidFill>
                          <a:latin typeface="ＭＳ Ｐゴシック"/>
                        </a:rPr>
                        <a:t>都道府県・区市町村</a:t>
                      </a:r>
                    </a:p>
                  </a:txBody>
                  <a:tcPr marL="9031" marR="9031" marT="9031" marB="0" anchor="ctr"/>
                </a:tc>
                <a:tc>
                  <a:txBody>
                    <a:bodyPr/>
                    <a:lstStyle/>
                    <a:p>
                      <a:pPr algn="ctr" fontAlgn="ctr"/>
                      <a:r>
                        <a:rPr lang="ja-JP" altLang="en-US" sz="1300" b="0" i="0" u="none" strike="noStrike" dirty="0">
                          <a:solidFill>
                            <a:srgbClr val="000000"/>
                          </a:solidFill>
                          <a:latin typeface="ＭＳ Ｐゴシック"/>
                        </a:rPr>
                        <a:t>条例・規則等</a:t>
                      </a:r>
                    </a:p>
                  </a:txBody>
                  <a:tcPr marL="9031" marR="9031" marT="9031" marB="0" anchor="ctr"/>
                </a:tc>
                <a:tc>
                  <a:txBody>
                    <a:bodyPr/>
                    <a:lstStyle/>
                    <a:p>
                      <a:pPr algn="ctr" fontAlgn="ctr"/>
                      <a:r>
                        <a:rPr lang="ja-JP" altLang="en-US" sz="1300" b="0" i="0" u="none" strike="noStrike" dirty="0">
                          <a:solidFill>
                            <a:srgbClr val="000000"/>
                          </a:solidFill>
                          <a:latin typeface="ＭＳ Ｐゴシック"/>
                        </a:rPr>
                        <a:t>太陽光発電に係る内容</a:t>
                      </a:r>
                    </a:p>
                  </a:txBody>
                  <a:tcPr marL="9031" marR="9031" marT="9031" marB="0" anchor="ctr"/>
                </a:tc>
                <a:extLst>
                  <a:ext uri="{0D108BD9-81ED-4DB2-BD59-A6C34878D82A}">
                    <a16:rowId xmlns:a16="http://schemas.microsoft.com/office/drawing/2014/main" val="10000"/>
                  </a:ext>
                </a:extLst>
              </a:tr>
              <a:tr h="1098192">
                <a:tc>
                  <a:txBody>
                    <a:bodyPr/>
                    <a:lstStyle/>
                    <a:p>
                      <a:pPr algn="l"/>
                      <a:r>
                        <a:rPr kumimoji="1" lang="ja-JP" altLang="en-US" sz="1300" kern="1200" baseline="0" dirty="0">
                          <a:solidFill>
                            <a:schemeClr val="dk1"/>
                          </a:solidFill>
                          <a:latin typeface="+mn-lt"/>
                          <a:ea typeface="+mn-ea"/>
                          <a:cs typeface="+mn-cs"/>
                        </a:rPr>
                        <a:t>広島県</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ふるさと広島の景観の保全と創造に関する条例</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・大規模行為届出対象地域及び景観形成地域では、高さ</a:t>
                      </a:r>
                      <a:r>
                        <a:rPr kumimoji="1" lang="en-US" altLang="ja-JP" sz="1300" kern="1200" baseline="0" dirty="0">
                          <a:solidFill>
                            <a:schemeClr val="dk1"/>
                          </a:solidFill>
                          <a:latin typeface="+mn-lt"/>
                          <a:ea typeface="+mn-ea"/>
                          <a:cs typeface="+mn-cs"/>
                        </a:rPr>
                        <a:t>13</a:t>
                      </a:r>
                      <a:r>
                        <a:rPr kumimoji="1" lang="ja-JP" altLang="en-US" sz="1300" kern="1200" baseline="0" dirty="0" err="1">
                          <a:solidFill>
                            <a:schemeClr val="dk1"/>
                          </a:solidFill>
                          <a:latin typeface="+mn-lt"/>
                          <a:ea typeface="+mn-ea"/>
                          <a:cs typeface="+mn-cs"/>
                        </a:rPr>
                        <a:t>ｍ</a:t>
                      </a:r>
                      <a:r>
                        <a:rPr kumimoji="1" lang="ja-JP" altLang="en-US" sz="1300" kern="1200" baseline="0" dirty="0">
                          <a:solidFill>
                            <a:schemeClr val="dk1"/>
                          </a:solidFill>
                          <a:latin typeface="+mn-lt"/>
                          <a:ea typeface="+mn-ea"/>
                          <a:cs typeface="+mn-cs"/>
                        </a:rPr>
                        <a:t>又は建築面積</a:t>
                      </a:r>
                      <a:r>
                        <a:rPr kumimoji="1" lang="en-US" altLang="ja-JP" sz="1300" kern="1200" baseline="0" dirty="0">
                          <a:solidFill>
                            <a:schemeClr val="dk1"/>
                          </a:solidFill>
                          <a:latin typeface="+mn-lt"/>
                          <a:ea typeface="+mn-ea"/>
                          <a:cs typeface="+mn-cs"/>
                        </a:rPr>
                        <a:t>1,000 ㎡</a:t>
                      </a:r>
                      <a:r>
                        <a:rPr kumimoji="1" lang="ja-JP" altLang="en-US" sz="1300" kern="1200" baseline="0" dirty="0">
                          <a:solidFill>
                            <a:schemeClr val="dk1"/>
                          </a:solidFill>
                          <a:latin typeface="+mn-lt"/>
                          <a:ea typeface="+mn-ea"/>
                          <a:cs typeface="+mn-cs"/>
                        </a:rPr>
                        <a:t>を超えるものを設置する場合、届出を行い、景観形成に配慮されているか審査される。</a:t>
                      </a:r>
                    </a:p>
                    <a:p>
                      <a:r>
                        <a:rPr kumimoji="1" lang="ja-JP" altLang="en-US" sz="1300" kern="1200" baseline="0" dirty="0">
                          <a:solidFill>
                            <a:schemeClr val="dk1"/>
                          </a:solidFill>
                          <a:latin typeface="+mn-lt"/>
                          <a:ea typeface="+mn-ea"/>
                          <a:cs typeface="+mn-cs"/>
                        </a:rPr>
                        <a:t>・大規模行為景観形成基準には、太陽光発電に特化したものはない。</a:t>
                      </a:r>
                      <a:endParaRPr kumimoji="1" lang="ja-JP" altLang="en-US" sz="1300" dirty="0"/>
                    </a:p>
                  </a:txBody>
                  <a:tcPr marL="86696" marR="86696" marT="43350" marB="43350"/>
                </a:tc>
                <a:extLst>
                  <a:ext uri="{0D108BD9-81ED-4DB2-BD59-A6C34878D82A}">
                    <a16:rowId xmlns:a16="http://schemas.microsoft.com/office/drawing/2014/main" val="10001"/>
                  </a:ext>
                </a:extLst>
              </a:tr>
              <a:tr h="769346">
                <a:tc>
                  <a:txBody>
                    <a:bodyPr/>
                    <a:lstStyle/>
                    <a:p>
                      <a:pPr algn="l"/>
                      <a:r>
                        <a:rPr kumimoji="1" lang="zh-TW" altLang="en-US" sz="1300" kern="1200" baseline="0" dirty="0">
                          <a:solidFill>
                            <a:schemeClr val="dk1"/>
                          </a:solidFill>
                          <a:latin typeface="+mn-lt"/>
                          <a:ea typeface="+mn-ea"/>
                          <a:cs typeface="+mn-cs"/>
                        </a:rPr>
                        <a:t>北海道函館市</a:t>
                      </a:r>
                      <a:endParaRPr kumimoji="1" lang="ja-JP" altLang="en-US" sz="1300" dirty="0"/>
                    </a:p>
                  </a:txBody>
                  <a:tcPr marL="86696" marR="86696" marT="43350" marB="43350"/>
                </a:tc>
                <a:tc>
                  <a:txBody>
                    <a:bodyPr/>
                    <a:lstStyle/>
                    <a:p>
                      <a:pPr algn="l"/>
                      <a:r>
                        <a:rPr kumimoji="1" lang="zh-TW" altLang="en-US" sz="1300" kern="1200" baseline="0" dirty="0">
                          <a:solidFill>
                            <a:schemeClr val="dk1"/>
                          </a:solidFill>
                          <a:latin typeface="+mn-lt"/>
                          <a:ea typeface="+mn-ea"/>
                          <a:cs typeface="+mn-cs"/>
                        </a:rPr>
                        <a:t>函館市景観計画</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・景観形成街路沿道区域においては、地上設置型の太陽光発電設備を設置する場合は、</a:t>
                      </a:r>
                      <a:r>
                        <a:rPr kumimoji="1" lang="ja-JP" altLang="en-US" sz="1300" b="1" u="sng" kern="1200" baseline="0" dirty="0">
                          <a:solidFill>
                            <a:srgbClr val="002060"/>
                          </a:solidFill>
                          <a:latin typeface="+mn-lt"/>
                          <a:ea typeface="+mn-ea"/>
                          <a:cs typeface="+mn-cs"/>
                        </a:rPr>
                        <a:t>公共的な場所から直接見えないよう配慮</a:t>
                      </a:r>
                      <a:r>
                        <a:rPr kumimoji="1" lang="ja-JP" altLang="en-US" sz="1300" kern="1200" baseline="0" dirty="0">
                          <a:solidFill>
                            <a:schemeClr val="dk1"/>
                          </a:solidFill>
                          <a:latin typeface="+mn-lt"/>
                          <a:ea typeface="+mn-ea"/>
                          <a:cs typeface="+mn-cs"/>
                        </a:rPr>
                        <a:t>する必要がある。</a:t>
                      </a:r>
                      <a:endParaRPr kumimoji="1" lang="ja-JP" altLang="en-US" sz="1300" dirty="0"/>
                    </a:p>
                  </a:txBody>
                  <a:tcPr marL="86696" marR="86696" marT="43350" marB="43350"/>
                </a:tc>
                <a:extLst>
                  <a:ext uri="{0D108BD9-81ED-4DB2-BD59-A6C34878D82A}">
                    <a16:rowId xmlns:a16="http://schemas.microsoft.com/office/drawing/2014/main" val="10002"/>
                  </a:ext>
                </a:extLst>
              </a:tr>
              <a:tr h="1300491">
                <a:tc>
                  <a:txBody>
                    <a:bodyPr/>
                    <a:lstStyle/>
                    <a:p>
                      <a:pPr algn="l"/>
                      <a:r>
                        <a:rPr kumimoji="1" lang="ja-JP" altLang="en-US" sz="1300" kern="1200" baseline="0" dirty="0">
                          <a:solidFill>
                            <a:schemeClr val="dk1"/>
                          </a:solidFill>
                          <a:latin typeface="+mn-lt"/>
                          <a:ea typeface="+mn-ea"/>
                          <a:cs typeface="+mn-cs"/>
                        </a:rPr>
                        <a:t>石川県金沢市</a:t>
                      </a:r>
                      <a:endParaRPr kumimoji="1" lang="ja-JP" altLang="en-US" sz="1300" dirty="0"/>
                    </a:p>
                  </a:txBody>
                  <a:tcPr marL="86696" marR="86696" marT="43350" marB="43350"/>
                </a:tc>
                <a:tc>
                  <a:txBody>
                    <a:bodyPr/>
                    <a:lstStyle/>
                    <a:p>
                      <a:pPr algn="l"/>
                      <a:r>
                        <a:rPr kumimoji="1" lang="ja-JP" altLang="en-US" sz="1300" kern="1200" baseline="0" dirty="0">
                          <a:solidFill>
                            <a:schemeClr val="dk1"/>
                          </a:solidFill>
                          <a:latin typeface="+mn-lt"/>
                          <a:ea typeface="+mn-ea"/>
                          <a:cs typeface="+mn-cs"/>
                        </a:rPr>
                        <a:t>金沢市景観計画</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・モジュール面積の合計が</a:t>
                      </a:r>
                      <a:r>
                        <a:rPr kumimoji="1" lang="en-US" altLang="ja-JP" sz="1300" kern="1200" baseline="0" dirty="0">
                          <a:solidFill>
                            <a:schemeClr val="dk1"/>
                          </a:solidFill>
                          <a:latin typeface="+mn-lt"/>
                          <a:ea typeface="+mn-ea"/>
                          <a:cs typeface="+mn-cs"/>
                        </a:rPr>
                        <a:t>50 ㎡</a:t>
                      </a:r>
                      <a:r>
                        <a:rPr kumimoji="1" lang="ja-JP" altLang="en-US" sz="1300" kern="1200" baseline="0" dirty="0">
                          <a:solidFill>
                            <a:schemeClr val="dk1"/>
                          </a:solidFill>
                          <a:latin typeface="+mn-lt"/>
                          <a:ea typeface="+mn-ea"/>
                          <a:cs typeface="+mn-cs"/>
                        </a:rPr>
                        <a:t>を超える太陽光発電設備の新設等を行う場合、</a:t>
                      </a:r>
                      <a:r>
                        <a:rPr kumimoji="1" lang="ja-JP" altLang="en-US" sz="1300" b="1" u="sng" kern="1200" baseline="0" dirty="0">
                          <a:solidFill>
                            <a:srgbClr val="002060"/>
                          </a:solidFill>
                          <a:latin typeface="+mn-lt"/>
                          <a:ea typeface="+mn-ea"/>
                          <a:cs typeface="+mn-cs"/>
                        </a:rPr>
                        <a:t>届出が必要</a:t>
                      </a:r>
                      <a:r>
                        <a:rPr kumimoji="1" lang="ja-JP" altLang="en-US" sz="1300" kern="1200" baseline="0" dirty="0">
                          <a:solidFill>
                            <a:schemeClr val="dk1"/>
                          </a:solidFill>
                          <a:latin typeface="+mn-lt"/>
                          <a:ea typeface="+mn-ea"/>
                          <a:cs typeface="+mn-cs"/>
                        </a:rPr>
                        <a:t>であり、景観形成方針、基準に適合しなければならない。</a:t>
                      </a:r>
                    </a:p>
                    <a:p>
                      <a:r>
                        <a:rPr kumimoji="1" lang="ja-JP" altLang="en-US" sz="1300" kern="1200" baseline="0" dirty="0">
                          <a:solidFill>
                            <a:schemeClr val="dk1"/>
                          </a:solidFill>
                          <a:latin typeface="+mn-lt"/>
                          <a:ea typeface="+mn-ea"/>
                          <a:cs typeface="+mn-cs"/>
                        </a:rPr>
                        <a:t>・太陽光発電設備等を設置する場合は、公共空間・施設から望見できる場所には設置しないこと、パネルは反射が少なく模様が目立たないものを採用すること、などが定められている。</a:t>
                      </a:r>
                      <a:endParaRPr kumimoji="1" lang="ja-JP" altLang="en-US" sz="1300" dirty="0"/>
                    </a:p>
                  </a:txBody>
                  <a:tcPr marL="86696" marR="86696" marT="43350" marB="43350"/>
                </a:tc>
                <a:extLst>
                  <a:ext uri="{0D108BD9-81ED-4DB2-BD59-A6C34878D82A}">
                    <a16:rowId xmlns:a16="http://schemas.microsoft.com/office/drawing/2014/main" val="10003"/>
                  </a:ext>
                </a:extLst>
              </a:tr>
              <a:tr h="895893">
                <a:tc>
                  <a:txBody>
                    <a:bodyPr/>
                    <a:lstStyle/>
                    <a:p>
                      <a:pPr algn="l"/>
                      <a:r>
                        <a:rPr kumimoji="1" lang="ja-JP" altLang="en-US" sz="1300" kern="1200" baseline="0" dirty="0">
                          <a:solidFill>
                            <a:schemeClr val="dk1"/>
                          </a:solidFill>
                          <a:latin typeface="+mn-lt"/>
                          <a:ea typeface="+mn-ea"/>
                          <a:cs typeface="+mn-cs"/>
                        </a:rPr>
                        <a:t>京都府京都市</a:t>
                      </a:r>
                      <a:endParaRPr kumimoji="1" lang="ja-JP" altLang="en-US" sz="1300" dirty="0"/>
                    </a:p>
                  </a:txBody>
                  <a:tcPr marL="86696" marR="86696" marT="43350" marB="43350"/>
                </a:tc>
                <a:tc>
                  <a:txBody>
                    <a:bodyPr/>
                    <a:lstStyle/>
                    <a:p>
                      <a:pPr algn="l"/>
                      <a:r>
                        <a:rPr kumimoji="1" lang="ja-JP" altLang="en-US" sz="1300" kern="1200" baseline="0" dirty="0">
                          <a:solidFill>
                            <a:schemeClr val="dk1"/>
                          </a:solidFill>
                          <a:latin typeface="+mn-lt"/>
                          <a:ea typeface="+mn-ea"/>
                          <a:cs typeface="+mn-cs"/>
                        </a:rPr>
                        <a:t>太陽光パネルの景観に関する運用基準</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a:t>
                      </a:r>
                      <a:r>
                        <a:rPr kumimoji="1" lang="ja-JP" altLang="en-US" sz="1300" b="1" u="sng" kern="1200" baseline="0" dirty="0">
                          <a:solidFill>
                            <a:srgbClr val="002060"/>
                          </a:solidFill>
                          <a:latin typeface="+mn-lt"/>
                          <a:ea typeface="+mn-ea"/>
                          <a:cs typeface="+mn-cs"/>
                        </a:rPr>
                        <a:t>太陽光パネルの色を黒、濃い灰色、濃い紺色の３色に統一</a:t>
                      </a:r>
                      <a:r>
                        <a:rPr kumimoji="1" lang="ja-JP" altLang="en-US" sz="1300" kern="1200" baseline="0" dirty="0">
                          <a:solidFill>
                            <a:schemeClr val="dk1"/>
                          </a:solidFill>
                          <a:latin typeface="+mn-lt"/>
                          <a:ea typeface="+mn-ea"/>
                          <a:cs typeface="+mn-cs"/>
                        </a:rPr>
                        <a:t>するとともに、公共用空地等から見える場合、規制エリアの種別により、設置不可や瓦の幅に合わせたパネルとするなどの基準が定められている。</a:t>
                      </a:r>
                      <a:endParaRPr kumimoji="1" lang="ja-JP" altLang="en-US" sz="1300" dirty="0"/>
                    </a:p>
                  </a:txBody>
                  <a:tcPr marL="86696" marR="86696" marT="43350" marB="43350"/>
                </a:tc>
                <a:extLst>
                  <a:ext uri="{0D108BD9-81ED-4DB2-BD59-A6C34878D82A}">
                    <a16:rowId xmlns:a16="http://schemas.microsoft.com/office/drawing/2014/main" val="10004"/>
                  </a:ext>
                </a:extLst>
              </a:tr>
              <a:tr h="693595">
                <a:tc>
                  <a:txBody>
                    <a:bodyPr/>
                    <a:lstStyle/>
                    <a:p>
                      <a:pPr algn="l"/>
                      <a:r>
                        <a:rPr kumimoji="1" lang="zh-TW" altLang="en-US" sz="1300" kern="1200" baseline="0" dirty="0">
                          <a:solidFill>
                            <a:schemeClr val="dk1"/>
                          </a:solidFill>
                          <a:latin typeface="+mn-lt"/>
                          <a:ea typeface="+mn-ea"/>
                          <a:cs typeface="+mn-cs"/>
                        </a:rPr>
                        <a:t>大分県杵築市</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杵築市再生可能エネル</a:t>
                      </a:r>
                    </a:p>
                    <a:p>
                      <a:r>
                        <a:rPr kumimoji="1" lang="ja-JP" altLang="en-US" sz="1300" kern="1200" baseline="0" dirty="0">
                          <a:solidFill>
                            <a:schemeClr val="dk1"/>
                          </a:solidFill>
                          <a:latin typeface="+mn-lt"/>
                          <a:ea typeface="+mn-ea"/>
                          <a:cs typeface="+mn-cs"/>
                        </a:rPr>
                        <a:t>ギー発電設備設置事業</a:t>
                      </a:r>
                    </a:p>
                    <a:p>
                      <a:r>
                        <a:rPr kumimoji="1" lang="ja-JP" altLang="en-US" sz="1300" kern="1200" baseline="0" dirty="0">
                          <a:solidFill>
                            <a:schemeClr val="dk1"/>
                          </a:solidFill>
                          <a:latin typeface="+mn-lt"/>
                          <a:ea typeface="+mn-ea"/>
                          <a:cs typeface="+mn-cs"/>
                        </a:rPr>
                        <a:t>指導要綱</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a:t>
                      </a:r>
                      <a:r>
                        <a:rPr kumimoji="1" lang="en-US" altLang="ja-JP" sz="1300" kern="1200" baseline="0" dirty="0">
                          <a:solidFill>
                            <a:schemeClr val="dk1"/>
                          </a:solidFill>
                          <a:latin typeface="+mn-lt"/>
                          <a:ea typeface="+mn-ea"/>
                          <a:cs typeface="+mn-cs"/>
                        </a:rPr>
                        <a:t>5,000 ㎡</a:t>
                      </a:r>
                      <a:r>
                        <a:rPr kumimoji="1" lang="ja-JP" altLang="en-US" sz="1300" kern="1200" baseline="0" dirty="0">
                          <a:solidFill>
                            <a:schemeClr val="dk1"/>
                          </a:solidFill>
                          <a:latin typeface="+mn-lt"/>
                          <a:ea typeface="+mn-ea"/>
                          <a:cs typeface="+mn-cs"/>
                        </a:rPr>
                        <a:t>以上の土地を使用した再生可能エネルギー発電設備設置事業を行う場合、</a:t>
                      </a:r>
                      <a:r>
                        <a:rPr kumimoji="1" lang="ja-JP" altLang="en-US" sz="1300" b="1" u="sng" kern="1200" baseline="0" dirty="0">
                          <a:solidFill>
                            <a:srgbClr val="002060"/>
                          </a:solidFill>
                          <a:latin typeface="+mn-lt"/>
                          <a:ea typeface="+mn-ea"/>
                          <a:cs typeface="+mn-cs"/>
                        </a:rPr>
                        <a:t>市との協議、地元（周辺）住民への説明会の開催が必要</a:t>
                      </a:r>
                      <a:r>
                        <a:rPr kumimoji="1" lang="ja-JP" altLang="en-US" sz="1300" kern="1200" baseline="0" dirty="0">
                          <a:solidFill>
                            <a:schemeClr val="dk1"/>
                          </a:solidFill>
                          <a:latin typeface="+mn-lt"/>
                          <a:ea typeface="+mn-ea"/>
                          <a:cs typeface="+mn-cs"/>
                        </a:rPr>
                        <a:t>となる。</a:t>
                      </a:r>
                      <a:endParaRPr kumimoji="1" lang="ja-JP" altLang="en-US" sz="1300" dirty="0"/>
                    </a:p>
                  </a:txBody>
                  <a:tcPr marL="86696" marR="86696" marT="43350" marB="43350"/>
                </a:tc>
                <a:extLst>
                  <a:ext uri="{0D108BD9-81ED-4DB2-BD59-A6C34878D82A}">
                    <a16:rowId xmlns:a16="http://schemas.microsoft.com/office/drawing/2014/main" val="10005"/>
                  </a:ext>
                </a:extLst>
              </a:tr>
            </a:tbl>
          </a:graphicData>
        </a:graphic>
      </p:graphicFrame>
      <p:sp>
        <p:nvSpPr>
          <p:cNvPr id="3725" name="スライド番号プレースホルダー 2"/>
          <p:cNvSpPr>
            <a:spLocks noGrp="1"/>
          </p:cNvSpPr>
          <p:nvPr>
            <p:ph type="sldNum" sz="quarter" idx="12"/>
          </p:nvPr>
        </p:nvSpPr>
        <p:spPr>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04359" indent="-270908">
              <a:defRPr kumimoji="1">
                <a:solidFill>
                  <a:schemeClr val="tx1"/>
                </a:solidFill>
                <a:latin typeface="Arial" panose="020B0604020202020204" pitchFamily="34" charset="0"/>
                <a:ea typeface="ＭＳ Ｐゴシック" panose="020B0600070205080204" pitchFamily="50" charset="-128"/>
              </a:defRPr>
            </a:lvl2pPr>
            <a:lvl3pPr marL="1083629" indent="-216726">
              <a:defRPr kumimoji="1">
                <a:solidFill>
                  <a:schemeClr val="tx1"/>
                </a:solidFill>
                <a:latin typeface="Arial" panose="020B0604020202020204" pitchFamily="34" charset="0"/>
                <a:ea typeface="ＭＳ Ｐゴシック" panose="020B0600070205080204" pitchFamily="50" charset="-128"/>
              </a:defRPr>
            </a:lvl3pPr>
            <a:lvl4pPr marL="1517081" indent="-216726">
              <a:defRPr kumimoji="1">
                <a:solidFill>
                  <a:schemeClr val="tx1"/>
                </a:solidFill>
                <a:latin typeface="Arial" panose="020B0604020202020204" pitchFamily="34" charset="0"/>
                <a:ea typeface="ＭＳ Ｐゴシック" panose="020B0600070205080204" pitchFamily="50" charset="-128"/>
              </a:defRPr>
            </a:lvl4pPr>
            <a:lvl5pPr marL="1950533" indent="-216726">
              <a:defRPr kumimoji="1">
                <a:solidFill>
                  <a:schemeClr val="tx1"/>
                </a:solidFill>
                <a:latin typeface="Arial" panose="020B0604020202020204" pitchFamily="34" charset="0"/>
                <a:ea typeface="ＭＳ Ｐゴシック" panose="020B0600070205080204" pitchFamily="50" charset="-128"/>
              </a:defRPr>
            </a:lvl5pPr>
            <a:lvl6pPr marL="2383985"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17436"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50888"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84340"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79260F-9922-4954-9554-0AE2863547E1}" type="slidenum">
              <a:rPr lang="en-US" altLang="ja-JP" smtClean="0">
                <a:solidFill>
                  <a:srgbClr val="000000"/>
                </a:solidFill>
              </a:rPr>
              <a:pPr/>
              <a:t>63</a:t>
            </a:fld>
            <a:endParaRPr lang="en-US" altLang="ja-JP">
              <a:solidFill>
                <a:srgbClr val="000000"/>
              </a:solidFill>
            </a:endParaRPr>
          </a:p>
        </p:txBody>
      </p:sp>
      <p:sp>
        <p:nvSpPr>
          <p:cNvPr id="3726" name="Text Box 2"/>
          <p:cNvSpPr txBox="1">
            <a:spLocks noChangeArrowheads="1"/>
          </p:cNvSpPr>
          <p:nvPr/>
        </p:nvSpPr>
        <p:spPr>
          <a:xfrm>
            <a:off x="2353415" y="179390"/>
            <a:ext cx="392843" cy="261895"/>
          </a:xfrm>
          <a:prstGeom prst="rect">
            <a:avLst/>
          </a:prstGeom>
          <a:noFill/>
          <a:ln>
            <a:noFill/>
          </a:ln>
        </p:spPr>
        <p:txBody>
          <a:bodyPr lIns="70441" tIns="8429" rIns="70441" bIns="8429"/>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706">
              <a:solidFill>
                <a:srgbClr val="000000"/>
              </a:solidFill>
            </a:endParaRPr>
          </a:p>
        </p:txBody>
      </p:sp>
      <p:sp>
        <p:nvSpPr>
          <p:cNvPr id="3727" name="タイトル 3"/>
          <p:cNvSpPr>
            <a:spLocks noGrp="1"/>
          </p:cNvSpPr>
          <p:nvPr>
            <p:ph type="title"/>
          </p:nvPr>
        </p:nvSpPr>
        <p:spPr>
          <a:xfrm>
            <a:off x="166529" y="44624"/>
            <a:ext cx="7235238" cy="451544"/>
          </a:xfrm>
        </p:spPr>
        <p:txBody>
          <a:bodyPr/>
          <a:lstStyle/>
          <a:p>
            <a:r>
              <a:rPr lang="ja-JP" altLang="en-US" sz="2400" dirty="0"/>
              <a:t>太陽光発電設備への対応</a:t>
            </a:r>
          </a:p>
        </p:txBody>
      </p:sp>
    </p:spTree>
    <p:extLst>
      <p:ext uri="{BB962C8B-B14F-4D97-AF65-F5344CB8AC3E}">
        <p14:creationId xmlns:p14="http://schemas.microsoft.com/office/powerpoint/2010/main" val="3532750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33" name="コンテンツ プレースホルダ 158"/>
          <p:cNvGraphicFramePr>
            <a:graphicFrameLocks noGrp="1"/>
          </p:cNvGraphicFramePr>
          <p:nvPr>
            <p:ph idx="1"/>
          </p:nvPr>
        </p:nvGraphicFramePr>
        <p:xfrm>
          <a:off x="670661" y="1695072"/>
          <a:ext cx="7802679" cy="2522675"/>
        </p:xfrm>
        <a:graphic>
          <a:graphicData uri="http://schemas.openxmlformats.org/drawingml/2006/table">
            <a:tbl>
              <a:tblPr firstRow="1" bandRow="1">
                <a:tableStyleId>{5DA37D80-6434-44D0-A028-1B22A696006F}</a:tableStyleId>
              </a:tblPr>
              <a:tblGrid>
                <a:gridCol w="2600893">
                  <a:extLst>
                    <a:ext uri="{9D8B030D-6E8A-4147-A177-3AD203B41FA5}">
                      <a16:colId xmlns:a16="http://schemas.microsoft.com/office/drawing/2014/main" val="20000"/>
                    </a:ext>
                  </a:extLst>
                </a:gridCol>
                <a:gridCol w="2600893">
                  <a:extLst>
                    <a:ext uri="{9D8B030D-6E8A-4147-A177-3AD203B41FA5}">
                      <a16:colId xmlns:a16="http://schemas.microsoft.com/office/drawing/2014/main" val="20001"/>
                    </a:ext>
                  </a:extLst>
                </a:gridCol>
                <a:gridCol w="2600893">
                  <a:extLst>
                    <a:ext uri="{9D8B030D-6E8A-4147-A177-3AD203B41FA5}">
                      <a16:colId xmlns:a16="http://schemas.microsoft.com/office/drawing/2014/main" val="20002"/>
                    </a:ext>
                  </a:extLst>
                </a:gridCol>
              </a:tblGrid>
              <a:tr h="504535">
                <a:tc>
                  <a:txBody>
                    <a:bodyPr/>
                    <a:lstStyle/>
                    <a:p>
                      <a:endParaRPr kumimoji="1" lang="ja-JP" altLang="en-US" sz="2700" dirty="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0"/>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1"/>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2"/>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3"/>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dirty="0"/>
                    </a:p>
                  </a:txBody>
                  <a:tcPr marL="86696" marR="86696" marT="43348" marB="43348"/>
                </a:tc>
                <a:extLst>
                  <a:ext uri="{0D108BD9-81ED-4DB2-BD59-A6C34878D82A}">
                    <a16:rowId xmlns:a16="http://schemas.microsoft.com/office/drawing/2014/main" val="10004"/>
                  </a:ext>
                </a:extLst>
              </a:tr>
            </a:tbl>
          </a:graphicData>
        </a:graphic>
      </p:graphicFrame>
      <p:graphicFrame>
        <p:nvGraphicFramePr>
          <p:cNvPr id="3734" name="表 159"/>
          <p:cNvGraphicFramePr>
            <a:graphicFrameLocks noGrp="1"/>
          </p:cNvGraphicFramePr>
          <p:nvPr/>
        </p:nvGraphicFramePr>
        <p:xfrm>
          <a:off x="166529" y="766375"/>
          <a:ext cx="8765524" cy="5884643"/>
        </p:xfrm>
        <a:graphic>
          <a:graphicData uri="http://schemas.openxmlformats.org/drawingml/2006/table">
            <a:tbl>
              <a:tblPr firstRow="1" bandRow="1">
                <a:tableStyleId>{5C22544A-7EE6-4342-B048-85BDC9FD1C3A}</a:tableStyleId>
              </a:tblPr>
              <a:tblGrid>
                <a:gridCol w="1594930">
                  <a:extLst>
                    <a:ext uri="{9D8B030D-6E8A-4147-A177-3AD203B41FA5}">
                      <a16:colId xmlns:a16="http://schemas.microsoft.com/office/drawing/2014/main" val="20000"/>
                    </a:ext>
                  </a:extLst>
                </a:gridCol>
                <a:gridCol w="1415308">
                  <a:extLst>
                    <a:ext uri="{9D8B030D-6E8A-4147-A177-3AD203B41FA5}">
                      <a16:colId xmlns:a16="http://schemas.microsoft.com/office/drawing/2014/main" val="20001"/>
                    </a:ext>
                  </a:extLst>
                </a:gridCol>
                <a:gridCol w="5755286">
                  <a:extLst>
                    <a:ext uri="{9D8B030D-6E8A-4147-A177-3AD203B41FA5}">
                      <a16:colId xmlns:a16="http://schemas.microsoft.com/office/drawing/2014/main" val="20002"/>
                    </a:ext>
                  </a:extLst>
                </a:gridCol>
              </a:tblGrid>
              <a:tr h="273289">
                <a:tc>
                  <a:txBody>
                    <a:bodyPr/>
                    <a:lstStyle/>
                    <a:p>
                      <a:pPr algn="ctr" fontAlgn="ctr"/>
                      <a:r>
                        <a:rPr lang="ja-JP" altLang="en-US" sz="1300" b="0" i="0" u="none" strike="noStrike" dirty="0">
                          <a:solidFill>
                            <a:srgbClr val="000000"/>
                          </a:solidFill>
                          <a:latin typeface="ＭＳ Ｐゴシック"/>
                        </a:rPr>
                        <a:t>都道府県・区市町村</a:t>
                      </a:r>
                    </a:p>
                  </a:txBody>
                  <a:tcPr marL="9031" marR="9031" marT="9031" marB="0" anchor="ctr"/>
                </a:tc>
                <a:tc>
                  <a:txBody>
                    <a:bodyPr/>
                    <a:lstStyle/>
                    <a:p>
                      <a:pPr algn="ctr" fontAlgn="ctr"/>
                      <a:r>
                        <a:rPr lang="ja-JP" altLang="en-US" sz="1300" b="0" i="0" u="none" strike="noStrike" dirty="0">
                          <a:solidFill>
                            <a:srgbClr val="000000"/>
                          </a:solidFill>
                          <a:latin typeface="ＭＳ Ｐゴシック"/>
                        </a:rPr>
                        <a:t>条例・規則等</a:t>
                      </a:r>
                    </a:p>
                  </a:txBody>
                  <a:tcPr marL="9031" marR="9031" marT="9031" marB="0" anchor="ctr"/>
                </a:tc>
                <a:tc>
                  <a:txBody>
                    <a:bodyPr/>
                    <a:lstStyle/>
                    <a:p>
                      <a:pPr algn="ctr" fontAlgn="ctr"/>
                      <a:r>
                        <a:rPr lang="ja-JP" altLang="en-US" sz="1300" b="0" i="0" u="none" strike="noStrike" dirty="0">
                          <a:solidFill>
                            <a:srgbClr val="000000"/>
                          </a:solidFill>
                          <a:latin typeface="ＭＳ Ｐゴシック"/>
                        </a:rPr>
                        <a:t>太陽光発電に係る内容</a:t>
                      </a:r>
                    </a:p>
                  </a:txBody>
                  <a:tcPr marL="9031" marR="9031" marT="9031" marB="0" anchor="ctr"/>
                </a:tc>
                <a:extLst>
                  <a:ext uri="{0D108BD9-81ED-4DB2-BD59-A6C34878D82A}">
                    <a16:rowId xmlns:a16="http://schemas.microsoft.com/office/drawing/2014/main" val="10000"/>
                  </a:ext>
                </a:extLst>
              </a:tr>
              <a:tr h="1300450">
                <a:tc>
                  <a:txBody>
                    <a:bodyPr/>
                    <a:lstStyle/>
                    <a:p>
                      <a:pPr algn="l"/>
                      <a:r>
                        <a:rPr kumimoji="1" lang="ja-JP" altLang="en-US" sz="1300" dirty="0"/>
                        <a:t>北海道</a:t>
                      </a:r>
                    </a:p>
                  </a:txBody>
                  <a:tcPr marL="86696" marR="86696" marT="43350" marB="43350"/>
                </a:tc>
                <a:tc>
                  <a:txBody>
                    <a:bodyPr/>
                    <a:lstStyle/>
                    <a:p>
                      <a:r>
                        <a:rPr kumimoji="1" lang="ja-JP" altLang="en-US" sz="1300" dirty="0"/>
                        <a:t>北海道景観計画、景観条例、北海道太陽電池・風力発電設備景観形成ガイドライン</a:t>
                      </a:r>
                    </a:p>
                  </a:txBody>
                  <a:tcPr marL="86696" marR="86696" marT="43350" marB="43350"/>
                </a:tc>
                <a:tc>
                  <a:txBody>
                    <a:bodyPr/>
                    <a:lstStyle/>
                    <a:p>
                      <a:pPr marL="88900" indent="-88900"/>
                      <a:r>
                        <a:rPr kumimoji="1" lang="ja-JP" altLang="en-US" sz="1300" dirty="0"/>
                        <a:t>・太陽電池発電設備の</a:t>
                      </a:r>
                      <a:r>
                        <a:rPr kumimoji="1" lang="ja-JP" altLang="en-US" sz="1300" b="0" u="none" dirty="0">
                          <a:solidFill>
                            <a:schemeClr val="tx1"/>
                          </a:solidFill>
                        </a:rPr>
                        <a:t>高さ</a:t>
                      </a:r>
                      <a:r>
                        <a:rPr kumimoji="1" lang="en-US" altLang="ja-JP" sz="1300" b="0" u="none" dirty="0">
                          <a:solidFill>
                            <a:schemeClr val="tx1"/>
                          </a:solidFill>
                        </a:rPr>
                        <a:t>5m</a:t>
                      </a:r>
                      <a:r>
                        <a:rPr kumimoji="1" lang="ja-JP" altLang="en-US" sz="1300" b="0" u="none" dirty="0">
                          <a:solidFill>
                            <a:schemeClr val="tx1"/>
                          </a:solidFill>
                        </a:rPr>
                        <a:t>又は築造面積</a:t>
                      </a:r>
                      <a:r>
                        <a:rPr kumimoji="1" lang="en-US" altLang="ja-JP" sz="1300" b="0" u="none" dirty="0">
                          <a:solidFill>
                            <a:schemeClr val="tx1"/>
                          </a:solidFill>
                        </a:rPr>
                        <a:t>2,000</a:t>
                      </a:r>
                      <a:r>
                        <a:rPr kumimoji="1" lang="ja-JP" altLang="en-US" sz="1300" b="0" u="none" dirty="0">
                          <a:solidFill>
                            <a:schemeClr val="tx1"/>
                          </a:solidFill>
                        </a:rPr>
                        <a:t>㎡を越える場合（広域景観形成推進地域では高さ</a:t>
                      </a:r>
                      <a:r>
                        <a:rPr kumimoji="1" lang="en-US" altLang="ja-JP" sz="1300" b="0" u="none" dirty="0">
                          <a:solidFill>
                            <a:schemeClr val="tx1"/>
                          </a:solidFill>
                        </a:rPr>
                        <a:t>5m</a:t>
                      </a:r>
                      <a:r>
                        <a:rPr kumimoji="1" lang="ja-JP" altLang="en-US" sz="1300" b="0" u="none" dirty="0">
                          <a:solidFill>
                            <a:schemeClr val="tx1"/>
                          </a:solidFill>
                        </a:rPr>
                        <a:t>又は築造面積</a:t>
                      </a:r>
                      <a:r>
                        <a:rPr kumimoji="1" lang="en-US" altLang="ja-JP" sz="1300" b="0" u="none" dirty="0">
                          <a:solidFill>
                            <a:schemeClr val="tx1"/>
                          </a:solidFill>
                        </a:rPr>
                        <a:t>1,000</a:t>
                      </a:r>
                      <a:r>
                        <a:rPr kumimoji="1" lang="ja-JP" altLang="en-US" sz="1300" b="0" u="none" dirty="0">
                          <a:solidFill>
                            <a:schemeClr val="tx1"/>
                          </a:solidFill>
                        </a:rPr>
                        <a:t>㎡を越える場合）</a:t>
                      </a:r>
                      <a:r>
                        <a:rPr kumimoji="1" lang="ja-JP" altLang="en-US" sz="1300" dirty="0"/>
                        <a:t>、</a:t>
                      </a:r>
                      <a:r>
                        <a:rPr kumimoji="1" lang="ja-JP" altLang="en-US" sz="1300" kern="1200" baseline="0" dirty="0">
                          <a:solidFill>
                            <a:schemeClr val="dk1"/>
                          </a:solidFill>
                          <a:latin typeface="+mn-lt"/>
                          <a:ea typeface="+mn-ea"/>
                          <a:cs typeface="+mn-cs"/>
                        </a:rPr>
                        <a:t>届出を行い、景観形成に配慮されているか審査される。</a:t>
                      </a:r>
                      <a:endParaRPr kumimoji="1" lang="en-US" altLang="ja-JP" sz="1300" kern="1200" baseline="0" dirty="0">
                        <a:solidFill>
                          <a:schemeClr val="dk1"/>
                        </a:solidFill>
                        <a:latin typeface="+mn-lt"/>
                        <a:ea typeface="+mn-ea"/>
                        <a:cs typeface="+mn-cs"/>
                      </a:endParaRPr>
                    </a:p>
                    <a:p>
                      <a:pPr marL="88900" marR="0" indent="-88900" algn="l" defTabSz="914400" rtl="0" eaLnBrk="1" fontAlgn="auto" latinLnBrk="0" hangingPunct="1">
                        <a:lnSpc>
                          <a:spcPct val="100000"/>
                        </a:lnSpc>
                        <a:spcBef>
                          <a:spcPts val="0"/>
                        </a:spcBef>
                        <a:spcAft>
                          <a:spcPts val="0"/>
                        </a:spcAft>
                        <a:buClrTx/>
                        <a:buSzTx/>
                        <a:buFontTx/>
                        <a:buNone/>
                        <a:tabLst/>
                        <a:defRPr/>
                      </a:pPr>
                      <a:r>
                        <a:rPr kumimoji="1" lang="ja-JP" altLang="en-US" sz="1300" kern="1200" baseline="0" dirty="0">
                          <a:solidFill>
                            <a:schemeClr val="dk1"/>
                          </a:solidFill>
                          <a:latin typeface="+mn-lt"/>
                          <a:ea typeface="+mn-ea"/>
                          <a:cs typeface="+mn-cs"/>
                        </a:rPr>
                        <a:t>・</a:t>
                      </a:r>
                      <a:r>
                        <a:rPr kumimoji="1" lang="ja-JP" altLang="en-US" sz="1300" dirty="0"/>
                        <a:t>太陽電池発電設備</a:t>
                      </a:r>
                      <a:r>
                        <a:rPr kumimoji="1" lang="ja-JP" altLang="en-US" sz="1300" kern="1200" baseline="0" dirty="0">
                          <a:solidFill>
                            <a:schemeClr val="dk1"/>
                          </a:solidFill>
                          <a:latin typeface="+mn-lt"/>
                          <a:ea typeface="+mn-ea"/>
                          <a:cs typeface="+mn-cs"/>
                        </a:rPr>
                        <a:t>を特定した景観育成基準はないものの、工作物に関する景観形成基準を踏まえ、</a:t>
                      </a:r>
                      <a:r>
                        <a:rPr kumimoji="1" lang="ja-JP" altLang="en-US" sz="1300" b="1" u="sng" kern="1200" baseline="0" dirty="0">
                          <a:solidFill>
                            <a:srgbClr val="002060"/>
                          </a:solidFill>
                          <a:latin typeface="+mn-lt"/>
                          <a:ea typeface="+mn-ea"/>
                          <a:cs typeface="+mn-cs"/>
                        </a:rPr>
                        <a:t>太陽光発電設備等の特徴を捉えた解説や配慮事項を示したガイドラインを作成</a:t>
                      </a:r>
                      <a:r>
                        <a:rPr kumimoji="1" lang="ja-JP" altLang="en-US" sz="1300" kern="1200" baseline="0" dirty="0">
                          <a:solidFill>
                            <a:schemeClr val="dk1"/>
                          </a:solidFill>
                          <a:latin typeface="+mn-lt"/>
                          <a:ea typeface="+mn-ea"/>
                          <a:cs typeface="+mn-cs"/>
                        </a:rPr>
                        <a:t>している。</a:t>
                      </a:r>
                      <a:endParaRPr kumimoji="1" lang="ja-JP" altLang="en-US" sz="1300" dirty="0"/>
                    </a:p>
                  </a:txBody>
                  <a:tcPr marL="86696" marR="86696" marT="43350" marB="43350"/>
                </a:tc>
                <a:extLst>
                  <a:ext uri="{0D108BD9-81ED-4DB2-BD59-A6C34878D82A}">
                    <a16:rowId xmlns:a16="http://schemas.microsoft.com/office/drawing/2014/main" val="10001"/>
                  </a:ext>
                </a:extLst>
              </a:tr>
              <a:tr h="2716491">
                <a:tc>
                  <a:txBody>
                    <a:bodyPr/>
                    <a:lstStyle/>
                    <a:p>
                      <a:pPr algn="l"/>
                      <a:r>
                        <a:rPr kumimoji="1" lang="ja-JP" altLang="en-US" sz="1300" dirty="0"/>
                        <a:t>石川県</a:t>
                      </a:r>
                    </a:p>
                  </a:txBody>
                  <a:tcPr marL="86696" marR="86696" marT="43350" marB="43350"/>
                </a:tc>
                <a:tc>
                  <a:txBody>
                    <a:bodyPr/>
                    <a:lstStyle/>
                    <a:p>
                      <a:r>
                        <a:rPr kumimoji="1" lang="ja-JP" altLang="en-US" sz="1300" dirty="0"/>
                        <a:t>石川県景観計画、いしかわ景観総合条例</a:t>
                      </a:r>
                    </a:p>
                  </a:txBody>
                  <a:tcPr marL="86696" marR="86696" marT="43350" marB="43350"/>
                </a:tc>
                <a:tc>
                  <a:txBody>
                    <a:bodyPr/>
                    <a:lstStyle/>
                    <a:p>
                      <a:pPr marL="88900" indent="-88900"/>
                      <a:r>
                        <a:rPr kumimoji="1" lang="ja-JP" altLang="en-US" sz="1300" kern="1200" baseline="0" dirty="0">
                          <a:solidFill>
                            <a:schemeClr val="dk1"/>
                          </a:solidFill>
                          <a:latin typeface="+mn-lt"/>
                          <a:ea typeface="+mn-ea"/>
                          <a:cs typeface="+mn-cs"/>
                        </a:rPr>
                        <a:t>・太陽光発電設備等（建築設備を除く）の高さが</a:t>
                      </a:r>
                      <a:r>
                        <a:rPr kumimoji="1" lang="en-US" altLang="ja-JP" sz="1300" kern="1200" baseline="0" dirty="0">
                          <a:solidFill>
                            <a:schemeClr val="dk1"/>
                          </a:solidFill>
                          <a:latin typeface="+mn-lt"/>
                          <a:ea typeface="+mn-ea"/>
                          <a:cs typeface="+mn-cs"/>
                        </a:rPr>
                        <a:t>13m</a:t>
                      </a:r>
                      <a:r>
                        <a:rPr kumimoji="1" lang="ja-JP" altLang="en-US" sz="1300" kern="1200" baseline="0" dirty="0">
                          <a:solidFill>
                            <a:schemeClr val="dk1"/>
                          </a:solidFill>
                          <a:latin typeface="+mn-lt"/>
                          <a:ea typeface="+mn-ea"/>
                          <a:cs typeface="+mn-cs"/>
                        </a:rPr>
                        <a:t>を越える場合（春欄の里景観形成重点地区では高さが</a:t>
                      </a:r>
                      <a:r>
                        <a:rPr kumimoji="1" lang="en-US" altLang="ja-JP" sz="1300" kern="1200" baseline="0" dirty="0">
                          <a:solidFill>
                            <a:schemeClr val="dk1"/>
                          </a:solidFill>
                          <a:latin typeface="+mn-lt"/>
                          <a:ea typeface="+mn-ea"/>
                          <a:cs typeface="+mn-cs"/>
                        </a:rPr>
                        <a:t>1.5m</a:t>
                      </a:r>
                      <a:r>
                        <a:rPr kumimoji="1" lang="ja-JP" altLang="en-US" sz="1300" kern="1200" baseline="0" dirty="0">
                          <a:solidFill>
                            <a:schemeClr val="dk1"/>
                          </a:solidFill>
                          <a:latin typeface="+mn-lt"/>
                          <a:ea typeface="+mn-ea"/>
                          <a:cs typeface="+mn-cs"/>
                        </a:rPr>
                        <a:t>を越える場合、奥の</a:t>
                      </a:r>
                      <a:r>
                        <a:rPr kumimoji="1" lang="ja-JP" altLang="en-US" sz="1300" kern="1200" baseline="0" dirty="0" err="1">
                          <a:solidFill>
                            <a:schemeClr val="dk1"/>
                          </a:solidFill>
                          <a:latin typeface="+mn-lt"/>
                          <a:ea typeface="+mn-ea"/>
                          <a:cs typeface="+mn-cs"/>
                        </a:rPr>
                        <a:t>と里</a:t>
                      </a:r>
                      <a:r>
                        <a:rPr kumimoji="1" lang="ja-JP" altLang="en-US" sz="1300" kern="1200" baseline="0" dirty="0">
                          <a:solidFill>
                            <a:schemeClr val="dk1"/>
                          </a:solidFill>
                          <a:latin typeface="+mn-lt"/>
                          <a:ea typeface="+mn-ea"/>
                          <a:cs typeface="+mn-cs"/>
                        </a:rPr>
                        <a:t>海 日置景観形成重点地区では高さ</a:t>
                      </a:r>
                      <a:r>
                        <a:rPr kumimoji="1" lang="en-US" altLang="ja-JP" sz="1300" kern="1200" baseline="0" dirty="0">
                          <a:solidFill>
                            <a:schemeClr val="dk1"/>
                          </a:solidFill>
                          <a:latin typeface="+mn-lt"/>
                          <a:ea typeface="+mn-ea"/>
                          <a:cs typeface="+mn-cs"/>
                        </a:rPr>
                        <a:t>5m</a:t>
                      </a:r>
                      <a:r>
                        <a:rPr kumimoji="1" lang="ja-JP" altLang="en-US" sz="1300" kern="1200" baseline="0" dirty="0">
                          <a:solidFill>
                            <a:schemeClr val="dk1"/>
                          </a:solidFill>
                          <a:latin typeface="+mn-lt"/>
                          <a:ea typeface="+mn-ea"/>
                          <a:cs typeface="+mn-cs"/>
                        </a:rPr>
                        <a:t>又は築造面積の合計が</a:t>
                      </a:r>
                      <a:r>
                        <a:rPr kumimoji="1" lang="en-US" altLang="ja-JP" sz="1300" kern="1200" baseline="0" dirty="0">
                          <a:solidFill>
                            <a:schemeClr val="dk1"/>
                          </a:solidFill>
                          <a:latin typeface="+mn-lt"/>
                          <a:ea typeface="+mn-ea"/>
                          <a:cs typeface="+mn-cs"/>
                        </a:rPr>
                        <a:t>50</a:t>
                      </a:r>
                      <a:r>
                        <a:rPr kumimoji="1" lang="ja-JP" altLang="en-US" sz="1300" kern="1200" baseline="0" dirty="0">
                          <a:solidFill>
                            <a:schemeClr val="dk1"/>
                          </a:solidFill>
                          <a:latin typeface="+mn-lt"/>
                          <a:ea typeface="+mn-ea"/>
                          <a:cs typeface="+mn-cs"/>
                        </a:rPr>
                        <a:t>㎡を越える場合）、事業者は景観形成基準に適合させて届出を行う。</a:t>
                      </a:r>
                      <a:endParaRPr kumimoji="1" lang="en-US" altLang="ja-JP" sz="1300" kern="1200" baseline="0" dirty="0">
                        <a:solidFill>
                          <a:schemeClr val="dk1"/>
                        </a:solidFill>
                        <a:latin typeface="+mn-lt"/>
                        <a:ea typeface="+mn-ea"/>
                        <a:cs typeface="+mn-cs"/>
                      </a:endParaRPr>
                    </a:p>
                    <a:p>
                      <a:pPr marL="88900" indent="-88900"/>
                      <a:r>
                        <a:rPr kumimoji="1" lang="ja-JP" altLang="en-US" sz="1300" kern="1200" baseline="0" dirty="0">
                          <a:solidFill>
                            <a:schemeClr val="dk1"/>
                          </a:solidFill>
                          <a:latin typeface="+mn-lt"/>
                          <a:ea typeface="+mn-ea"/>
                          <a:cs typeface="+mn-cs"/>
                        </a:rPr>
                        <a:t>・春欄の里景観形成重点地区では、太陽光発電設備等を屋根に設置する場合は、</a:t>
                      </a:r>
                      <a:r>
                        <a:rPr kumimoji="1" lang="ja-JP" altLang="en-US" sz="1300" b="1" u="sng" kern="1200" baseline="0" dirty="0">
                          <a:solidFill>
                            <a:srgbClr val="002060"/>
                          </a:solidFill>
                          <a:latin typeface="+mn-lt"/>
                          <a:ea typeface="+mn-ea"/>
                          <a:cs typeface="+mn-cs"/>
                        </a:rPr>
                        <a:t>パネルの色彩は周辺の屋根材と調和させ、低彩度・低明度</a:t>
                      </a:r>
                      <a:r>
                        <a:rPr kumimoji="1" lang="ja-JP" altLang="en-US" sz="1300" kern="1200" baseline="0" dirty="0">
                          <a:solidFill>
                            <a:schemeClr val="dk1"/>
                          </a:solidFill>
                          <a:latin typeface="+mn-lt"/>
                          <a:ea typeface="+mn-ea"/>
                          <a:cs typeface="+mn-cs"/>
                        </a:rPr>
                        <a:t>のものとし、地上に設置する場合は</a:t>
                      </a:r>
                      <a:r>
                        <a:rPr kumimoji="1" lang="ja-JP" altLang="en-US" sz="1300" b="1" u="sng" kern="1200" baseline="0" dirty="0">
                          <a:solidFill>
                            <a:srgbClr val="002060"/>
                          </a:solidFill>
                          <a:latin typeface="+mn-lt"/>
                          <a:ea typeface="+mn-ea"/>
                          <a:cs typeface="+mn-cs"/>
                        </a:rPr>
                        <a:t>主要な視点場や公共空間から目立たない位置に設けたり、施工方法を工夫し目立たないデザインにしたり、反射が少ない模様が目立たないものにする</a:t>
                      </a:r>
                      <a:r>
                        <a:rPr kumimoji="1" lang="ja-JP" altLang="en-US" sz="1300" kern="1200" baseline="0" dirty="0">
                          <a:solidFill>
                            <a:schemeClr val="dk1"/>
                          </a:solidFill>
                          <a:latin typeface="+mn-lt"/>
                          <a:ea typeface="+mn-ea"/>
                          <a:cs typeface="+mn-cs"/>
                        </a:rPr>
                        <a:t>など周辺景観との調和に配慮する。</a:t>
                      </a:r>
                      <a:endParaRPr kumimoji="1" lang="en-US" altLang="ja-JP" sz="1300" kern="1200" baseline="0" dirty="0">
                        <a:solidFill>
                          <a:schemeClr val="dk1"/>
                        </a:solidFill>
                        <a:latin typeface="+mn-lt"/>
                        <a:ea typeface="+mn-ea"/>
                        <a:cs typeface="+mn-cs"/>
                      </a:endParaRPr>
                    </a:p>
                    <a:p>
                      <a:pPr marL="88900" indent="-88900"/>
                      <a:r>
                        <a:rPr kumimoji="1" lang="ja-JP" altLang="en-US" sz="1300" kern="1200" baseline="0" dirty="0">
                          <a:solidFill>
                            <a:schemeClr val="dk1"/>
                          </a:solidFill>
                          <a:latin typeface="+mn-lt"/>
                          <a:ea typeface="+mn-ea"/>
                          <a:cs typeface="+mn-cs"/>
                        </a:rPr>
                        <a:t>・奥の</a:t>
                      </a:r>
                      <a:r>
                        <a:rPr kumimoji="1" lang="ja-JP" altLang="en-US" sz="1300" kern="1200" baseline="0" dirty="0" err="1">
                          <a:solidFill>
                            <a:schemeClr val="dk1"/>
                          </a:solidFill>
                          <a:latin typeface="+mn-lt"/>
                          <a:ea typeface="+mn-ea"/>
                          <a:cs typeface="+mn-cs"/>
                        </a:rPr>
                        <a:t>と里</a:t>
                      </a:r>
                      <a:r>
                        <a:rPr kumimoji="1" lang="ja-JP" altLang="en-US" sz="1300" kern="1200" baseline="0" dirty="0">
                          <a:solidFill>
                            <a:schemeClr val="dk1"/>
                          </a:solidFill>
                          <a:latin typeface="+mn-lt"/>
                          <a:ea typeface="+mn-ea"/>
                          <a:cs typeface="+mn-cs"/>
                        </a:rPr>
                        <a:t>海日置景観形成重点地区では、屋根に設置する場合は、</a:t>
                      </a:r>
                      <a:r>
                        <a:rPr kumimoji="1" lang="ja-JP" altLang="en-US" sz="1300" b="1" u="sng" kern="1200" baseline="0" dirty="0">
                          <a:solidFill>
                            <a:srgbClr val="002060"/>
                          </a:solidFill>
                          <a:latin typeface="+mn-lt"/>
                          <a:ea typeface="+mn-ea"/>
                          <a:cs typeface="+mn-cs"/>
                        </a:rPr>
                        <a:t>屋根から突出させず、パネルの色は黒色を原則</a:t>
                      </a:r>
                      <a:r>
                        <a:rPr kumimoji="1" lang="ja-JP" altLang="en-US" sz="1300" kern="1200" baseline="0" dirty="0">
                          <a:solidFill>
                            <a:schemeClr val="dk1"/>
                          </a:solidFill>
                          <a:latin typeface="+mn-lt"/>
                          <a:ea typeface="+mn-ea"/>
                          <a:cs typeface="+mn-cs"/>
                        </a:rPr>
                        <a:t>とし、地上に設置する場合は、</a:t>
                      </a:r>
                      <a:r>
                        <a:rPr kumimoji="1" lang="ja-JP" altLang="en-US" sz="1300" b="1" u="sng" kern="1200" baseline="0" dirty="0">
                          <a:solidFill>
                            <a:srgbClr val="002060"/>
                          </a:solidFill>
                          <a:latin typeface="+mn-lt"/>
                          <a:ea typeface="+mn-ea"/>
                          <a:cs typeface="+mn-cs"/>
                        </a:rPr>
                        <a:t>岬自然歩道や幹線道路から見えないようにし、やむを得ない場合は植栽</a:t>
                      </a:r>
                      <a:r>
                        <a:rPr kumimoji="1" lang="ja-JP" altLang="en-US" sz="1300" kern="1200" baseline="0" dirty="0">
                          <a:solidFill>
                            <a:schemeClr val="dk1"/>
                          </a:solidFill>
                          <a:latin typeface="+mn-lt"/>
                          <a:ea typeface="+mn-ea"/>
                          <a:cs typeface="+mn-cs"/>
                        </a:rPr>
                        <a:t>に努めることとしている。</a:t>
                      </a:r>
                      <a:endParaRPr kumimoji="1" lang="ja-JP" altLang="en-US" sz="1300" dirty="0"/>
                    </a:p>
                  </a:txBody>
                  <a:tcPr marL="86696" marR="86696" marT="43350" marB="43350"/>
                </a:tc>
                <a:extLst>
                  <a:ext uri="{0D108BD9-81ED-4DB2-BD59-A6C34878D82A}">
                    <a16:rowId xmlns:a16="http://schemas.microsoft.com/office/drawing/2014/main" val="10002"/>
                  </a:ext>
                </a:extLst>
              </a:tr>
              <a:tr h="1594413">
                <a:tc>
                  <a:txBody>
                    <a:bodyPr/>
                    <a:lstStyle/>
                    <a:p>
                      <a:pPr algn="l"/>
                      <a:r>
                        <a:rPr kumimoji="1" lang="ja-JP" altLang="en-US" sz="1300" kern="1200" baseline="0" dirty="0">
                          <a:solidFill>
                            <a:schemeClr val="dk1"/>
                          </a:solidFill>
                          <a:latin typeface="+mn-lt"/>
                          <a:ea typeface="+mn-ea"/>
                          <a:cs typeface="+mn-cs"/>
                        </a:rPr>
                        <a:t>島根県</a:t>
                      </a:r>
                      <a:endParaRPr kumimoji="1" lang="ja-JP" altLang="en-US" sz="1300" dirty="0"/>
                    </a:p>
                  </a:txBody>
                  <a:tcPr marL="86696" marR="86696" marT="43350" marB="43350"/>
                </a:tc>
                <a:tc>
                  <a:txBody>
                    <a:bodyPr/>
                    <a:lstStyle/>
                    <a:p>
                      <a:pPr algn="l"/>
                      <a:r>
                        <a:rPr kumimoji="1" lang="ja-JP" altLang="en-US" sz="1300" dirty="0"/>
                        <a:t>ふるさと島根の景観づくり条例（法に基づかない自主条例）、風力・太陽光発電施設に係る届出事務取扱</a:t>
                      </a:r>
                    </a:p>
                  </a:txBody>
                  <a:tcPr marL="86696" marR="86696" marT="43350" marB="43350"/>
                </a:tc>
                <a:tc>
                  <a:txBody>
                    <a:bodyPr/>
                    <a:lstStyle/>
                    <a:p>
                      <a:pPr marL="85725" indent="-85725"/>
                      <a:r>
                        <a:rPr kumimoji="1" lang="ja-JP" altLang="en-US" sz="1300" kern="1200" baseline="0" dirty="0">
                          <a:solidFill>
                            <a:schemeClr val="dk1"/>
                          </a:solidFill>
                          <a:latin typeface="+mn-lt"/>
                          <a:ea typeface="+mn-ea"/>
                          <a:cs typeface="+mn-cs"/>
                        </a:rPr>
                        <a:t>・太陽光発電施設の設置面積の合計が</a:t>
                      </a:r>
                      <a:r>
                        <a:rPr kumimoji="1" lang="en-US" altLang="ja-JP" sz="1300" kern="1200" baseline="0" dirty="0">
                          <a:solidFill>
                            <a:schemeClr val="dk1"/>
                          </a:solidFill>
                          <a:latin typeface="+mn-lt"/>
                          <a:ea typeface="+mn-ea"/>
                          <a:cs typeface="+mn-cs"/>
                        </a:rPr>
                        <a:t>1,000</a:t>
                      </a:r>
                      <a:r>
                        <a:rPr kumimoji="1" lang="ja-JP" altLang="en-US" sz="1300" kern="1200" baseline="0" dirty="0">
                          <a:solidFill>
                            <a:schemeClr val="dk1"/>
                          </a:solidFill>
                          <a:latin typeface="+mn-lt"/>
                          <a:ea typeface="+mn-ea"/>
                          <a:cs typeface="+mn-cs"/>
                        </a:rPr>
                        <a:t>㎡を超える場合、事業者は</a:t>
                      </a:r>
                      <a:r>
                        <a:rPr kumimoji="1" lang="ja-JP" altLang="en-US" sz="1300" b="1" u="sng" kern="1200" baseline="0" dirty="0">
                          <a:solidFill>
                            <a:srgbClr val="002060"/>
                          </a:solidFill>
                          <a:latin typeface="+mn-lt"/>
                          <a:ea typeface="+mn-ea"/>
                          <a:cs typeface="+mn-cs"/>
                        </a:rPr>
                        <a:t>事前相談の上で景観調査を実施し、事前協議を経た上で届出</a:t>
                      </a:r>
                      <a:r>
                        <a:rPr kumimoji="1" lang="ja-JP" altLang="en-US" sz="1300" kern="1200" baseline="0" dirty="0">
                          <a:solidFill>
                            <a:schemeClr val="dk1"/>
                          </a:solidFill>
                          <a:latin typeface="+mn-lt"/>
                          <a:ea typeface="+mn-ea"/>
                          <a:cs typeface="+mn-cs"/>
                        </a:rPr>
                        <a:t>を行い、景観形成に配慮されているか審査される。</a:t>
                      </a:r>
                      <a:endParaRPr kumimoji="1" lang="en-US" altLang="ja-JP" sz="1300" kern="1200" baseline="0" dirty="0">
                        <a:solidFill>
                          <a:schemeClr val="dk1"/>
                        </a:solidFill>
                        <a:latin typeface="+mn-lt"/>
                        <a:ea typeface="+mn-ea"/>
                        <a:cs typeface="+mn-cs"/>
                      </a:endParaRPr>
                    </a:p>
                    <a:p>
                      <a:pPr marL="85725" indent="-85725"/>
                      <a:r>
                        <a:rPr kumimoji="1" lang="ja-JP" altLang="en-US" sz="1300" kern="1200" baseline="0" dirty="0">
                          <a:solidFill>
                            <a:schemeClr val="dk1"/>
                          </a:solidFill>
                          <a:latin typeface="+mn-lt"/>
                          <a:ea typeface="+mn-ea"/>
                          <a:cs typeface="+mn-cs"/>
                        </a:rPr>
                        <a:t>・景観調査は、①建設予定地の調査②可視領域図の作成③景観調査地点の選定方法④景観調査地点からの眺望⑤完成予想図の作成としている。</a:t>
                      </a:r>
                      <a:endParaRPr kumimoji="1" lang="en-US" altLang="ja-JP" sz="1300" kern="1200" baseline="0" dirty="0">
                        <a:solidFill>
                          <a:schemeClr val="dk1"/>
                        </a:solidFill>
                        <a:latin typeface="+mn-lt"/>
                        <a:ea typeface="+mn-ea"/>
                        <a:cs typeface="+mn-cs"/>
                      </a:endParaRPr>
                    </a:p>
                    <a:p>
                      <a:pPr marL="85725" indent="-85725"/>
                      <a:r>
                        <a:rPr kumimoji="1" lang="ja-JP" altLang="en-US" sz="1300" kern="1200" baseline="0" dirty="0">
                          <a:solidFill>
                            <a:schemeClr val="dk1"/>
                          </a:solidFill>
                          <a:latin typeface="+mn-lt"/>
                          <a:ea typeface="+mn-ea"/>
                          <a:cs typeface="+mn-cs"/>
                        </a:rPr>
                        <a:t>・</a:t>
                      </a:r>
                      <a:r>
                        <a:rPr kumimoji="1" lang="ja-JP" altLang="en-US" sz="1300" b="1" u="sng" kern="1200" baseline="0" dirty="0">
                          <a:solidFill>
                            <a:srgbClr val="002060"/>
                          </a:solidFill>
                          <a:latin typeface="+mn-lt"/>
                          <a:ea typeface="+mn-ea"/>
                          <a:cs typeface="+mn-cs"/>
                        </a:rPr>
                        <a:t>景観調査及び事前協議は、事務取扱において規定</a:t>
                      </a:r>
                      <a:r>
                        <a:rPr kumimoji="1" lang="ja-JP" altLang="en-US" sz="1300" kern="1200" baseline="0" dirty="0">
                          <a:solidFill>
                            <a:schemeClr val="dk1"/>
                          </a:solidFill>
                          <a:latin typeface="+mn-lt"/>
                          <a:ea typeface="+mn-ea"/>
                          <a:cs typeface="+mn-cs"/>
                        </a:rPr>
                        <a:t>さている。</a:t>
                      </a:r>
                      <a:endParaRPr kumimoji="1" lang="en-US" altLang="ja-JP" sz="1300" kern="1200" baseline="0" dirty="0">
                        <a:solidFill>
                          <a:schemeClr val="dk1"/>
                        </a:solidFill>
                        <a:latin typeface="+mn-lt"/>
                        <a:ea typeface="+mn-ea"/>
                        <a:cs typeface="+mn-cs"/>
                      </a:endParaRPr>
                    </a:p>
                    <a:p>
                      <a:pPr marL="85725" indent="-85725"/>
                      <a:r>
                        <a:rPr kumimoji="1" lang="ja-JP" altLang="en-US" sz="1300" kern="1200" baseline="0" dirty="0">
                          <a:solidFill>
                            <a:schemeClr val="dk1"/>
                          </a:solidFill>
                          <a:latin typeface="+mn-lt"/>
                          <a:ea typeface="+mn-ea"/>
                          <a:cs typeface="+mn-cs"/>
                        </a:rPr>
                        <a:t>・太陽光発電施設を特定した景観育成基準はない。</a:t>
                      </a:r>
                      <a:endParaRPr kumimoji="1" lang="ja-JP" altLang="en-US" sz="1300" dirty="0"/>
                    </a:p>
                  </a:txBody>
                  <a:tcPr marL="86696" marR="86696" marT="43350" marB="43350"/>
                </a:tc>
                <a:extLst>
                  <a:ext uri="{0D108BD9-81ED-4DB2-BD59-A6C34878D82A}">
                    <a16:rowId xmlns:a16="http://schemas.microsoft.com/office/drawing/2014/main" val="10003"/>
                  </a:ext>
                </a:extLst>
              </a:tr>
            </a:tbl>
          </a:graphicData>
        </a:graphic>
      </p:graphicFrame>
      <p:sp>
        <p:nvSpPr>
          <p:cNvPr id="3735" name="スライド番号プレースホルダー 2"/>
          <p:cNvSpPr>
            <a:spLocks noGrp="1"/>
          </p:cNvSpPr>
          <p:nvPr>
            <p:ph type="sldNum" sz="quarter" idx="12"/>
          </p:nvPr>
        </p:nvSpPr>
        <p:spPr>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04359" indent="-270908">
              <a:defRPr kumimoji="1">
                <a:solidFill>
                  <a:schemeClr val="tx1"/>
                </a:solidFill>
                <a:latin typeface="Arial" panose="020B0604020202020204" pitchFamily="34" charset="0"/>
                <a:ea typeface="ＭＳ Ｐゴシック" panose="020B0600070205080204" pitchFamily="50" charset="-128"/>
              </a:defRPr>
            </a:lvl2pPr>
            <a:lvl3pPr marL="1083629" indent="-216726">
              <a:defRPr kumimoji="1">
                <a:solidFill>
                  <a:schemeClr val="tx1"/>
                </a:solidFill>
                <a:latin typeface="Arial" panose="020B0604020202020204" pitchFamily="34" charset="0"/>
                <a:ea typeface="ＭＳ Ｐゴシック" panose="020B0600070205080204" pitchFamily="50" charset="-128"/>
              </a:defRPr>
            </a:lvl3pPr>
            <a:lvl4pPr marL="1517081" indent="-216726">
              <a:defRPr kumimoji="1">
                <a:solidFill>
                  <a:schemeClr val="tx1"/>
                </a:solidFill>
                <a:latin typeface="Arial" panose="020B0604020202020204" pitchFamily="34" charset="0"/>
                <a:ea typeface="ＭＳ Ｐゴシック" panose="020B0600070205080204" pitchFamily="50" charset="-128"/>
              </a:defRPr>
            </a:lvl4pPr>
            <a:lvl5pPr marL="1950533" indent="-216726">
              <a:defRPr kumimoji="1">
                <a:solidFill>
                  <a:schemeClr val="tx1"/>
                </a:solidFill>
                <a:latin typeface="Arial" panose="020B0604020202020204" pitchFamily="34" charset="0"/>
                <a:ea typeface="ＭＳ Ｐゴシック" panose="020B0600070205080204" pitchFamily="50" charset="-128"/>
              </a:defRPr>
            </a:lvl5pPr>
            <a:lvl6pPr marL="2383985"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17436"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50888"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84340"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79260F-9922-4954-9554-0AE2863547E1}" type="slidenum">
              <a:rPr lang="en-US" altLang="ja-JP" smtClean="0">
                <a:solidFill>
                  <a:srgbClr val="000000"/>
                </a:solidFill>
              </a:rPr>
              <a:pPr/>
              <a:t>64</a:t>
            </a:fld>
            <a:endParaRPr lang="en-US" altLang="ja-JP">
              <a:solidFill>
                <a:srgbClr val="000000"/>
              </a:solidFill>
            </a:endParaRPr>
          </a:p>
        </p:txBody>
      </p:sp>
      <p:sp>
        <p:nvSpPr>
          <p:cNvPr id="3736" name="Text Box 2"/>
          <p:cNvSpPr txBox="1">
            <a:spLocks noChangeArrowheads="1"/>
          </p:cNvSpPr>
          <p:nvPr/>
        </p:nvSpPr>
        <p:spPr>
          <a:xfrm>
            <a:off x="2353415" y="179390"/>
            <a:ext cx="392843" cy="261895"/>
          </a:xfrm>
          <a:prstGeom prst="rect">
            <a:avLst/>
          </a:prstGeom>
          <a:noFill/>
          <a:ln>
            <a:noFill/>
          </a:ln>
        </p:spPr>
        <p:txBody>
          <a:bodyPr lIns="70441" tIns="8429" rIns="70441" bIns="8429"/>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706">
              <a:solidFill>
                <a:srgbClr val="000000"/>
              </a:solidFill>
            </a:endParaRPr>
          </a:p>
        </p:txBody>
      </p:sp>
      <p:sp>
        <p:nvSpPr>
          <p:cNvPr id="3737" name="タイトル 3"/>
          <p:cNvSpPr>
            <a:spLocks noGrp="1"/>
          </p:cNvSpPr>
          <p:nvPr>
            <p:ph type="title"/>
          </p:nvPr>
        </p:nvSpPr>
        <p:spPr>
          <a:xfrm>
            <a:off x="18924" y="-27384"/>
            <a:ext cx="7235238" cy="451544"/>
          </a:xfrm>
        </p:spPr>
        <p:txBody>
          <a:bodyPr/>
          <a:lstStyle/>
          <a:p>
            <a:r>
              <a:rPr lang="ja-JP" altLang="en-US" sz="2400" dirty="0"/>
              <a:t>太陽光発電設備への対応</a:t>
            </a:r>
          </a:p>
        </p:txBody>
      </p:sp>
    </p:spTree>
    <p:extLst>
      <p:ext uri="{BB962C8B-B14F-4D97-AF65-F5344CB8AC3E}">
        <p14:creationId xmlns:p14="http://schemas.microsoft.com/office/powerpoint/2010/main" val="3020536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43" name="コンテンツ プレースホルダ 158"/>
          <p:cNvGraphicFramePr>
            <a:graphicFrameLocks noGrp="1"/>
          </p:cNvGraphicFramePr>
          <p:nvPr>
            <p:ph idx="1"/>
          </p:nvPr>
        </p:nvGraphicFramePr>
        <p:xfrm>
          <a:off x="670661" y="1695072"/>
          <a:ext cx="7802679" cy="2522675"/>
        </p:xfrm>
        <a:graphic>
          <a:graphicData uri="http://schemas.openxmlformats.org/drawingml/2006/table">
            <a:tbl>
              <a:tblPr firstRow="1" bandRow="1">
                <a:tableStyleId>{5DA37D80-6434-44D0-A028-1B22A696006F}</a:tableStyleId>
              </a:tblPr>
              <a:tblGrid>
                <a:gridCol w="2600893">
                  <a:extLst>
                    <a:ext uri="{9D8B030D-6E8A-4147-A177-3AD203B41FA5}">
                      <a16:colId xmlns:a16="http://schemas.microsoft.com/office/drawing/2014/main" val="20000"/>
                    </a:ext>
                  </a:extLst>
                </a:gridCol>
                <a:gridCol w="2600893">
                  <a:extLst>
                    <a:ext uri="{9D8B030D-6E8A-4147-A177-3AD203B41FA5}">
                      <a16:colId xmlns:a16="http://schemas.microsoft.com/office/drawing/2014/main" val="20001"/>
                    </a:ext>
                  </a:extLst>
                </a:gridCol>
                <a:gridCol w="2600893">
                  <a:extLst>
                    <a:ext uri="{9D8B030D-6E8A-4147-A177-3AD203B41FA5}">
                      <a16:colId xmlns:a16="http://schemas.microsoft.com/office/drawing/2014/main" val="20002"/>
                    </a:ext>
                  </a:extLst>
                </a:gridCol>
              </a:tblGrid>
              <a:tr h="504535">
                <a:tc>
                  <a:txBody>
                    <a:bodyPr/>
                    <a:lstStyle/>
                    <a:p>
                      <a:endParaRPr kumimoji="1" lang="ja-JP" altLang="en-US" sz="2700" dirty="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0"/>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1"/>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2"/>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extLst>
                  <a:ext uri="{0D108BD9-81ED-4DB2-BD59-A6C34878D82A}">
                    <a16:rowId xmlns:a16="http://schemas.microsoft.com/office/drawing/2014/main" val="10003"/>
                  </a:ext>
                </a:extLst>
              </a:tr>
              <a:tr h="504535">
                <a:tc>
                  <a:txBody>
                    <a:bodyPr/>
                    <a:lstStyle/>
                    <a:p>
                      <a:endParaRPr kumimoji="1" lang="ja-JP" altLang="en-US" sz="2700"/>
                    </a:p>
                  </a:txBody>
                  <a:tcPr marL="86696" marR="86696" marT="43348" marB="43348"/>
                </a:tc>
                <a:tc>
                  <a:txBody>
                    <a:bodyPr/>
                    <a:lstStyle/>
                    <a:p>
                      <a:endParaRPr kumimoji="1" lang="ja-JP" altLang="en-US" sz="2700"/>
                    </a:p>
                  </a:txBody>
                  <a:tcPr marL="86696" marR="86696" marT="43348" marB="43348"/>
                </a:tc>
                <a:tc>
                  <a:txBody>
                    <a:bodyPr/>
                    <a:lstStyle/>
                    <a:p>
                      <a:endParaRPr kumimoji="1" lang="ja-JP" altLang="en-US" sz="2700" dirty="0"/>
                    </a:p>
                  </a:txBody>
                  <a:tcPr marL="86696" marR="86696" marT="43348" marB="43348"/>
                </a:tc>
                <a:extLst>
                  <a:ext uri="{0D108BD9-81ED-4DB2-BD59-A6C34878D82A}">
                    <a16:rowId xmlns:a16="http://schemas.microsoft.com/office/drawing/2014/main" val="10004"/>
                  </a:ext>
                </a:extLst>
              </a:tr>
            </a:tbl>
          </a:graphicData>
        </a:graphic>
      </p:graphicFrame>
      <p:graphicFrame>
        <p:nvGraphicFramePr>
          <p:cNvPr id="3744" name="表 159"/>
          <p:cNvGraphicFramePr>
            <a:graphicFrameLocks noGrp="1"/>
          </p:cNvGraphicFramePr>
          <p:nvPr/>
        </p:nvGraphicFramePr>
        <p:xfrm>
          <a:off x="75695" y="766373"/>
          <a:ext cx="8856358" cy="5811933"/>
        </p:xfrm>
        <a:graphic>
          <a:graphicData uri="http://schemas.openxmlformats.org/drawingml/2006/table">
            <a:tbl>
              <a:tblPr firstRow="1" bandRow="1">
                <a:tableStyleId>{5C22544A-7EE6-4342-B048-85BDC9FD1C3A}</a:tableStyleId>
              </a:tblPr>
              <a:tblGrid>
                <a:gridCol w="1611458">
                  <a:extLst>
                    <a:ext uri="{9D8B030D-6E8A-4147-A177-3AD203B41FA5}">
                      <a16:colId xmlns:a16="http://schemas.microsoft.com/office/drawing/2014/main" val="20000"/>
                    </a:ext>
                  </a:extLst>
                </a:gridCol>
                <a:gridCol w="1502961">
                  <a:extLst>
                    <a:ext uri="{9D8B030D-6E8A-4147-A177-3AD203B41FA5}">
                      <a16:colId xmlns:a16="http://schemas.microsoft.com/office/drawing/2014/main" val="20001"/>
                    </a:ext>
                  </a:extLst>
                </a:gridCol>
                <a:gridCol w="5741939">
                  <a:extLst>
                    <a:ext uri="{9D8B030D-6E8A-4147-A177-3AD203B41FA5}">
                      <a16:colId xmlns:a16="http://schemas.microsoft.com/office/drawing/2014/main" val="20002"/>
                    </a:ext>
                  </a:extLst>
                </a:gridCol>
              </a:tblGrid>
              <a:tr h="292250">
                <a:tc>
                  <a:txBody>
                    <a:bodyPr/>
                    <a:lstStyle/>
                    <a:p>
                      <a:pPr algn="ctr" fontAlgn="ctr"/>
                      <a:r>
                        <a:rPr lang="ja-JP" altLang="en-US" sz="1300" b="0" i="0" u="none" strike="noStrike" dirty="0">
                          <a:solidFill>
                            <a:srgbClr val="000000"/>
                          </a:solidFill>
                          <a:latin typeface="ＭＳ Ｐゴシック"/>
                        </a:rPr>
                        <a:t>都道府県・区市町村</a:t>
                      </a:r>
                    </a:p>
                  </a:txBody>
                  <a:tcPr marL="9031" marR="9031" marT="9031" marB="0" anchor="ctr"/>
                </a:tc>
                <a:tc>
                  <a:txBody>
                    <a:bodyPr/>
                    <a:lstStyle/>
                    <a:p>
                      <a:pPr algn="ctr" fontAlgn="ctr"/>
                      <a:r>
                        <a:rPr lang="ja-JP" altLang="en-US" sz="1300" b="0" i="0" u="none" strike="noStrike" dirty="0">
                          <a:solidFill>
                            <a:srgbClr val="000000"/>
                          </a:solidFill>
                          <a:latin typeface="ＭＳ Ｐゴシック"/>
                        </a:rPr>
                        <a:t>条例・規則等</a:t>
                      </a:r>
                    </a:p>
                  </a:txBody>
                  <a:tcPr marL="9031" marR="9031" marT="9031" marB="0" anchor="ctr"/>
                </a:tc>
                <a:tc>
                  <a:txBody>
                    <a:bodyPr/>
                    <a:lstStyle/>
                    <a:p>
                      <a:pPr algn="ctr" fontAlgn="ctr"/>
                      <a:r>
                        <a:rPr lang="ja-JP" altLang="en-US" sz="1300" b="0" i="0" u="none" strike="noStrike" dirty="0">
                          <a:solidFill>
                            <a:srgbClr val="000000"/>
                          </a:solidFill>
                          <a:latin typeface="ＭＳ Ｐゴシック"/>
                        </a:rPr>
                        <a:t>太陽光発電に係る内容</a:t>
                      </a:r>
                    </a:p>
                  </a:txBody>
                  <a:tcPr marL="9031" marR="9031" marT="9031" marB="0" anchor="ctr"/>
                </a:tc>
                <a:extLst>
                  <a:ext uri="{0D108BD9-81ED-4DB2-BD59-A6C34878D82A}">
                    <a16:rowId xmlns:a16="http://schemas.microsoft.com/office/drawing/2014/main" val="10000"/>
                  </a:ext>
                </a:extLst>
              </a:tr>
              <a:tr h="1705033">
                <a:tc>
                  <a:txBody>
                    <a:bodyPr/>
                    <a:lstStyle/>
                    <a:p>
                      <a:pPr algn="l"/>
                      <a:r>
                        <a:rPr kumimoji="1" lang="ja-JP" altLang="en-US" sz="1300" kern="1200" baseline="0" dirty="0">
                          <a:solidFill>
                            <a:schemeClr val="dk1"/>
                          </a:solidFill>
                          <a:latin typeface="+mn-lt"/>
                          <a:ea typeface="+mn-ea"/>
                          <a:cs typeface="+mn-cs"/>
                        </a:rPr>
                        <a:t>長野県駒ヶ根市</a:t>
                      </a:r>
                      <a:endParaRPr kumimoji="1" lang="ja-JP" altLang="en-US" sz="1300" dirty="0"/>
                    </a:p>
                  </a:txBody>
                  <a:tcPr marL="86696" marR="86696" marT="43350" marB="43350"/>
                </a:tc>
                <a:tc>
                  <a:txBody>
                    <a:bodyPr/>
                    <a:lstStyle/>
                    <a:p>
                      <a:r>
                        <a:rPr kumimoji="1" lang="ja-JP" altLang="en-US" sz="1300" kern="1200" baseline="0" dirty="0">
                          <a:solidFill>
                            <a:schemeClr val="dk1"/>
                          </a:solidFill>
                          <a:latin typeface="+mn-lt"/>
                          <a:ea typeface="+mn-ea"/>
                          <a:cs typeface="+mn-cs"/>
                        </a:rPr>
                        <a:t>駒ヶ根市景観計画、景観条例</a:t>
                      </a:r>
                      <a:endParaRPr kumimoji="1" lang="ja-JP" altLang="en-US" sz="1300" dirty="0"/>
                    </a:p>
                  </a:txBody>
                  <a:tcPr marL="86696" marR="86696" marT="43350" marB="43350"/>
                </a:tc>
                <a:tc>
                  <a:txBody>
                    <a:bodyPr/>
                    <a:lstStyle/>
                    <a:p>
                      <a:pPr marL="88900" indent="-88900"/>
                      <a:r>
                        <a:rPr kumimoji="1" lang="ja-JP" altLang="en-US" sz="1300" kern="1200" baseline="0" dirty="0">
                          <a:solidFill>
                            <a:schemeClr val="dk1"/>
                          </a:solidFill>
                          <a:latin typeface="+mn-lt"/>
                          <a:ea typeface="+mn-ea"/>
                          <a:cs typeface="+mn-cs"/>
                        </a:rPr>
                        <a:t>・景観計画区域全域において、</a:t>
                      </a:r>
                      <a:r>
                        <a:rPr kumimoji="1" lang="ja-JP" altLang="en-US" sz="1300" b="1" u="sng" kern="1200" baseline="0" dirty="0">
                          <a:solidFill>
                            <a:srgbClr val="002060"/>
                          </a:solidFill>
                          <a:latin typeface="+mn-lt"/>
                          <a:ea typeface="+mn-ea"/>
                          <a:cs typeface="+mn-cs"/>
                        </a:rPr>
                        <a:t>地上設置型太陽光発電施設の高さ</a:t>
                      </a:r>
                      <a:r>
                        <a:rPr kumimoji="1" lang="en-US" altLang="ja-JP" sz="1300" b="1" u="sng" kern="1200" baseline="0" dirty="0">
                          <a:solidFill>
                            <a:srgbClr val="002060"/>
                          </a:solidFill>
                          <a:latin typeface="+mn-lt"/>
                          <a:ea typeface="+mn-ea"/>
                          <a:cs typeface="+mn-cs"/>
                        </a:rPr>
                        <a:t>10m</a:t>
                      </a:r>
                      <a:r>
                        <a:rPr kumimoji="1" lang="ja-JP" altLang="en-US" sz="1300" b="1" u="sng" kern="1200" baseline="0" dirty="0">
                          <a:solidFill>
                            <a:srgbClr val="002060"/>
                          </a:solidFill>
                          <a:latin typeface="+mn-lt"/>
                          <a:ea typeface="+mn-ea"/>
                          <a:cs typeface="+mn-cs"/>
                        </a:rPr>
                        <a:t>を越える場合（景観育成重点地区は</a:t>
                      </a:r>
                      <a:r>
                        <a:rPr kumimoji="1" lang="en-US" altLang="ja-JP" sz="1300" b="1" u="sng" kern="1200" baseline="0" dirty="0">
                          <a:solidFill>
                            <a:srgbClr val="002060"/>
                          </a:solidFill>
                          <a:latin typeface="+mn-lt"/>
                          <a:ea typeface="+mn-ea"/>
                          <a:cs typeface="+mn-cs"/>
                        </a:rPr>
                        <a:t>8m</a:t>
                      </a:r>
                      <a:r>
                        <a:rPr kumimoji="1" lang="ja-JP" altLang="en-US" sz="1300" b="1" u="sng" kern="1200" baseline="0" dirty="0">
                          <a:solidFill>
                            <a:srgbClr val="002060"/>
                          </a:solidFill>
                          <a:latin typeface="+mn-lt"/>
                          <a:ea typeface="+mn-ea"/>
                          <a:cs typeface="+mn-cs"/>
                        </a:rPr>
                        <a:t>を越える場合）、又は設置面積の合計が</a:t>
                      </a:r>
                      <a:r>
                        <a:rPr kumimoji="1" lang="en-US" altLang="ja-JP" sz="1300" b="1" u="sng" kern="1200" baseline="0" dirty="0">
                          <a:solidFill>
                            <a:srgbClr val="002060"/>
                          </a:solidFill>
                          <a:latin typeface="+mn-lt"/>
                          <a:ea typeface="+mn-ea"/>
                          <a:cs typeface="+mn-cs"/>
                        </a:rPr>
                        <a:t>500</a:t>
                      </a:r>
                      <a:r>
                        <a:rPr kumimoji="1" lang="ja-JP" altLang="en-US" sz="1300" b="1" u="sng" kern="1200" baseline="0" dirty="0">
                          <a:solidFill>
                            <a:srgbClr val="002060"/>
                          </a:solidFill>
                          <a:latin typeface="+mn-lt"/>
                          <a:ea typeface="+mn-ea"/>
                          <a:cs typeface="+mn-cs"/>
                        </a:rPr>
                        <a:t>㎡を超える場合（景観育成重点地区の場合も同様）</a:t>
                      </a:r>
                      <a:r>
                        <a:rPr kumimoji="1" lang="ja-JP" altLang="en-US" sz="1300" kern="1200" baseline="0" dirty="0">
                          <a:solidFill>
                            <a:schemeClr val="dk1"/>
                          </a:solidFill>
                          <a:latin typeface="+mn-lt"/>
                          <a:ea typeface="+mn-ea"/>
                          <a:cs typeface="+mn-cs"/>
                        </a:rPr>
                        <a:t>、届出を行い、景観形成に配慮されているか審査される。</a:t>
                      </a:r>
                      <a:endParaRPr kumimoji="1" lang="en-US" altLang="ja-JP" sz="1300" kern="1200" baseline="0" dirty="0">
                        <a:solidFill>
                          <a:schemeClr val="dk1"/>
                        </a:solidFill>
                        <a:latin typeface="+mn-lt"/>
                        <a:ea typeface="+mn-ea"/>
                        <a:cs typeface="+mn-cs"/>
                      </a:endParaRPr>
                    </a:p>
                    <a:p>
                      <a:pPr marL="88900" indent="-88900"/>
                      <a:r>
                        <a:rPr kumimoji="1" lang="ja-JP" altLang="en-US" sz="1300" kern="1200" baseline="0" dirty="0">
                          <a:solidFill>
                            <a:schemeClr val="dk1"/>
                          </a:solidFill>
                          <a:latin typeface="+mn-lt"/>
                          <a:ea typeface="+mn-ea"/>
                          <a:cs typeface="+mn-cs"/>
                        </a:rPr>
                        <a:t>・設置する場合は</a:t>
                      </a:r>
                      <a:r>
                        <a:rPr kumimoji="1" lang="ja-JP" altLang="en-US" sz="1300" kern="1200" baseline="0" dirty="0">
                          <a:solidFill>
                            <a:schemeClr val="tx1"/>
                          </a:solidFill>
                          <a:latin typeface="+mn-lt"/>
                          <a:ea typeface="+mn-ea"/>
                          <a:cs typeface="+mn-cs"/>
                        </a:rPr>
                        <a:t>、</a:t>
                      </a:r>
                      <a:r>
                        <a:rPr kumimoji="1" lang="ja-JP" altLang="en-US" sz="1300" b="1" u="sng" kern="1200" baseline="0" dirty="0">
                          <a:solidFill>
                            <a:srgbClr val="002060"/>
                          </a:solidFill>
                          <a:latin typeface="+mn-lt"/>
                          <a:ea typeface="+mn-ea"/>
                          <a:cs typeface="+mn-cs"/>
                        </a:rPr>
                        <a:t>届出の前に地元住民への説明会の開催</a:t>
                      </a:r>
                      <a:r>
                        <a:rPr kumimoji="1" lang="ja-JP" altLang="en-US" sz="1300" kern="1200" baseline="0" dirty="0">
                          <a:solidFill>
                            <a:schemeClr val="dk1"/>
                          </a:solidFill>
                          <a:latin typeface="+mn-lt"/>
                          <a:ea typeface="+mn-ea"/>
                          <a:cs typeface="+mn-cs"/>
                        </a:rPr>
                        <a:t>、</a:t>
                      </a:r>
                      <a:r>
                        <a:rPr kumimoji="1" lang="zh-TW" altLang="en-US" sz="1300" kern="1200" baseline="0" dirty="0">
                          <a:solidFill>
                            <a:schemeClr val="dk1"/>
                          </a:solidFill>
                          <a:latin typeface="+mn-lt"/>
                          <a:ea typeface="+mn-ea"/>
                          <a:cs typeface="+mn-cs"/>
                        </a:rPr>
                        <a:t>景観育成住民協定</a:t>
                      </a:r>
                      <a:r>
                        <a:rPr kumimoji="1" lang="ja-JP" altLang="en-US" sz="1300" kern="1200" baseline="0" dirty="0">
                          <a:solidFill>
                            <a:schemeClr val="dk1"/>
                          </a:solidFill>
                          <a:latin typeface="+mn-lt"/>
                          <a:ea typeface="+mn-ea"/>
                          <a:cs typeface="+mn-cs"/>
                        </a:rPr>
                        <a:t>が締結されている地域では</a:t>
                      </a:r>
                      <a:r>
                        <a:rPr kumimoji="1" lang="ja-JP" altLang="en-US" sz="1300" b="1" u="sng" kern="1200" baseline="0" dirty="0">
                          <a:solidFill>
                            <a:srgbClr val="002060"/>
                          </a:solidFill>
                          <a:latin typeface="+mn-lt"/>
                          <a:ea typeface="+mn-ea"/>
                          <a:cs typeface="+mn-cs"/>
                        </a:rPr>
                        <a:t>地元住民協定協議会と事前協議を実施</a:t>
                      </a:r>
                      <a:r>
                        <a:rPr kumimoji="1" lang="ja-JP" altLang="en-US" sz="1300" kern="1200" baseline="0" dirty="0">
                          <a:solidFill>
                            <a:schemeClr val="dk1"/>
                          </a:solidFill>
                          <a:latin typeface="+mn-lt"/>
                          <a:ea typeface="+mn-ea"/>
                          <a:cs typeface="+mn-cs"/>
                        </a:rPr>
                        <a:t>し、届出の際に記録の提出を運用上求めている。</a:t>
                      </a:r>
                      <a:endParaRPr kumimoji="1" lang="en-US" altLang="ja-JP" sz="1300" kern="1200" baseline="0" dirty="0">
                        <a:solidFill>
                          <a:schemeClr val="dk1"/>
                        </a:solidFill>
                        <a:latin typeface="+mn-lt"/>
                        <a:ea typeface="+mn-ea"/>
                        <a:cs typeface="+mn-cs"/>
                      </a:endParaRPr>
                    </a:p>
                    <a:p>
                      <a:pPr marL="88900" indent="-88900"/>
                      <a:r>
                        <a:rPr kumimoji="1" lang="ja-JP" altLang="en-US" sz="1300" kern="1200" baseline="0" dirty="0">
                          <a:solidFill>
                            <a:schemeClr val="dk1"/>
                          </a:solidFill>
                          <a:latin typeface="+mn-lt"/>
                          <a:ea typeface="+mn-ea"/>
                          <a:cs typeface="+mn-cs"/>
                        </a:rPr>
                        <a:t>・地上設置型太陽光発電施設を特定した景観育成基準はない。</a:t>
                      </a:r>
                      <a:endParaRPr kumimoji="1" lang="ja-JP" altLang="en-US" sz="1300" dirty="0"/>
                    </a:p>
                  </a:txBody>
                  <a:tcPr marL="86696" marR="86696" marT="43350" marB="43350"/>
                </a:tc>
                <a:extLst>
                  <a:ext uri="{0D108BD9-81ED-4DB2-BD59-A6C34878D82A}">
                    <a16:rowId xmlns:a16="http://schemas.microsoft.com/office/drawing/2014/main" val="10001"/>
                  </a:ext>
                </a:extLst>
              </a:tr>
              <a:tr h="1705033">
                <a:tc>
                  <a:txBody>
                    <a:bodyPr/>
                    <a:lstStyle/>
                    <a:p>
                      <a:pPr algn="l"/>
                      <a:r>
                        <a:rPr kumimoji="1" lang="ja-JP" altLang="en-US" sz="1300" kern="1200" baseline="0" dirty="0">
                          <a:solidFill>
                            <a:schemeClr val="dk1"/>
                          </a:solidFill>
                          <a:latin typeface="+mn-lt"/>
                          <a:ea typeface="+mn-ea"/>
                          <a:cs typeface="+mn-cs"/>
                        </a:rPr>
                        <a:t>長野県茅野</a:t>
                      </a:r>
                      <a:r>
                        <a:rPr kumimoji="1" lang="zh-TW" altLang="en-US" sz="1300" kern="1200" baseline="0" dirty="0">
                          <a:solidFill>
                            <a:schemeClr val="dk1"/>
                          </a:solidFill>
                          <a:latin typeface="+mn-lt"/>
                          <a:ea typeface="+mn-ea"/>
                          <a:cs typeface="+mn-cs"/>
                        </a:rPr>
                        <a:t>市</a:t>
                      </a:r>
                      <a:endParaRPr kumimoji="1" lang="ja-JP" altLang="en-US" sz="1300" dirty="0"/>
                    </a:p>
                  </a:txBody>
                  <a:tcPr marL="86696" marR="86696" marT="43350" marB="43350"/>
                </a:tc>
                <a:tc>
                  <a:txBody>
                    <a:bodyPr/>
                    <a:lstStyle/>
                    <a:p>
                      <a:pPr algn="l"/>
                      <a:r>
                        <a:rPr kumimoji="1" lang="ja-JP" altLang="en-US" sz="1300" dirty="0"/>
                        <a:t>茅野市</a:t>
                      </a:r>
                      <a:r>
                        <a:rPr kumimoji="1" lang="ja-JP" altLang="en-US" sz="1300" kern="1200" baseline="0" dirty="0">
                          <a:solidFill>
                            <a:schemeClr val="dk1"/>
                          </a:solidFill>
                          <a:latin typeface="+mn-lt"/>
                          <a:ea typeface="+mn-ea"/>
                          <a:cs typeface="+mn-cs"/>
                        </a:rPr>
                        <a:t>景観計画、</a:t>
                      </a:r>
                      <a:r>
                        <a:rPr kumimoji="1" lang="ja-JP" altLang="en-US" sz="1300" dirty="0"/>
                        <a:t>景観条例</a:t>
                      </a:r>
                    </a:p>
                  </a:txBody>
                  <a:tcPr marL="86696" marR="86696" marT="43350" marB="43350"/>
                </a:tc>
                <a:tc>
                  <a:txBody>
                    <a:bodyPr/>
                    <a:lstStyle/>
                    <a:p>
                      <a:pPr marL="85725" indent="-85725"/>
                      <a:r>
                        <a:rPr kumimoji="1" lang="ja-JP" altLang="en-US" sz="1300" kern="1200" baseline="0" dirty="0">
                          <a:solidFill>
                            <a:schemeClr val="dk1"/>
                          </a:solidFill>
                          <a:latin typeface="+mn-lt"/>
                          <a:ea typeface="+mn-ea"/>
                          <a:cs typeface="+mn-cs"/>
                        </a:rPr>
                        <a:t>・景観計画区域全域において、</a:t>
                      </a:r>
                      <a:r>
                        <a:rPr kumimoji="1" lang="ja-JP" altLang="en-US" sz="1300" b="1" u="sng" kern="1200" baseline="0" dirty="0">
                          <a:solidFill>
                            <a:srgbClr val="002060"/>
                          </a:solidFill>
                          <a:latin typeface="+mn-lt"/>
                          <a:ea typeface="+mn-ea"/>
                          <a:cs typeface="+mn-cs"/>
                        </a:rPr>
                        <a:t>再生可能エネルギー発電設備（太陽光発電設備については、出力</a:t>
                      </a:r>
                      <a:r>
                        <a:rPr kumimoji="1" lang="en-US" altLang="ja-JP" sz="1300" b="1" u="sng" kern="1200" baseline="0" dirty="0">
                          <a:solidFill>
                            <a:srgbClr val="002060"/>
                          </a:solidFill>
                          <a:latin typeface="+mn-lt"/>
                          <a:ea typeface="+mn-ea"/>
                          <a:cs typeface="+mn-cs"/>
                        </a:rPr>
                        <a:t>10kw</a:t>
                      </a:r>
                      <a:r>
                        <a:rPr kumimoji="1" lang="ja-JP" altLang="en-US" sz="1300" b="1" u="sng" kern="1200" baseline="0" dirty="0">
                          <a:solidFill>
                            <a:srgbClr val="002060"/>
                          </a:solidFill>
                          <a:latin typeface="+mn-lt"/>
                          <a:ea typeface="+mn-ea"/>
                          <a:cs typeface="+mn-cs"/>
                        </a:rPr>
                        <a:t>以上のものとし、一般住宅等で自家消費を目的としたものは対象外）全て</a:t>
                      </a:r>
                      <a:r>
                        <a:rPr kumimoji="1" lang="ja-JP" altLang="en-US" sz="1300" kern="1200" baseline="0" dirty="0">
                          <a:solidFill>
                            <a:schemeClr val="dk1"/>
                          </a:solidFill>
                          <a:latin typeface="+mn-lt"/>
                          <a:ea typeface="+mn-ea"/>
                          <a:cs typeface="+mn-cs"/>
                        </a:rPr>
                        <a:t>について、事業者は景観形成基準に適合させて届出を行う。</a:t>
                      </a:r>
                      <a:endParaRPr kumimoji="1" lang="en-US" altLang="ja-JP" sz="1300" kern="1200" baseline="0" dirty="0">
                        <a:solidFill>
                          <a:schemeClr val="dk1"/>
                        </a:solidFill>
                        <a:latin typeface="+mn-lt"/>
                        <a:ea typeface="+mn-ea"/>
                        <a:cs typeface="+mn-cs"/>
                      </a:endParaRPr>
                    </a:p>
                    <a:p>
                      <a:pPr marL="85725" indent="-85725"/>
                      <a:r>
                        <a:rPr kumimoji="1" lang="ja-JP" altLang="en-US" sz="1300" kern="1200" baseline="0" dirty="0">
                          <a:solidFill>
                            <a:schemeClr val="dk1"/>
                          </a:solidFill>
                          <a:latin typeface="+mn-lt"/>
                          <a:ea typeface="+mn-ea"/>
                          <a:cs typeface="+mn-cs"/>
                        </a:rPr>
                        <a:t>・</a:t>
                      </a:r>
                      <a:r>
                        <a:rPr kumimoji="1" lang="ja-JP" altLang="en-US" sz="1300" b="0" u="none" kern="1200" baseline="0" dirty="0">
                          <a:solidFill>
                            <a:schemeClr val="tx1"/>
                          </a:solidFill>
                          <a:latin typeface="+mn-lt"/>
                          <a:ea typeface="+mn-ea"/>
                          <a:cs typeface="+mn-cs"/>
                        </a:rPr>
                        <a:t>建築物に設置する場合は、</a:t>
                      </a:r>
                      <a:r>
                        <a:rPr kumimoji="1" lang="ja-JP" altLang="en-US" sz="1300" b="1" u="sng" kern="1200" baseline="0" dirty="0">
                          <a:solidFill>
                            <a:srgbClr val="002060"/>
                          </a:solidFill>
                          <a:latin typeface="+mn-lt"/>
                          <a:ea typeface="+mn-ea"/>
                          <a:cs typeface="+mn-cs"/>
                        </a:rPr>
                        <a:t>色彩を建築物に合わせて調和</a:t>
                      </a:r>
                      <a:r>
                        <a:rPr kumimoji="1" lang="ja-JP" altLang="en-US" sz="1300" kern="1200" baseline="0" dirty="0">
                          <a:solidFill>
                            <a:schemeClr val="dk1"/>
                          </a:solidFill>
                          <a:latin typeface="+mn-lt"/>
                          <a:ea typeface="+mn-ea"/>
                          <a:cs typeface="+mn-cs"/>
                        </a:rPr>
                        <a:t>、地上に設置する場合は、</a:t>
                      </a:r>
                      <a:r>
                        <a:rPr kumimoji="1" lang="ja-JP" altLang="en-US" sz="1300" b="1" u="sng" kern="1200" baseline="0" dirty="0">
                          <a:solidFill>
                            <a:srgbClr val="002060"/>
                          </a:solidFill>
                          <a:latin typeface="+mn-lt"/>
                          <a:ea typeface="+mn-ea"/>
                          <a:cs typeface="+mn-cs"/>
                        </a:rPr>
                        <a:t>再生可能エネルギー発電設備は景観に配慮した目立たない色彩</a:t>
                      </a:r>
                      <a:r>
                        <a:rPr kumimoji="1" lang="ja-JP" altLang="en-US" sz="1300" kern="1200" baseline="0" dirty="0">
                          <a:solidFill>
                            <a:schemeClr val="dk1"/>
                          </a:solidFill>
                          <a:latin typeface="+mn-lt"/>
                          <a:ea typeface="+mn-ea"/>
                          <a:cs typeface="+mn-cs"/>
                        </a:rPr>
                        <a:t>に、</a:t>
                      </a:r>
                      <a:r>
                        <a:rPr kumimoji="1" lang="ja-JP" altLang="en-US" sz="1300" b="1" u="sng" kern="1200" baseline="0" dirty="0">
                          <a:solidFill>
                            <a:srgbClr val="002060"/>
                          </a:solidFill>
                          <a:latin typeface="+mn-lt"/>
                          <a:ea typeface="+mn-ea"/>
                          <a:cs typeface="+mn-cs"/>
                        </a:rPr>
                        <a:t>太陽光発電設備は太陽光発電モデュールとフレームの色彩はできるだけ同色</a:t>
                      </a:r>
                      <a:r>
                        <a:rPr kumimoji="1" lang="ja-JP" altLang="en-US" sz="1300" kern="1200" baseline="0" dirty="0">
                          <a:solidFill>
                            <a:schemeClr val="dk1"/>
                          </a:solidFill>
                          <a:latin typeface="+mn-lt"/>
                          <a:ea typeface="+mn-ea"/>
                          <a:cs typeface="+mn-cs"/>
                        </a:rPr>
                        <a:t>にする。</a:t>
                      </a:r>
                      <a:endParaRPr kumimoji="1" lang="ja-JP" altLang="en-US" sz="1300" dirty="0"/>
                    </a:p>
                  </a:txBody>
                  <a:tcPr marL="86696" marR="86696" marT="43350" marB="43350"/>
                </a:tc>
                <a:extLst>
                  <a:ext uri="{0D108BD9-81ED-4DB2-BD59-A6C34878D82A}">
                    <a16:rowId xmlns:a16="http://schemas.microsoft.com/office/drawing/2014/main" val="10002"/>
                  </a:ext>
                </a:extLst>
              </a:tr>
              <a:tr h="2109617">
                <a:tc>
                  <a:txBody>
                    <a:bodyPr/>
                    <a:lstStyle/>
                    <a:p>
                      <a:pPr algn="l"/>
                      <a:r>
                        <a:rPr kumimoji="1" lang="ja-JP" altLang="en-US" sz="1300" dirty="0"/>
                        <a:t>長野県南箕輪村</a:t>
                      </a:r>
                    </a:p>
                  </a:txBody>
                  <a:tcPr marL="86696" marR="86696" marT="43350" marB="43350"/>
                </a:tc>
                <a:tc>
                  <a:txBody>
                    <a:bodyPr/>
                    <a:lstStyle/>
                    <a:p>
                      <a:pPr algn="l"/>
                      <a:r>
                        <a:rPr kumimoji="1" lang="ja-JP" altLang="en-US" sz="1300" dirty="0"/>
                        <a:t>南箕輪村</a:t>
                      </a:r>
                      <a:r>
                        <a:rPr kumimoji="1" lang="ja-JP" altLang="en-US" sz="1300" kern="1200" baseline="0" dirty="0">
                          <a:solidFill>
                            <a:schemeClr val="dk1"/>
                          </a:solidFill>
                          <a:latin typeface="+mn-lt"/>
                          <a:ea typeface="+mn-ea"/>
                          <a:cs typeface="+mn-cs"/>
                        </a:rPr>
                        <a:t>景観計画、</a:t>
                      </a:r>
                      <a:r>
                        <a:rPr kumimoji="1" lang="ja-JP" altLang="en-US" sz="1300" dirty="0"/>
                        <a:t>景観条例</a:t>
                      </a:r>
                    </a:p>
                  </a:txBody>
                  <a:tcPr marL="86696" marR="86696" marT="43350" marB="43350"/>
                </a:tc>
                <a:tc>
                  <a:txBody>
                    <a:bodyPr/>
                    <a:lstStyle/>
                    <a:p>
                      <a:pPr marL="85725" indent="-85725"/>
                      <a:r>
                        <a:rPr kumimoji="1" lang="ja-JP" altLang="en-US" sz="1300" kern="1200" baseline="0" dirty="0">
                          <a:solidFill>
                            <a:schemeClr val="dk1"/>
                          </a:solidFill>
                          <a:latin typeface="+mn-lt"/>
                          <a:ea typeface="+mn-ea"/>
                          <a:cs typeface="+mn-cs"/>
                        </a:rPr>
                        <a:t>・景観計画区域全域において、太陽光発電設備等（一定の土地にまとまって自立して設置、建築物の屋根、屋上等に設置するもので太陽光発電設備も含む）の</a:t>
                      </a:r>
                      <a:r>
                        <a:rPr kumimoji="1" lang="ja-JP" altLang="en-US" sz="1300" b="1" u="sng" kern="1200" baseline="0" dirty="0">
                          <a:solidFill>
                            <a:srgbClr val="002060"/>
                          </a:solidFill>
                          <a:latin typeface="+mn-lt"/>
                          <a:ea typeface="+mn-ea"/>
                          <a:cs typeface="+mn-cs"/>
                        </a:rPr>
                        <a:t>パネル面積が</a:t>
                      </a:r>
                      <a:r>
                        <a:rPr kumimoji="1" lang="en-US" altLang="ja-JP" sz="1300" b="1" u="sng" kern="1200" baseline="0" dirty="0">
                          <a:solidFill>
                            <a:srgbClr val="002060"/>
                          </a:solidFill>
                          <a:latin typeface="+mn-lt"/>
                          <a:ea typeface="+mn-ea"/>
                          <a:cs typeface="+mn-cs"/>
                        </a:rPr>
                        <a:t>100 ㎡</a:t>
                      </a:r>
                      <a:r>
                        <a:rPr kumimoji="1" lang="ja-JP" altLang="en-US" sz="1300" b="1" u="sng" kern="1200" baseline="0" dirty="0">
                          <a:solidFill>
                            <a:srgbClr val="002060"/>
                          </a:solidFill>
                          <a:latin typeface="+mn-lt"/>
                          <a:ea typeface="+mn-ea"/>
                          <a:cs typeface="+mn-cs"/>
                        </a:rPr>
                        <a:t>を超える場合</a:t>
                      </a:r>
                      <a:r>
                        <a:rPr kumimoji="1" lang="ja-JP" altLang="en-US" sz="1300" kern="1200" baseline="0" dirty="0">
                          <a:solidFill>
                            <a:schemeClr val="dk1"/>
                          </a:solidFill>
                          <a:latin typeface="+mn-lt"/>
                          <a:ea typeface="+mn-ea"/>
                          <a:cs typeface="+mn-cs"/>
                        </a:rPr>
                        <a:t>、事業者は景観形成基準に適合させて届出を行う。</a:t>
                      </a:r>
                      <a:endParaRPr kumimoji="1" lang="en-US" altLang="ja-JP" sz="1300" kern="1200" baseline="0" dirty="0">
                        <a:solidFill>
                          <a:schemeClr val="dk1"/>
                        </a:solidFill>
                        <a:latin typeface="+mn-lt"/>
                        <a:ea typeface="+mn-ea"/>
                        <a:cs typeface="+mn-cs"/>
                      </a:endParaRPr>
                    </a:p>
                    <a:p>
                      <a:pPr marL="88900" indent="-88900"/>
                      <a:r>
                        <a:rPr kumimoji="1" lang="ja-JP" altLang="en-US" sz="1300" kern="1200" baseline="0" dirty="0">
                          <a:solidFill>
                            <a:schemeClr val="dk1"/>
                          </a:solidFill>
                          <a:latin typeface="+mn-lt"/>
                          <a:ea typeface="+mn-ea"/>
                          <a:cs typeface="+mn-cs"/>
                        </a:rPr>
                        <a:t>・屋根・屋上に設置する場合は、</a:t>
                      </a:r>
                      <a:r>
                        <a:rPr kumimoji="1" lang="ja-JP" altLang="en-US" sz="1300" b="1" u="sng" kern="1200" baseline="0" dirty="0">
                          <a:solidFill>
                            <a:srgbClr val="002060"/>
                          </a:solidFill>
                          <a:latin typeface="+mn-lt"/>
                          <a:ea typeface="+mn-ea"/>
                          <a:cs typeface="+mn-cs"/>
                        </a:rPr>
                        <a:t>パネルの色彩を黒または濃紺もしくは低彩度・低明度の目立たないものを原則</a:t>
                      </a:r>
                      <a:r>
                        <a:rPr kumimoji="1" lang="ja-JP" altLang="en-US" sz="1300" kern="1200" baseline="0" dirty="0">
                          <a:solidFill>
                            <a:schemeClr val="dk1"/>
                          </a:solidFill>
                          <a:latin typeface="+mn-lt"/>
                          <a:ea typeface="+mn-ea"/>
                          <a:cs typeface="+mn-cs"/>
                        </a:rPr>
                        <a:t>とする。</a:t>
                      </a:r>
                      <a:endParaRPr kumimoji="1" lang="en-US" altLang="ja-JP" sz="1300" kern="1200" baseline="0" dirty="0">
                        <a:solidFill>
                          <a:schemeClr val="dk1"/>
                        </a:solidFill>
                        <a:latin typeface="+mn-lt"/>
                        <a:ea typeface="+mn-ea"/>
                        <a:cs typeface="+mn-cs"/>
                      </a:endParaRPr>
                    </a:p>
                    <a:p>
                      <a:pPr marL="88900" indent="-88900"/>
                      <a:r>
                        <a:rPr kumimoji="1" lang="ja-JP" altLang="en-US" sz="1300" kern="1200" baseline="0" dirty="0">
                          <a:solidFill>
                            <a:schemeClr val="dk1"/>
                          </a:solidFill>
                          <a:latin typeface="+mn-lt"/>
                          <a:ea typeface="+mn-ea"/>
                          <a:cs typeface="+mn-cs"/>
                        </a:rPr>
                        <a:t>・地上に設置する場合は、</a:t>
                      </a:r>
                      <a:r>
                        <a:rPr kumimoji="1" lang="ja-JP" altLang="en-US" sz="1300" b="1" u="sng" kern="1200" baseline="0" dirty="0">
                          <a:solidFill>
                            <a:srgbClr val="002060"/>
                          </a:solidFill>
                          <a:latin typeface="+mn-lt"/>
                          <a:ea typeface="+mn-ea"/>
                          <a:cs typeface="+mn-cs"/>
                        </a:rPr>
                        <a:t>道路から望見できる場所に設置しないように努め、やむを得ない場合は植栽や格子・ルーバー等の工夫</a:t>
                      </a:r>
                      <a:r>
                        <a:rPr kumimoji="1" lang="ja-JP" altLang="en-US" sz="1300" kern="1200" baseline="0" dirty="0">
                          <a:solidFill>
                            <a:schemeClr val="dk1"/>
                          </a:solidFill>
                          <a:latin typeface="+mn-lt"/>
                          <a:ea typeface="+mn-ea"/>
                          <a:cs typeface="+mn-cs"/>
                        </a:rPr>
                        <a:t>をする。また、</a:t>
                      </a:r>
                      <a:r>
                        <a:rPr kumimoji="1" lang="ja-JP" altLang="en-US" sz="1300" b="1" u="sng" kern="1200" baseline="0" dirty="0">
                          <a:solidFill>
                            <a:srgbClr val="002060"/>
                          </a:solidFill>
                          <a:latin typeface="+mn-lt"/>
                          <a:ea typeface="+mn-ea"/>
                          <a:cs typeface="+mn-cs"/>
                        </a:rPr>
                        <a:t>パネルは反射が少なく模様が目立たないもの、パネル・枠の色は、黒、濃い灰色、濃紺色</a:t>
                      </a:r>
                      <a:r>
                        <a:rPr kumimoji="1" lang="ja-JP" altLang="en-US" sz="1300" kern="1200" baseline="0" dirty="0">
                          <a:solidFill>
                            <a:schemeClr val="dk1"/>
                          </a:solidFill>
                          <a:latin typeface="+mn-lt"/>
                          <a:ea typeface="+mn-ea"/>
                          <a:cs typeface="+mn-cs"/>
                        </a:rPr>
                        <a:t>とするように務める。</a:t>
                      </a:r>
                      <a:endParaRPr kumimoji="1" lang="ja-JP" altLang="en-US" sz="1300" dirty="0"/>
                    </a:p>
                  </a:txBody>
                  <a:tcPr marL="86696" marR="86696" marT="43350" marB="43350"/>
                </a:tc>
                <a:extLst>
                  <a:ext uri="{0D108BD9-81ED-4DB2-BD59-A6C34878D82A}">
                    <a16:rowId xmlns:a16="http://schemas.microsoft.com/office/drawing/2014/main" val="10003"/>
                  </a:ext>
                </a:extLst>
              </a:tr>
            </a:tbl>
          </a:graphicData>
        </a:graphic>
      </p:graphicFrame>
      <p:sp>
        <p:nvSpPr>
          <p:cNvPr id="3745" name="スライド番号プレースホルダー 2"/>
          <p:cNvSpPr>
            <a:spLocks noGrp="1"/>
          </p:cNvSpPr>
          <p:nvPr>
            <p:ph type="sldNum" sz="quarter" idx="12"/>
          </p:nvPr>
        </p:nvSpPr>
        <p:spPr>
          <a:noFill/>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04359" indent="-270908">
              <a:defRPr kumimoji="1">
                <a:solidFill>
                  <a:schemeClr val="tx1"/>
                </a:solidFill>
                <a:latin typeface="Arial" panose="020B0604020202020204" pitchFamily="34" charset="0"/>
                <a:ea typeface="ＭＳ Ｐゴシック" panose="020B0600070205080204" pitchFamily="50" charset="-128"/>
              </a:defRPr>
            </a:lvl2pPr>
            <a:lvl3pPr marL="1083629" indent="-216726">
              <a:defRPr kumimoji="1">
                <a:solidFill>
                  <a:schemeClr val="tx1"/>
                </a:solidFill>
                <a:latin typeface="Arial" panose="020B0604020202020204" pitchFamily="34" charset="0"/>
                <a:ea typeface="ＭＳ Ｐゴシック" panose="020B0600070205080204" pitchFamily="50" charset="-128"/>
              </a:defRPr>
            </a:lvl3pPr>
            <a:lvl4pPr marL="1517081" indent="-216726">
              <a:defRPr kumimoji="1">
                <a:solidFill>
                  <a:schemeClr val="tx1"/>
                </a:solidFill>
                <a:latin typeface="Arial" panose="020B0604020202020204" pitchFamily="34" charset="0"/>
                <a:ea typeface="ＭＳ Ｐゴシック" panose="020B0600070205080204" pitchFamily="50" charset="-128"/>
              </a:defRPr>
            </a:lvl4pPr>
            <a:lvl5pPr marL="1950533" indent="-216726">
              <a:defRPr kumimoji="1">
                <a:solidFill>
                  <a:schemeClr val="tx1"/>
                </a:solidFill>
                <a:latin typeface="Arial" panose="020B0604020202020204" pitchFamily="34" charset="0"/>
                <a:ea typeface="ＭＳ Ｐゴシック" panose="020B0600070205080204" pitchFamily="50" charset="-128"/>
              </a:defRPr>
            </a:lvl5pPr>
            <a:lvl6pPr marL="2383985"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17436"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50888"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84340" indent="-21672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79260F-9922-4954-9554-0AE2863547E1}" type="slidenum">
              <a:rPr lang="en-US" altLang="ja-JP" smtClean="0">
                <a:solidFill>
                  <a:srgbClr val="000000"/>
                </a:solidFill>
              </a:rPr>
              <a:pPr/>
              <a:t>65</a:t>
            </a:fld>
            <a:endParaRPr lang="en-US" altLang="ja-JP">
              <a:solidFill>
                <a:srgbClr val="000000"/>
              </a:solidFill>
            </a:endParaRPr>
          </a:p>
        </p:txBody>
      </p:sp>
      <p:sp>
        <p:nvSpPr>
          <p:cNvPr id="3746" name="Text Box 2"/>
          <p:cNvSpPr txBox="1">
            <a:spLocks noChangeArrowheads="1"/>
          </p:cNvSpPr>
          <p:nvPr/>
        </p:nvSpPr>
        <p:spPr>
          <a:xfrm>
            <a:off x="2353415" y="179390"/>
            <a:ext cx="392843" cy="261895"/>
          </a:xfrm>
          <a:prstGeom prst="rect">
            <a:avLst/>
          </a:prstGeom>
          <a:noFill/>
          <a:ln>
            <a:noFill/>
          </a:ln>
        </p:spPr>
        <p:txBody>
          <a:bodyPr lIns="70441" tIns="8429" rIns="70441" bIns="8429"/>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706">
              <a:solidFill>
                <a:srgbClr val="000000"/>
              </a:solidFill>
            </a:endParaRPr>
          </a:p>
        </p:txBody>
      </p:sp>
      <p:sp>
        <p:nvSpPr>
          <p:cNvPr id="3747" name="タイトル 3"/>
          <p:cNvSpPr>
            <a:spLocks noGrp="1"/>
          </p:cNvSpPr>
          <p:nvPr>
            <p:ph type="title"/>
          </p:nvPr>
        </p:nvSpPr>
        <p:spPr>
          <a:xfrm>
            <a:off x="75696" y="-27384"/>
            <a:ext cx="7235238" cy="451544"/>
          </a:xfrm>
        </p:spPr>
        <p:txBody>
          <a:bodyPr/>
          <a:lstStyle/>
          <a:p>
            <a:r>
              <a:rPr lang="ja-JP" altLang="en-US" sz="2400" dirty="0"/>
              <a:t>太陽光発電設備への対応</a:t>
            </a:r>
          </a:p>
        </p:txBody>
      </p:sp>
    </p:spTree>
    <p:extLst>
      <p:ext uri="{BB962C8B-B14F-4D97-AF65-F5344CB8AC3E}">
        <p14:creationId xmlns:p14="http://schemas.microsoft.com/office/powerpoint/2010/main" val="3214248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3" name="Rectangle 21"/>
          <p:cNvSpPr>
            <a:spLocks noChangeArrowheads="1"/>
          </p:cNvSpPr>
          <p:nvPr/>
        </p:nvSpPr>
        <p:spPr>
          <a:xfrm>
            <a:off x="160041" y="-46566"/>
            <a:ext cx="7953193" cy="520781"/>
          </a:xfrm>
          <a:prstGeom prst="rect">
            <a:avLst/>
          </a:prstGeom>
          <a:noFill/>
          <a:ln>
            <a:noFill/>
          </a:ln>
        </p:spPr>
        <p:txBody>
          <a:bodyPr wrap="none" lIns="86655" tIns="43328" rIns="86655" bIns="4332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auto">
              <a:spcBef>
                <a:spcPct val="0"/>
              </a:spcBef>
              <a:spcAft>
                <a:spcPts val="0"/>
              </a:spcAft>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太陽光パネルに関する実証調査</a:t>
            </a:r>
            <a:r>
              <a:rPr lang="ja-JP" altLang="en-US" sz="1800" dirty="0">
                <a:solidFill>
                  <a:srgbClr val="4087C8"/>
                </a:solidFill>
                <a:latin typeface="HGP創英角ｺﾞｼｯｸUB" panose="020B0900000000000000" pitchFamily="50" charset="-128"/>
                <a:ea typeface="HGP創英角ｺﾞｼｯｸUB" panose="020B0900000000000000" pitchFamily="50" charset="-128"/>
              </a:rPr>
              <a:t>（</a:t>
            </a:r>
            <a:r>
              <a:rPr lang="en-US" altLang="ja-JP" sz="1800" dirty="0">
                <a:solidFill>
                  <a:srgbClr val="4087C8"/>
                </a:solidFill>
                <a:latin typeface="HGP創英角ｺﾞｼｯｸUB" panose="020B0900000000000000" pitchFamily="50" charset="-128"/>
                <a:ea typeface="HGP創英角ｺﾞｼｯｸUB" panose="020B0900000000000000" pitchFamily="50" charset="-128"/>
              </a:rPr>
              <a:t>H29</a:t>
            </a:r>
            <a:r>
              <a:rPr lang="ja-JP" altLang="en-US" sz="1800" dirty="0">
                <a:solidFill>
                  <a:srgbClr val="4087C8"/>
                </a:solidFill>
                <a:latin typeface="HGP創英角ｺﾞｼｯｸUB" panose="020B0900000000000000" pitchFamily="50" charset="-128"/>
                <a:ea typeface="HGP創英角ｺﾞｼｯｸUB" panose="020B0900000000000000" pitchFamily="50" charset="-128"/>
              </a:rPr>
              <a:t>年度実施）</a:t>
            </a:r>
          </a:p>
        </p:txBody>
      </p:sp>
      <p:sp>
        <p:nvSpPr>
          <p:cNvPr id="3754" name="スライド番号プレースホルダー 4"/>
          <p:cNvSpPr>
            <a:spLocks noGrp="1"/>
          </p:cNvSpPr>
          <p:nvPr>
            <p:ph type="sldNum" sz="quarter" idx="12"/>
          </p:nvPr>
        </p:nvSpPr>
        <p:spPr>
          <a:xfrm>
            <a:off x="6992363" y="6157240"/>
            <a:ext cx="2133600" cy="451544"/>
          </a:xfrm>
        </p:spPr>
        <p:txBody>
          <a:bodyPr/>
          <a:lstStyle/>
          <a:p>
            <a:pPr>
              <a:defRPr/>
            </a:pPr>
            <a:fld id="{35C1E978-A3B9-4673-8199-379729392307}" type="slidenum">
              <a:rPr lang="en-US" altLang="ja-JP" smtClean="0">
                <a:solidFill>
                  <a:srgbClr val="000000"/>
                </a:solidFill>
              </a:rPr>
              <a:pPr>
                <a:defRPr/>
              </a:pPr>
              <a:t>66</a:t>
            </a:fld>
            <a:endParaRPr lang="en-US" altLang="ja-JP" dirty="0">
              <a:solidFill>
                <a:srgbClr val="000000"/>
              </a:solidFill>
            </a:endParaRPr>
          </a:p>
        </p:txBody>
      </p:sp>
      <p:pic>
        <p:nvPicPr>
          <p:cNvPr id="3755" name="図 4"/>
          <p:cNvPicPr>
            <a:picLocks noChangeAspect="1"/>
          </p:cNvPicPr>
          <p:nvPr/>
        </p:nvPicPr>
        <p:blipFill>
          <a:blip r:embed="rId3"/>
          <a:stretch>
            <a:fillRect/>
          </a:stretch>
        </p:blipFill>
        <p:spPr>
          <a:xfrm>
            <a:off x="177420" y="533998"/>
            <a:ext cx="8604448" cy="6177362"/>
          </a:xfrm>
          <a:prstGeom prst="rect">
            <a:avLst/>
          </a:prstGeom>
        </p:spPr>
      </p:pic>
    </p:spTree>
    <p:extLst>
      <p:ext uri="{BB962C8B-B14F-4D97-AF65-F5344CB8AC3E}">
        <p14:creationId xmlns:p14="http://schemas.microsoft.com/office/powerpoint/2010/main" val="330064062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1" name="正方形/長方形 3"/>
          <p:cNvSpPr>
            <a:spLocks noChangeArrowheads="1"/>
          </p:cNvSpPr>
          <p:nvPr/>
        </p:nvSpPr>
        <p:spPr>
          <a:xfrm>
            <a:off x="1692274" y="2565400"/>
            <a:ext cx="7451725" cy="2554545"/>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３．景観行政の最近の動向</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a:p>
            <a:pPr>
              <a:spcBef>
                <a:spcPct val="0"/>
              </a:spcBef>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a:t>
            </a:r>
            <a:r>
              <a:rPr lang="ja-JP" altLang="en-US" sz="2900" dirty="0">
                <a:solidFill>
                  <a:srgbClr val="4087C8"/>
                </a:solidFill>
                <a:latin typeface="HGS創英角ｺﾞｼｯｸUB" panose="020B0900000000000000" pitchFamily="50" charset="-128"/>
                <a:ea typeface="HGS創英角ｺﾞｼｯｸUB" panose="020B0900000000000000" pitchFamily="50" charset="-128"/>
              </a:rPr>
              <a:t>③政策レビュー・景観計画策定の手引き</a:t>
            </a:r>
          </a:p>
          <a:p>
            <a:pPr eaLnBrk="1" hangingPunct="1">
              <a:spcBef>
                <a:spcPct val="0"/>
              </a:spcBef>
              <a:buFontTx/>
              <a:buNone/>
            </a:pPr>
            <a:endParaRPr lang="ja-JP" altLang="en-US" sz="4000" dirty="0">
              <a:solidFill>
                <a:srgbClr val="4087C8"/>
              </a:solidFill>
              <a:latin typeface="HGS創英角ｺﾞｼｯｸUB" panose="020B0900000000000000" pitchFamily="50" charset="-128"/>
              <a:ea typeface="HGS創英角ｺﾞｼｯｸUB" panose="020B0900000000000000" pitchFamily="50" charset="-128"/>
            </a:endParaRPr>
          </a:p>
        </p:txBody>
      </p:sp>
      <p:sp>
        <p:nvSpPr>
          <p:cNvPr id="3762"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63"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64" name="スライド番号プレースホルダー 1"/>
          <p:cNvSpPr>
            <a:spLocks noGrp="1"/>
          </p:cNvSpPr>
          <p:nvPr>
            <p:ph type="sldNum" sz="quarter" idx="12"/>
          </p:nvPr>
        </p:nvSpPr>
        <p:spPr/>
        <p:txBody>
          <a:bodyPr/>
          <a:lstStyle/>
          <a:p>
            <a:pPr algn="r">
              <a:defRPr/>
            </a:pPr>
            <a:fld id="{35C1E978-A3B9-4673-8199-379729392307}" type="slidenum">
              <a:rPr lang="en-US" altLang="ja-JP" smtClean="0">
                <a:solidFill>
                  <a:srgbClr val="000000"/>
                </a:solidFill>
              </a:rPr>
              <a:pPr algn="r">
                <a:defRPr/>
              </a:pPr>
              <a:t>67</a:t>
            </a:fld>
            <a:endParaRPr lang="en-US" altLang="ja-JP" dirty="0">
              <a:solidFill>
                <a:srgbClr val="000000"/>
              </a:solidFill>
            </a:endParaRPr>
          </a:p>
        </p:txBody>
      </p:sp>
      <p:sp>
        <p:nvSpPr>
          <p:cNvPr id="3765" name="テキスト 2079"/>
          <p:cNvSpPr txBox="1"/>
          <p:nvPr/>
        </p:nvSpPr>
        <p:spPr>
          <a:xfrm>
            <a:off x="-763178" y="-1179000"/>
            <a:ext cx="2592000" cy="368439"/>
          </a:xfrm>
          <a:prstGeom prst="rect">
            <a:avLst/>
          </a:prstGeom>
        </p:spPr>
        <p:txBody>
          <a:bodyPr>
            <a:spAutoFit/>
          </a:bodyPr>
          <a:lstStyle/>
          <a:p>
            <a:pPr>
              <a:defRPr lang="ja-JP" altLang="en-US"/>
            </a:pPr>
            <a:r>
              <a:rPr lang="ja-JP" altLang="en-US"/>
              <a:t>追加</a:t>
            </a:r>
          </a:p>
        </p:txBody>
      </p:sp>
    </p:spTree>
    <p:extLst>
      <p:ext uri="{BB962C8B-B14F-4D97-AF65-F5344CB8AC3E}">
        <p14:creationId xmlns:p14="http://schemas.microsoft.com/office/powerpoint/2010/main" val="3086648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1" name="正方形/長方形 20"/>
          <p:cNvSpPr>
            <a:spLocks noChangeArrowheads="1"/>
          </p:cNvSpPr>
          <p:nvPr/>
        </p:nvSpPr>
        <p:spPr>
          <a:xfrm>
            <a:off x="62934" y="620688"/>
            <a:ext cx="9002486" cy="576064"/>
          </a:xfrm>
          <a:prstGeom prst="rect">
            <a:avLst/>
          </a:prstGeom>
          <a:solidFill>
            <a:srgbClr val="FFFFFF"/>
          </a:solidFill>
          <a:ln w="12700" algn="ctr">
            <a:solidFill>
              <a:srgbClr val="0070C0"/>
            </a:solidFill>
            <a:miter lim="800000"/>
            <a:headEnd/>
            <a:tailEnd/>
          </a:ln>
        </p:spPr>
        <p:txBody>
          <a:bodyPr/>
          <a:lstStyle>
            <a:lvl1pPr indent="2540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kumimoji="0" lang="en-US" altLang="ja-JP" sz="9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endParaRPr kumimoji="0" lang="ja-JP" altLang="ja-JP" sz="9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72" name="角丸四角形 72"/>
          <p:cNvSpPr>
            <a:spLocks noChangeArrowheads="1"/>
          </p:cNvSpPr>
          <p:nvPr/>
        </p:nvSpPr>
        <p:spPr>
          <a:xfrm>
            <a:off x="2084785" y="4648108"/>
            <a:ext cx="5157788" cy="1944290"/>
          </a:xfrm>
          <a:prstGeom prst="roundRect">
            <a:avLst>
              <a:gd name="adj" fmla="val 0"/>
            </a:avLst>
          </a:prstGeom>
          <a:noFill/>
          <a:ln>
            <a:noFill/>
          </a:ln>
        </p:spPr>
        <p:txBody>
          <a:bodyPr/>
          <a:lstStyle>
            <a:lvl1pPr indent="142875">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en-US" altLang="ja-JP" sz="9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9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9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9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9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73" name="正方形/長方形 18"/>
          <p:cNvSpPr/>
          <p:nvPr/>
        </p:nvSpPr>
        <p:spPr>
          <a:xfrm>
            <a:off x="95250" y="1155445"/>
            <a:ext cx="9048750" cy="6062305"/>
          </a:xfrm>
          <a:prstGeom prst="rect">
            <a:avLst/>
          </a:prstGeom>
        </p:spPr>
        <p:txBody>
          <a:bodyPr wrap="square">
            <a:spAutoFit/>
          </a:bodyPr>
          <a:lstStyle/>
          <a:p>
            <a:pPr>
              <a:defRPr/>
            </a:pPr>
            <a:r>
              <a:rPr lang="ja-JP" altLang="en-US" b="1" dirty="0">
                <a:latin typeface="+mj-ea"/>
                <a:ea typeface="+mj-ea"/>
                <a:cs typeface="Times New Roman" panose="02020603050405020304" pitchFamily="18" charset="0"/>
              </a:rPr>
              <a:t>●</a:t>
            </a:r>
            <a:r>
              <a:rPr lang="ja-JP" altLang="en-US" b="1" dirty="0">
                <a:latin typeface="+mj-ea"/>
                <a:cs typeface="Times New Roman" panose="02020603050405020304" pitchFamily="18" charset="0"/>
              </a:rPr>
              <a:t>景観・歴史まちづくりを推進するための地方公共団体の課題</a:t>
            </a:r>
            <a:endParaRPr lang="en-US" altLang="ja-JP" b="1" dirty="0">
              <a:latin typeface="+mj-ea"/>
              <a:cs typeface="Times New Roman" panose="02020603050405020304" pitchFamily="18" charset="0"/>
            </a:endParaRPr>
          </a:p>
          <a:p>
            <a:pPr>
              <a:defRPr/>
            </a:pPr>
            <a:r>
              <a:rPr lang="ja-JP" altLang="en-US" sz="1400" dirty="0">
                <a:latin typeface="+mj-ea"/>
                <a:cs typeface="Times New Roman" panose="02020603050405020304" pitchFamily="18" charset="0"/>
              </a:rPr>
              <a:t>アンケート及びヒアリング等から法制度が十分に活用されない理由を分析すると、「認知不足」「知識やノウハウの不足」「職員不足」「地域の協働、理解、関心の不足」「予算不足」といった理由があることがわかった。</a:t>
            </a:r>
            <a:endParaRPr lang="en-US" altLang="ja-JP" sz="1400" dirty="0">
              <a:latin typeface="+mj-ea"/>
              <a:cs typeface="Times New Roman" panose="02020603050405020304" pitchFamily="18" charset="0"/>
            </a:endParaRPr>
          </a:p>
          <a:p>
            <a:pPr>
              <a:lnSpc>
                <a:spcPts val="375"/>
              </a:lnSpc>
              <a:defRPr/>
            </a:pPr>
            <a:endParaRPr lang="en-US" altLang="ja-JP" sz="1400" dirty="0">
              <a:latin typeface="+mj-ea"/>
              <a:ea typeface="+mj-ea"/>
              <a:cs typeface="Times New Roman" panose="02020603050405020304" pitchFamily="18" charset="0"/>
            </a:endParaRPr>
          </a:p>
          <a:p>
            <a:pPr>
              <a:lnSpc>
                <a:spcPts val="375"/>
              </a:lnSpc>
              <a:defRPr/>
            </a:pPr>
            <a:endParaRPr lang="ja-JP" altLang="en-US" sz="1400" dirty="0">
              <a:latin typeface="+mj-ea"/>
              <a:ea typeface="+mj-ea"/>
              <a:cs typeface="Times New Roman" panose="02020603050405020304" pitchFamily="18" charset="0"/>
            </a:endParaRPr>
          </a:p>
          <a:p>
            <a:pPr>
              <a:defRPr/>
            </a:pPr>
            <a:r>
              <a:rPr lang="ja-JP" altLang="en-US" sz="1600" b="1" dirty="0">
                <a:solidFill>
                  <a:schemeClr val="accent6"/>
                </a:solidFill>
                <a:latin typeface="+mj-ea"/>
                <a:cs typeface="Times New Roman" panose="02020603050405020304" pitchFamily="18" charset="0"/>
              </a:rPr>
              <a:t>①認知不足</a:t>
            </a:r>
          </a:p>
          <a:p>
            <a:pPr marL="243000" indent="-243000">
              <a:defRPr/>
            </a:pPr>
            <a:r>
              <a:rPr lang="ja-JP" altLang="en-US" sz="1400" dirty="0">
                <a:latin typeface="+mn-ea"/>
                <a:cs typeface="Times New Roman" panose="02020603050405020304" pitchFamily="18" charset="0"/>
              </a:rPr>
              <a:t>課題：</a:t>
            </a:r>
            <a:r>
              <a:rPr lang="ja-JP" altLang="en-US" sz="1400" dirty="0">
                <a:latin typeface="+mn-ea"/>
              </a:rPr>
              <a:t>小規模団体を中心に、</a:t>
            </a:r>
            <a:r>
              <a:rPr lang="ja-JP" altLang="ja-JP" sz="1400" dirty="0">
                <a:latin typeface="+mn-ea"/>
              </a:rPr>
              <a:t>国の法制度や支援施策等の認知度が低い</a:t>
            </a:r>
            <a:r>
              <a:rPr lang="ja-JP" altLang="en-US" sz="1400" dirty="0">
                <a:latin typeface="+mn-ea"/>
              </a:rPr>
              <a:t>。</a:t>
            </a:r>
            <a:endParaRPr lang="ja-JP" altLang="en-US" sz="1400" dirty="0">
              <a:latin typeface="+mn-ea"/>
              <a:cs typeface="Times New Roman" panose="02020603050405020304" pitchFamily="18" charset="0"/>
            </a:endParaRPr>
          </a:p>
          <a:p>
            <a:pPr marL="432000" indent="-432000">
              <a:defRPr/>
            </a:pPr>
            <a:r>
              <a:rPr lang="ja-JP" altLang="en-US" sz="1400" dirty="0">
                <a:latin typeface="+mn-ea"/>
                <a:ea typeface="+mn-ea"/>
                <a:cs typeface="Times New Roman" panose="02020603050405020304" pitchFamily="18" charset="0"/>
              </a:rPr>
              <a:t>対応：地方開催等による研修の充実、市町村への情報提供における都道府県の役割強化、取組事例や支援制度等に関する情報提供の工夫・充実等を行う。</a:t>
            </a:r>
            <a:endParaRPr lang="en-US" altLang="ja-JP" sz="1400" dirty="0">
              <a:latin typeface="+mn-ea"/>
              <a:ea typeface="+mn-ea"/>
              <a:cs typeface="Times New Roman" panose="02020603050405020304" pitchFamily="18" charset="0"/>
            </a:endParaRPr>
          </a:p>
          <a:p>
            <a:pPr marL="243000" indent="-243000">
              <a:lnSpc>
                <a:spcPts val="375"/>
              </a:lnSpc>
              <a:defRPr/>
            </a:pPr>
            <a:endParaRPr lang="en-US" altLang="ja-JP" sz="1400" dirty="0">
              <a:latin typeface="+mj-ea"/>
              <a:ea typeface="+mj-ea"/>
              <a:cs typeface="Times New Roman" panose="02020603050405020304" pitchFamily="18" charset="0"/>
            </a:endParaRPr>
          </a:p>
          <a:p>
            <a:pPr>
              <a:defRPr/>
            </a:pPr>
            <a:r>
              <a:rPr lang="ja-JP" altLang="en-US" sz="1600" b="1" dirty="0">
                <a:solidFill>
                  <a:schemeClr val="accent6"/>
                </a:solidFill>
                <a:latin typeface="+mj-ea"/>
                <a:cs typeface="Times New Roman" panose="02020603050405020304" pitchFamily="18" charset="0"/>
              </a:rPr>
              <a:t>②知識やノウハウ不足への対応</a:t>
            </a:r>
          </a:p>
          <a:p>
            <a:pPr marL="432000" indent="-432000">
              <a:defRPr/>
            </a:pPr>
            <a:r>
              <a:rPr lang="ja-JP" altLang="en-US" sz="1400" dirty="0">
                <a:latin typeface="+mn-ea"/>
                <a:ea typeface="+mn-ea"/>
                <a:cs typeface="Times New Roman" panose="02020603050405020304" pitchFamily="18" charset="0"/>
              </a:rPr>
              <a:t>課題：</a:t>
            </a:r>
            <a:r>
              <a:rPr lang="ja-JP" altLang="ja-JP" sz="1400" dirty="0">
                <a:latin typeface="+mn-ea"/>
                <a:ea typeface="+mn-ea"/>
                <a:cs typeface="Times New Roman" panose="02020603050405020304" pitchFamily="18" charset="0"/>
              </a:rPr>
              <a:t>職員が</a:t>
            </a:r>
            <a:r>
              <a:rPr lang="ja-JP" altLang="en-US" sz="1400" dirty="0">
                <a:solidFill>
                  <a:srgbClr val="C00000"/>
                </a:solidFill>
                <a:latin typeface="+mn-ea"/>
                <a:ea typeface="+mn-ea"/>
                <a:cs typeface="Times New Roman" panose="02020603050405020304" pitchFamily="18" charset="0"/>
              </a:rPr>
              <a:t>計画策定や</a:t>
            </a:r>
            <a:r>
              <a:rPr lang="ja-JP" altLang="ja-JP" sz="1400" dirty="0">
                <a:solidFill>
                  <a:srgbClr val="C00000"/>
                </a:solidFill>
                <a:latin typeface="+mn-ea"/>
                <a:ea typeface="+mn-ea"/>
                <a:cs typeface="Times New Roman" panose="02020603050405020304" pitchFamily="18" charset="0"/>
              </a:rPr>
              <a:t>届出業務における効果的な指導・協議</a:t>
            </a:r>
            <a:r>
              <a:rPr lang="ja-JP" altLang="en-US" sz="1400" dirty="0">
                <a:solidFill>
                  <a:srgbClr val="C00000"/>
                </a:solidFill>
                <a:latin typeface="+mn-ea"/>
                <a:ea typeface="+mn-ea"/>
                <a:cs typeface="Times New Roman" panose="02020603050405020304" pitchFamily="18" charset="0"/>
              </a:rPr>
              <a:t>等の</a:t>
            </a:r>
            <a:r>
              <a:rPr lang="ja-JP" altLang="ja-JP" sz="1400" dirty="0">
                <a:solidFill>
                  <a:srgbClr val="C00000"/>
                </a:solidFill>
                <a:latin typeface="+mn-ea"/>
                <a:ea typeface="+mn-ea"/>
                <a:cs typeface="Times New Roman" panose="02020603050405020304" pitchFamily="18" charset="0"/>
              </a:rPr>
              <a:t>実務面の知識やノウハウ</a:t>
            </a:r>
            <a:r>
              <a:rPr lang="ja-JP" altLang="ja-JP" sz="1400" dirty="0">
                <a:latin typeface="+mn-ea"/>
                <a:ea typeface="+mn-ea"/>
                <a:cs typeface="Times New Roman" panose="02020603050405020304" pitchFamily="18" charset="0"/>
              </a:rPr>
              <a:t>を身につけることが重要となるが、</a:t>
            </a:r>
            <a:r>
              <a:rPr lang="ja-JP" altLang="en-US" sz="1400" dirty="0">
                <a:latin typeface="+mn-ea"/>
                <a:ea typeface="+mn-ea"/>
                <a:cs typeface="Times New Roman" panose="02020603050405020304" pitchFamily="18" charset="0"/>
              </a:rPr>
              <a:t>小規模団体を中心に、全体で約７割</a:t>
            </a:r>
            <a:r>
              <a:rPr lang="ja-JP" altLang="ja-JP" sz="1400" dirty="0">
                <a:latin typeface="+mn-ea"/>
                <a:ea typeface="+mn-ea"/>
                <a:cs typeface="Times New Roman" panose="02020603050405020304" pitchFamily="18" charset="0"/>
              </a:rPr>
              <a:t>の地方公共団体において知識やノウハウ</a:t>
            </a:r>
            <a:r>
              <a:rPr lang="ja-JP" altLang="en-US" sz="1400" dirty="0">
                <a:latin typeface="+mn-ea"/>
                <a:ea typeface="+mn-ea"/>
                <a:cs typeface="Times New Roman" panose="02020603050405020304" pitchFamily="18" charset="0"/>
              </a:rPr>
              <a:t>が</a:t>
            </a:r>
            <a:r>
              <a:rPr lang="ja-JP" altLang="ja-JP" sz="1400" dirty="0">
                <a:latin typeface="+mn-ea"/>
                <a:ea typeface="+mn-ea"/>
                <a:cs typeface="Times New Roman" panose="02020603050405020304" pitchFamily="18" charset="0"/>
              </a:rPr>
              <a:t>不足</a:t>
            </a:r>
            <a:r>
              <a:rPr lang="ja-JP" altLang="en-US" sz="1400" dirty="0">
                <a:latin typeface="+mn-ea"/>
                <a:ea typeface="+mn-ea"/>
                <a:cs typeface="Times New Roman" panose="02020603050405020304" pitchFamily="18" charset="0"/>
              </a:rPr>
              <a:t>している。</a:t>
            </a:r>
            <a:endParaRPr lang="en-US" altLang="ja-JP" sz="1400" dirty="0">
              <a:latin typeface="+mn-ea"/>
              <a:ea typeface="+mn-ea"/>
              <a:cs typeface="Times New Roman" panose="02020603050405020304" pitchFamily="18" charset="0"/>
            </a:endParaRPr>
          </a:p>
          <a:p>
            <a:pPr marL="432000" indent="-432000">
              <a:defRPr/>
            </a:pPr>
            <a:r>
              <a:rPr lang="ja-JP" altLang="en-US" sz="1400" dirty="0">
                <a:latin typeface="+mn-ea"/>
                <a:ea typeface="+mn-ea"/>
                <a:cs typeface="Times New Roman" panose="02020603050405020304" pitchFamily="18" charset="0"/>
              </a:rPr>
              <a:t>対応：届出業務等の実務に役立つ講習会等の開催、技術資料等の整備による情報提供の充実、技術的課題の解決等につながる先進的な取組に対する支援を行う。</a:t>
            </a:r>
            <a:endParaRPr lang="en-US" altLang="ja-JP" sz="1400" dirty="0">
              <a:latin typeface="+mn-ea"/>
              <a:ea typeface="+mn-ea"/>
              <a:cs typeface="Times New Roman" panose="02020603050405020304" pitchFamily="18" charset="0"/>
            </a:endParaRPr>
          </a:p>
          <a:p>
            <a:pPr marL="243000" indent="-243000">
              <a:lnSpc>
                <a:spcPts val="375"/>
              </a:lnSpc>
              <a:defRPr/>
            </a:pPr>
            <a:endParaRPr lang="en-US" altLang="ja-JP" sz="1400" dirty="0">
              <a:latin typeface="+mj-ea"/>
              <a:cs typeface="Times New Roman" panose="02020603050405020304" pitchFamily="18" charset="0"/>
            </a:endParaRPr>
          </a:p>
          <a:p>
            <a:pPr>
              <a:defRPr/>
            </a:pPr>
            <a:r>
              <a:rPr lang="ja-JP" altLang="en-US" sz="1600" b="1" dirty="0">
                <a:solidFill>
                  <a:schemeClr val="accent6"/>
                </a:solidFill>
                <a:latin typeface="+mj-ea"/>
                <a:cs typeface="Times New Roman" panose="02020603050405020304" pitchFamily="18" charset="0"/>
              </a:rPr>
              <a:t>③職員不足への対応</a:t>
            </a:r>
          </a:p>
          <a:p>
            <a:pPr marL="432000" indent="-432000">
              <a:defRPr/>
            </a:pPr>
            <a:r>
              <a:rPr lang="ja-JP" altLang="en-US" sz="1400" dirty="0">
                <a:latin typeface="+mn-ea"/>
                <a:ea typeface="+mn-ea"/>
                <a:cs typeface="Times New Roman" panose="02020603050405020304" pitchFamily="18" charset="0"/>
              </a:rPr>
              <a:t>課題：小規模団体を中心に、全体で約７割の地方公共団体において</a:t>
            </a:r>
            <a:r>
              <a:rPr lang="ja-JP" altLang="ja-JP" sz="1400" dirty="0">
                <a:solidFill>
                  <a:srgbClr val="C00000"/>
                </a:solidFill>
                <a:latin typeface="+mn-ea"/>
                <a:ea typeface="+mn-ea"/>
                <a:cs typeface="Times New Roman" panose="02020603050405020304" pitchFamily="18" charset="0"/>
              </a:rPr>
              <a:t>専門的な知識を持つ職員</a:t>
            </a:r>
            <a:r>
              <a:rPr lang="ja-JP" altLang="en-US" sz="1400" dirty="0">
                <a:solidFill>
                  <a:srgbClr val="C00000"/>
                </a:solidFill>
                <a:latin typeface="+mn-ea"/>
                <a:ea typeface="+mn-ea"/>
                <a:cs typeface="Times New Roman" panose="02020603050405020304" pitchFamily="18" charset="0"/>
              </a:rPr>
              <a:t>の</a:t>
            </a:r>
            <a:r>
              <a:rPr lang="ja-JP" altLang="ja-JP" sz="1400" dirty="0">
                <a:solidFill>
                  <a:srgbClr val="C00000"/>
                </a:solidFill>
                <a:latin typeface="+mn-ea"/>
                <a:ea typeface="+mn-ea"/>
                <a:cs typeface="Times New Roman" panose="02020603050405020304" pitchFamily="18" charset="0"/>
              </a:rPr>
              <a:t>不足</a:t>
            </a:r>
            <a:r>
              <a:rPr lang="ja-JP" altLang="en-US" sz="1400" dirty="0">
                <a:solidFill>
                  <a:srgbClr val="C00000"/>
                </a:solidFill>
                <a:latin typeface="+mn-ea"/>
                <a:ea typeface="+mn-ea"/>
                <a:cs typeface="Times New Roman" panose="02020603050405020304" pitchFamily="18" charset="0"/>
              </a:rPr>
              <a:t>が課題</a:t>
            </a:r>
            <a:r>
              <a:rPr lang="ja-JP" altLang="en-US" sz="1400" dirty="0">
                <a:latin typeface="+mn-ea"/>
                <a:ea typeface="+mn-ea"/>
                <a:cs typeface="Times New Roman" panose="02020603050405020304" pitchFamily="18" charset="0"/>
              </a:rPr>
              <a:t>と認識している。</a:t>
            </a:r>
          </a:p>
          <a:p>
            <a:pPr marL="432000" indent="-432000">
              <a:defRPr/>
            </a:pPr>
            <a:r>
              <a:rPr lang="ja-JP" altLang="en-US" sz="1400" dirty="0">
                <a:latin typeface="+mn-ea"/>
                <a:ea typeface="+mn-ea"/>
                <a:cs typeface="Times New Roman" panose="02020603050405020304" pitchFamily="18" charset="0"/>
              </a:rPr>
              <a:t>対応：</a:t>
            </a:r>
            <a:r>
              <a:rPr lang="ja-JP" altLang="en-US" sz="1400" dirty="0">
                <a:solidFill>
                  <a:srgbClr val="C00000"/>
                </a:solidFill>
                <a:latin typeface="+mn-ea"/>
                <a:ea typeface="+mn-ea"/>
                <a:cs typeface="Times New Roman" panose="02020603050405020304" pitchFamily="18" charset="0"/>
              </a:rPr>
              <a:t>外部人材や他部局等との連携</a:t>
            </a:r>
            <a:r>
              <a:rPr lang="ja-JP" altLang="en-US" sz="1400" dirty="0">
                <a:latin typeface="+mn-ea"/>
                <a:ea typeface="+mn-ea"/>
                <a:cs typeface="Times New Roman" panose="02020603050405020304" pitchFamily="18" charset="0"/>
              </a:rPr>
              <a:t>事例や</a:t>
            </a:r>
            <a:r>
              <a:rPr lang="ja-JP" altLang="en-US" sz="1400" dirty="0">
                <a:solidFill>
                  <a:srgbClr val="C00000"/>
                </a:solidFill>
                <a:latin typeface="+mn-ea"/>
                <a:ea typeface="+mn-ea"/>
                <a:cs typeface="Times New Roman" panose="02020603050405020304" pitchFamily="18" charset="0"/>
              </a:rPr>
              <a:t>少人数で取り組むための工夫</a:t>
            </a:r>
            <a:r>
              <a:rPr lang="ja-JP" altLang="en-US" sz="1400" dirty="0">
                <a:latin typeface="+mn-ea"/>
                <a:ea typeface="+mn-ea"/>
                <a:cs typeface="Times New Roman" panose="02020603050405020304" pitchFamily="18" charset="0"/>
              </a:rPr>
              <a:t>事例に関する情報提供、</a:t>
            </a:r>
            <a:r>
              <a:rPr lang="ja-JP" altLang="en-US" sz="1400" u="sng" dirty="0">
                <a:solidFill>
                  <a:srgbClr val="C00000"/>
                </a:solidFill>
                <a:latin typeface="+mn-ea"/>
                <a:ea typeface="+mn-ea"/>
                <a:cs typeface="Times New Roman" panose="02020603050405020304" pitchFamily="18" charset="0"/>
              </a:rPr>
              <a:t>計画策定時における支援</a:t>
            </a:r>
            <a:r>
              <a:rPr lang="ja-JP" altLang="en-US" sz="1400" dirty="0">
                <a:latin typeface="+mn-ea"/>
                <a:ea typeface="+mn-ea"/>
                <a:cs typeface="Times New Roman" panose="02020603050405020304" pitchFamily="18" charset="0"/>
              </a:rPr>
              <a:t>を行う。</a:t>
            </a:r>
          </a:p>
          <a:p>
            <a:pPr>
              <a:lnSpc>
                <a:spcPts val="375"/>
              </a:lnSpc>
              <a:defRPr/>
            </a:pPr>
            <a:endParaRPr lang="ja-JP" altLang="en-US" sz="1400" dirty="0">
              <a:latin typeface="+mj-ea"/>
              <a:cs typeface="Times New Roman" panose="02020603050405020304" pitchFamily="18" charset="0"/>
            </a:endParaRPr>
          </a:p>
          <a:p>
            <a:pPr>
              <a:defRPr/>
            </a:pPr>
            <a:r>
              <a:rPr lang="ja-JP" altLang="en-US" sz="1600" b="1" dirty="0">
                <a:solidFill>
                  <a:schemeClr val="accent6"/>
                </a:solidFill>
                <a:latin typeface="+mj-ea"/>
                <a:cs typeface="Times New Roman" panose="02020603050405020304" pitchFamily="18" charset="0"/>
              </a:rPr>
              <a:t>④地域の協働、理解、関心の不足への対応</a:t>
            </a:r>
          </a:p>
          <a:p>
            <a:pPr marL="243000" indent="-243000">
              <a:defRPr/>
            </a:pPr>
            <a:r>
              <a:rPr lang="ja-JP" altLang="en-US" sz="1400" dirty="0">
                <a:latin typeface="+mj-ea"/>
                <a:cs typeface="Times New Roman" panose="02020603050405020304" pitchFamily="18" charset="0"/>
              </a:rPr>
              <a:t>課題：約４割の地方公共団体が</a:t>
            </a:r>
            <a:r>
              <a:rPr lang="ja-JP" altLang="en-US" sz="1400" dirty="0">
                <a:latin typeface="+mj-ea"/>
              </a:rPr>
              <a:t>地域の担い手不足や地域住民の関心の低さを課題と認識している</a:t>
            </a:r>
            <a:r>
              <a:rPr lang="ja-JP" altLang="en-US" sz="1400" dirty="0">
                <a:latin typeface="+mj-ea"/>
                <a:cs typeface="Times New Roman" panose="02020603050405020304" pitchFamily="18" charset="0"/>
              </a:rPr>
              <a:t>。</a:t>
            </a:r>
          </a:p>
          <a:p>
            <a:pPr marL="243000" indent="-243000">
              <a:defRPr/>
            </a:pPr>
            <a:r>
              <a:rPr lang="ja-JP" altLang="en-US" sz="1400" dirty="0">
                <a:latin typeface="+mj-ea"/>
                <a:cs typeface="Times New Roman" panose="02020603050405020304" pitchFamily="18" charset="0"/>
              </a:rPr>
              <a:t>対応：地域住民等の意識の向上や地域活動の活性化等を図る取組に対する支援、取組事例に関する情報提供を行う。</a:t>
            </a:r>
          </a:p>
          <a:p>
            <a:pPr>
              <a:lnSpc>
                <a:spcPts val="375"/>
              </a:lnSpc>
              <a:defRPr/>
            </a:pPr>
            <a:endParaRPr lang="ja-JP" altLang="en-US" sz="1400" dirty="0">
              <a:latin typeface="+mj-ea"/>
              <a:cs typeface="Times New Roman" panose="02020603050405020304" pitchFamily="18" charset="0"/>
            </a:endParaRPr>
          </a:p>
          <a:p>
            <a:pPr>
              <a:defRPr/>
            </a:pPr>
            <a:r>
              <a:rPr lang="ja-JP" altLang="en-US" sz="1600" b="1" dirty="0">
                <a:solidFill>
                  <a:schemeClr val="accent6"/>
                </a:solidFill>
                <a:latin typeface="+mj-ea"/>
                <a:cs typeface="Times New Roman" panose="02020603050405020304" pitchFamily="18" charset="0"/>
              </a:rPr>
              <a:t>⑤予算不足への対応</a:t>
            </a:r>
          </a:p>
          <a:p>
            <a:pPr marL="432000" indent="-432000">
              <a:defRPr/>
            </a:pPr>
            <a:r>
              <a:rPr lang="ja-JP" altLang="en-US" sz="1400" dirty="0">
                <a:latin typeface="+mn-ea"/>
                <a:ea typeface="+mn-ea"/>
                <a:cs typeface="Times New Roman" panose="02020603050405020304" pitchFamily="18" charset="0"/>
              </a:rPr>
              <a:t>課題：</a:t>
            </a:r>
            <a:r>
              <a:rPr lang="ja-JP" altLang="ja-JP" sz="1400" dirty="0">
                <a:latin typeface="+mn-ea"/>
                <a:ea typeface="+mn-ea"/>
                <a:cs typeface="Times New Roman" panose="02020603050405020304" pitchFamily="18" charset="0"/>
              </a:rPr>
              <a:t>景観及び歴史まちづくりの推進にあた</a:t>
            </a:r>
            <a:r>
              <a:rPr lang="ja-JP" altLang="en-US" sz="1400" dirty="0">
                <a:latin typeface="+mn-ea"/>
                <a:ea typeface="+mn-ea"/>
                <a:cs typeface="Times New Roman" panose="02020603050405020304" pitchFamily="18" charset="0"/>
              </a:rPr>
              <a:t>り</a:t>
            </a:r>
            <a:r>
              <a:rPr lang="ja-JP" altLang="ja-JP" sz="1400" dirty="0">
                <a:latin typeface="+mn-ea"/>
                <a:ea typeface="+mn-ea"/>
                <a:cs typeface="Times New Roman" panose="02020603050405020304" pitchFamily="18" charset="0"/>
              </a:rPr>
              <a:t>、</a:t>
            </a:r>
            <a:r>
              <a:rPr lang="ja-JP" altLang="en-US" sz="1400" dirty="0">
                <a:latin typeface="+mn-ea"/>
                <a:ea typeface="+mn-ea"/>
                <a:cs typeface="Times New Roman" panose="02020603050405020304" pitchFamily="18" charset="0"/>
              </a:rPr>
              <a:t>約６割の地方公共団体が</a:t>
            </a:r>
            <a:r>
              <a:rPr lang="ja-JP" altLang="en-US" sz="1400" dirty="0">
                <a:solidFill>
                  <a:srgbClr val="C00000"/>
                </a:solidFill>
                <a:latin typeface="+mn-ea"/>
                <a:ea typeface="+mn-ea"/>
                <a:cs typeface="Times New Roman" panose="02020603050405020304" pitchFamily="18" charset="0"/>
              </a:rPr>
              <a:t>財源の不足</a:t>
            </a:r>
            <a:r>
              <a:rPr lang="ja-JP" altLang="en-US" sz="1400" dirty="0">
                <a:latin typeface="+mn-ea"/>
                <a:ea typeface="+mn-ea"/>
                <a:cs typeface="Times New Roman" panose="02020603050405020304" pitchFamily="18" charset="0"/>
              </a:rPr>
              <a:t>を課題と認識している。</a:t>
            </a:r>
            <a:endParaRPr lang="en-US" altLang="ja-JP" sz="1400" dirty="0">
              <a:latin typeface="+mn-ea"/>
              <a:ea typeface="+mn-ea"/>
              <a:cs typeface="Times New Roman" panose="02020603050405020304" pitchFamily="18" charset="0"/>
            </a:endParaRPr>
          </a:p>
          <a:p>
            <a:pPr marL="432000" indent="-432000">
              <a:defRPr/>
            </a:pPr>
            <a:r>
              <a:rPr lang="ja-JP" altLang="en-US" sz="1400" dirty="0">
                <a:latin typeface="+mn-ea"/>
                <a:ea typeface="+mn-ea"/>
                <a:cs typeface="Times New Roman" panose="02020603050405020304" pitchFamily="18" charset="0"/>
              </a:rPr>
              <a:t>対応：</a:t>
            </a:r>
            <a:r>
              <a:rPr lang="ja-JP" altLang="ja-JP" sz="1400" dirty="0">
                <a:latin typeface="+mn-ea"/>
                <a:ea typeface="+mn-ea"/>
                <a:cs typeface="Times New Roman" panose="02020603050405020304" pitchFamily="18" charset="0"/>
              </a:rPr>
              <a:t>歴史的建造物の継続居住や空き家活用の促進、景観</a:t>
            </a:r>
            <a:r>
              <a:rPr lang="ja-JP" altLang="en-US" sz="1400" dirty="0">
                <a:latin typeface="+mn-ea"/>
                <a:ea typeface="+mn-ea"/>
                <a:cs typeface="Times New Roman" panose="02020603050405020304" pitchFamily="18" charset="0"/>
              </a:rPr>
              <a:t>に</a:t>
            </a:r>
            <a:r>
              <a:rPr lang="ja-JP" altLang="ja-JP" sz="1400" dirty="0">
                <a:latin typeface="+mn-ea"/>
                <a:ea typeface="+mn-ea"/>
                <a:cs typeface="Times New Roman" panose="02020603050405020304" pitchFamily="18" charset="0"/>
              </a:rPr>
              <a:t>配慮</a:t>
            </a:r>
            <a:r>
              <a:rPr lang="ja-JP" altLang="en-US" sz="1400" dirty="0">
                <a:latin typeface="+mn-ea"/>
                <a:ea typeface="+mn-ea"/>
                <a:cs typeface="Times New Roman" panose="02020603050405020304" pitchFamily="18" charset="0"/>
              </a:rPr>
              <a:t>した</a:t>
            </a:r>
            <a:r>
              <a:rPr lang="ja-JP" altLang="ja-JP" sz="1400" dirty="0">
                <a:latin typeface="+mn-ea"/>
                <a:ea typeface="+mn-ea"/>
                <a:cs typeface="Times New Roman" panose="02020603050405020304" pitchFamily="18" charset="0"/>
              </a:rPr>
              <a:t>公共事業</a:t>
            </a:r>
            <a:r>
              <a:rPr lang="ja-JP" altLang="en-US" sz="1400" dirty="0">
                <a:latin typeface="+mn-ea"/>
                <a:ea typeface="+mn-ea"/>
                <a:cs typeface="Times New Roman" panose="02020603050405020304" pitchFamily="18" charset="0"/>
              </a:rPr>
              <a:t>を</a:t>
            </a:r>
            <a:r>
              <a:rPr lang="ja-JP" altLang="ja-JP" sz="1400" dirty="0">
                <a:latin typeface="+mn-ea"/>
                <a:ea typeface="+mn-ea"/>
                <a:cs typeface="Times New Roman" panose="02020603050405020304" pitchFamily="18" charset="0"/>
              </a:rPr>
              <a:t>可能とする</a:t>
            </a:r>
            <a:r>
              <a:rPr lang="ja-JP" altLang="ja-JP" sz="1400" dirty="0">
                <a:solidFill>
                  <a:srgbClr val="C00000"/>
                </a:solidFill>
                <a:latin typeface="+mn-ea"/>
                <a:ea typeface="+mn-ea"/>
                <a:cs typeface="Times New Roman" panose="02020603050405020304" pitchFamily="18" charset="0"/>
              </a:rPr>
              <a:t>効果的な支援制度の拡充や創設を</a:t>
            </a:r>
            <a:r>
              <a:rPr lang="ja-JP" altLang="en-US" sz="1400" dirty="0">
                <a:solidFill>
                  <a:srgbClr val="C00000"/>
                </a:solidFill>
                <a:latin typeface="+mn-ea"/>
                <a:ea typeface="+mn-ea"/>
                <a:cs typeface="Times New Roman" panose="02020603050405020304" pitchFamily="18" charset="0"/>
              </a:rPr>
              <a:t>行う</a:t>
            </a:r>
            <a:r>
              <a:rPr lang="ja-JP" altLang="ja-JP" sz="1400" dirty="0">
                <a:solidFill>
                  <a:srgbClr val="C00000"/>
                </a:solidFill>
                <a:latin typeface="+mn-ea"/>
                <a:ea typeface="+mn-ea"/>
                <a:cs typeface="Times New Roman" panose="02020603050405020304" pitchFamily="18" charset="0"/>
              </a:rPr>
              <a:t>。</a:t>
            </a:r>
            <a:endParaRPr lang="en-US" altLang="ja-JP" sz="1400" dirty="0">
              <a:solidFill>
                <a:srgbClr val="C00000"/>
              </a:solidFill>
              <a:latin typeface="+mn-ea"/>
              <a:ea typeface="+mn-ea"/>
              <a:cs typeface="Times New Roman" panose="02020603050405020304" pitchFamily="18" charset="0"/>
            </a:endParaRPr>
          </a:p>
          <a:p>
            <a:pPr marL="243000" indent="-243000">
              <a:defRPr/>
            </a:pPr>
            <a:endParaRPr lang="ja-JP" altLang="en-US" sz="1400" dirty="0">
              <a:latin typeface="+mj-ea"/>
              <a:cs typeface="Times New Roman" panose="02020603050405020304" pitchFamily="18" charset="0"/>
            </a:endParaRPr>
          </a:p>
        </p:txBody>
      </p:sp>
      <p:sp>
        <p:nvSpPr>
          <p:cNvPr id="3774" name="タイトル 1"/>
          <p:cNvSpPr txBox="1"/>
          <p:nvPr/>
        </p:nvSpPr>
        <p:spPr>
          <a:xfrm>
            <a:off x="0" y="4112"/>
            <a:ext cx="8100392" cy="451544"/>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政策レビューによって示された課題と対応の方向性</a:t>
            </a:r>
          </a:p>
        </p:txBody>
      </p:sp>
      <p:sp>
        <p:nvSpPr>
          <p:cNvPr id="3775" name="タイトル 1"/>
          <p:cNvSpPr txBox="1"/>
          <p:nvPr/>
        </p:nvSpPr>
        <p:spPr>
          <a:xfrm>
            <a:off x="120503" y="593725"/>
            <a:ext cx="8722586" cy="6335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600" kern="0" dirty="0">
                <a:solidFill>
                  <a:schemeClr val="tx1"/>
                </a:solidFill>
              </a:rPr>
              <a:t>・政策レビューとは国土交通省で行っている政策評価の１つ。</a:t>
            </a:r>
            <a:endParaRPr lang="en-US" altLang="ja-JP" sz="1600" kern="0" dirty="0">
              <a:solidFill>
                <a:schemeClr val="tx1"/>
              </a:solidFill>
            </a:endParaRPr>
          </a:p>
          <a:p>
            <a:r>
              <a:rPr lang="ja-JP" altLang="en-US" sz="1600" kern="0" dirty="0">
                <a:solidFill>
                  <a:schemeClr val="tx1"/>
                </a:solidFill>
              </a:rPr>
              <a:t>・重要な政策の施行から一定程度時間が経過した際等に実施するもの。</a:t>
            </a:r>
            <a:endParaRPr lang="en-US" altLang="ja-JP" sz="1600" kern="0" dirty="0">
              <a:solidFill>
                <a:schemeClr val="tx1"/>
              </a:solidFill>
            </a:endParaRPr>
          </a:p>
        </p:txBody>
      </p:sp>
      <p:sp>
        <p:nvSpPr>
          <p:cNvPr id="3776" name="スライド番号プレースホルダー 2017"/>
          <p:cNvSpPr>
            <a:spLocks noGrp="1"/>
          </p:cNvSpPr>
          <p:nvPr>
            <p:ph type="sldNum" sz="quarter" idx="12"/>
          </p:nvPr>
        </p:nvSpPr>
        <p:spPr>
          <a:xfrm>
            <a:off x="6997650" y="6571800"/>
            <a:ext cx="2133600" cy="476250"/>
          </a:xfrm>
        </p:spPr>
        <p:txBody>
          <a:bodyPr/>
          <a:lstStyle/>
          <a:p>
            <a:pPr algn="r">
              <a:defRPr/>
            </a:pPr>
            <a:fld id="{35C1E978-A3B9-4673-8199-379729392307}" type="slidenum">
              <a:rPr lang="en-US" altLang="ja-JP" smtClean="0">
                <a:solidFill>
                  <a:srgbClr val="000000"/>
                </a:solidFill>
              </a:rPr>
              <a:pPr algn="r">
                <a:defRPr/>
              </a:pPr>
              <a:t>68</a:t>
            </a:fld>
            <a:endParaRPr lang="en-US" altLang="ja-JP" dirty="0">
              <a:solidFill>
                <a:srgbClr val="000000"/>
              </a:solidFill>
            </a:endParaRPr>
          </a:p>
        </p:txBody>
      </p:sp>
      <p:sp>
        <p:nvSpPr>
          <p:cNvPr id="3777" name="テキスト 2080"/>
          <p:cNvSpPr txBox="1"/>
          <p:nvPr/>
        </p:nvSpPr>
        <p:spPr>
          <a:xfrm>
            <a:off x="-763178" y="-1179000"/>
            <a:ext cx="2592000" cy="368439"/>
          </a:xfrm>
          <a:prstGeom prst="rect">
            <a:avLst/>
          </a:prstGeom>
        </p:spPr>
        <p:txBody>
          <a:bodyPr>
            <a:spAutoFit/>
          </a:bodyPr>
          <a:lstStyle/>
          <a:p>
            <a:pPr>
              <a:defRPr lang="ja-JP" altLang="en-US"/>
            </a:pPr>
            <a:r>
              <a:rPr lang="ja-JP" altLang="en-US"/>
              <a:t>追加</a:t>
            </a:r>
          </a:p>
        </p:txBody>
      </p:sp>
    </p:spTree>
    <p:extLst>
      <p:ext uri="{BB962C8B-B14F-4D97-AF65-F5344CB8AC3E}">
        <p14:creationId xmlns:p14="http://schemas.microsoft.com/office/powerpoint/2010/main" val="132883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4" name="Rectangle 21"/>
          <p:cNvSpPr>
            <a:spLocks noChangeArrowheads="1"/>
          </p:cNvSpPr>
          <p:nvPr/>
        </p:nvSpPr>
        <p:spPr>
          <a:xfrm>
            <a:off x="77788" y="-49212"/>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dirty="0">
                <a:solidFill>
                  <a:srgbClr val="4087C8"/>
                </a:solidFill>
                <a:ea typeface="HGP創英角ｺﾞｼｯｸUB" panose="020B0900000000000000" pitchFamily="50" charset="-128"/>
              </a:rPr>
              <a:t>景観法</a:t>
            </a:r>
            <a:r>
              <a:rPr lang="ja-JP" altLang="en-US" sz="1800" dirty="0">
                <a:solidFill>
                  <a:srgbClr val="4087C8"/>
                </a:solidFill>
                <a:ea typeface="HGP創英角ｺﾞｼｯｸUB" panose="020B0900000000000000" pitchFamily="50" charset="-128"/>
              </a:rPr>
              <a:t>（平成１６年制定）</a:t>
            </a:r>
            <a:r>
              <a:rPr lang="ja-JP" altLang="en-US" sz="2400" dirty="0">
                <a:solidFill>
                  <a:srgbClr val="4087C8"/>
                </a:solidFill>
                <a:ea typeface="HGP創英角ｺﾞｼｯｸUB" panose="020B0900000000000000" pitchFamily="50" charset="-128"/>
              </a:rPr>
              <a:t>の概要</a:t>
            </a:r>
          </a:p>
        </p:txBody>
      </p:sp>
      <p:sp>
        <p:nvSpPr>
          <p:cNvPr id="2235" name="Rectangle 4"/>
          <p:cNvSpPr>
            <a:spLocks noChangeArrowheads="1"/>
          </p:cNvSpPr>
          <p:nvPr/>
        </p:nvSpPr>
        <p:spPr>
          <a:xfrm>
            <a:off x="1573213" y="1811338"/>
            <a:ext cx="466725" cy="4011612"/>
          </a:xfrm>
          <a:prstGeom prst="rect">
            <a:avLst/>
          </a:prstGeom>
          <a:solidFill>
            <a:srgbClr val="1F497D">
              <a:lumMod val="75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36" name="AutoShape 3"/>
          <p:cNvSpPr>
            <a:spLocks noChangeArrowheads="1"/>
          </p:cNvSpPr>
          <p:nvPr/>
        </p:nvSpPr>
        <p:spPr>
          <a:xfrm>
            <a:off x="254000" y="1497013"/>
            <a:ext cx="6011863" cy="314325"/>
          </a:xfrm>
          <a:prstGeom prst="roundRect">
            <a:avLst>
              <a:gd name="adj" fmla="val 27775"/>
            </a:avLst>
          </a:prstGeom>
          <a:solidFill>
            <a:sysClr val="windowText" lastClr="000000">
              <a:lumMod val="75000"/>
              <a:lumOff val="25000"/>
            </a:sys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37" name="Rectangle 4"/>
          <p:cNvSpPr>
            <a:spLocks noChangeArrowheads="1"/>
          </p:cNvSpPr>
          <p:nvPr/>
        </p:nvSpPr>
        <p:spPr>
          <a:xfrm>
            <a:off x="1762125" y="1062038"/>
            <a:ext cx="7181850" cy="280987"/>
          </a:xfrm>
          <a:prstGeom prst="rect">
            <a:avLst/>
          </a:prstGeom>
          <a:solidFill>
            <a:srgbClr val="1F497D">
              <a:lumMod val="60000"/>
              <a:lumOff val="40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38" name="Rectangle 47"/>
          <p:cNvSpPr>
            <a:spLocks noChangeArrowheads="1"/>
          </p:cNvSpPr>
          <p:nvPr/>
        </p:nvSpPr>
        <p:spPr>
          <a:xfrm>
            <a:off x="8186738" y="1058863"/>
            <a:ext cx="720725" cy="276225"/>
          </a:xfrm>
          <a:prstGeom prst="rect">
            <a:avLst/>
          </a:prstGeom>
          <a:noFill/>
          <a:ln>
            <a:noFill/>
          </a:ln>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a:solidFill>
                  <a:srgbClr val="DCE6F2"/>
                </a:solidFill>
                <a:ea typeface="HGP創英角ｺﾞｼｯｸUB" panose="020B0900000000000000" pitchFamily="50" charset="-128"/>
              </a:rPr>
              <a:t>市町村</a:t>
            </a:r>
            <a:endParaRPr lang="ja-JP" altLang="en-US" sz="1800">
              <a:solidFill>
                <a:srgbClr val="DCE6F2"/>
              </a:solidFill>
            </a:endParaRPr>
          </a:p>
        </p:txBody>
      </p:sp>
      <p:sp>
        <p:nvSpPr>
          <p:cNvPr id="2239" name="AutoShape 3"/>
          <p:cNvSpPr>
            <a:spLocks noChangeArrowheads="1"/>
          </p:cNvSpPr>
          <p:nvPr/>
        </p:nvSpPr>
        <p:spPr>
          <a:xfrm>
            <a:off x="200025" y="1466850"/>
            <a:ext cx="6029325" cy="314325"/>
          </a:xfrm>
          <a:prstGeom prst="roundRect">
            <a:avLst>
              <a:gd name="adj" fmla="val 27775"/>
            </a:avLst>
          </a:prstGeom>
          <a:solidFill>
            <a:srgbClr val="F3FFFF"/>
          </a:solidFill>
          <a:ln w="12700">
            <a:solidFill>
              <a:sysClr val="windowText" lastClr="000000"/>
            </a:solid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40" name="Text Box 4"/>
          <p:cNvSpPr txBox="1">
            <a:spLocks noChangeArrowheads="1"/>
          </p:cNvSpPr>
          <p:nvPr/>
        </p:nvSpPr>
        <p:spPr>
          <a:xfrm>
            <a:off x="146050" y="1477963"/>
            <a:ext cx="1655763" cy="303212"/>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0" lang="ja-JP" altLang="en-US" sz="1800" u="sng">
                <a:solidFill>
                  <a:srgbClr val="17375E"/>
                </a:solidFill>
                <a:latin typeface="ＭＳ Ｐゴシック" panose="020B0600070205080204" pitchFamily="50" charset="-128"/>
                <a:ea typeface="HGP創英角ｺﾞｼｯｸUB" panose="020B0900000000000000" pitchFamily="50" charset="-128"/>
              </a:rPr>
              <a:t>景観行政団体</a:t>
            </a:r>
          </a:p>
        </p:txBody>
      </p:sp>
      <p:sp>
        <p:nvSpPr>
          <p:cNvPr id="2241" name="Rectangle 4"/>
          <p:cNvSpPr>
            <a:spLocks noChangeArrowheads="1"/>
          </p:cNvSpPr>
          <p:nvPr/>
        </p:nvSpPr>
        <p:spPr>
          <a:xfrm>
            <a:off x="1804988" y="1104900"/>
            <a:ext cx="1296987" cy="200025"/>
          </a:xfrm>
          <a:prstGeom prst="rect">
            <a:avLst/>
          </a:prstGeom>
          <a:solidFill>
            <a:srgbClr val="4F81BD">
              <a:lumMod val="40000"/>
              <a:lumOff val="60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42" name="AutoShape 5"/>
          <p:cNvSpPr>
            <a:spLocks noChangeArrowheads="1"/>
          </p:cNvSpPr>
          <p:nvPr/>
        </p:nvSpPr>
        <p:spPr>
          <a:xfrm>
            <a:off x="2001838" y="1285875"/>
            <a:ext cx="936625" cy="250825"/>
          </a:xfrm>
          <a:prstGeom prst="downArrow">
            <a:avLst>
              <a:gd name="adj1" fmla="val 58352"/>
              <a:gd name="adj2" fmla="val 51803"/>
            </a:avLst>
          </a:prstGeom>
          <a:solidFill>
            <a:srgbClr val="4F81BD">
              <a:lumMod val="40000"/>
              <a:lumOff val="60000"/>
            </a:srgbClr>
          </a:solidFill>
          <a:ln w="9525">
            <a:noFill/>
            <a:miter lim="800000"/>
            <a:headEnd/>
            <a:tailEnd/>
          </a:ln>
        </p:spPr>
        <p:txBody>
          <a:bodyPr vert="eaVert"/>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43" name="Text Box 20"/>
          <p:cNvSpPr txBox="1">
            <a:spLocks noChangeArrowheads="1"/>
          </p:cNvSpPr>
          <p:nvPr/>
        </p:nvSpPr>
        <p:spPr>
          <a:xfrm>
            <a:off x="2189163" y="1290638"/>
            <a:ext cx="576262" cy="230187"/>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900">
                <a:solidFill>
                  <a:srgbClr val="002060"/>
                </a:solidFill>
                <a:latin typeface="Calibri" panose="020F0502020204030204" pitchFamily="34" charset="0"/>
              </a:rPr>
              <a:t>全て</a:t>
            </a:r>
          </a:p>
        </p:txBody>
      </p:sp>
      <p:sp>
        <p:nvSpPr>
          <p:cNvPr id="2244" name="Rectangle 4"/>
          <p:cNvSpPr>
            <a:spLocks noChangeArrowheads="1"/>
          </p:cNvSpPr>
          <p:nvPr/>
        </p:nvSpPr>
        <p:spPr>
          <a:xfrm>
            <a:off x="4505325" y="1106488"/>
            <a:ext cx="3619500" cy="198437"/>
          </a:xfrm>
          <a:prstGeom prst="rect">
            <a:avLst/>
          </a:prstGeom>
          <a:solidFill>
            <a:srgbClr val="4F81BD">
              <a:lumMod val="40000"/>
              <a:lumOff val="60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45" name="Rectangle 47"/>
          <p:cNvSpPr>
            <a:spLocks noChangeArrowheads="1"/>
          </p:cNvSpPr>
          <p:nvPr/>
        </p:nvSpPr>
        <p:spPr>
          <a:xfrm>
            <a:off x="4505325" y="1112838"/>
            <a:ext cx="3619500" cy="184150"/>
          </a:xfrm>
          <a:prstGeom prst="rect">
            <a:avLst/>
          </a:prstGeom>
          <a:noFill/>
          <a:ln>
            <a:noFill/>
          </a:ln>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rgbClr val="558ED5"/>
                </a:solidFill>
                <a:ea typeface="HGP創英角ｺﾞｼｯｸUB" panose="020B0900000000000000" pitchFamily="50" charset="-128"/>
              </a:rPr>
              <a:t>その他の市町村</a:t>
            </a:r>
            <a:endParaRPr lang="ja-JP" altLang="en-US" sz="1200">
              <a:solidFill>
                <a:srgbClr val="558ED5"/>
              </a:solidFill>
            </a:endParaRPr>
          </a:p>
        </p:txBody>
      </p:sp>
      <p:sp>
        <p:nvSpPr>
          <p:cNvPr id="2246" name="Text Box 20"/>
          <p:cNvSpPr txBox="1">
            <a:spLocks noChangeArrowheads="1"/>
          </p:cNvSpPr>
          <p:nvPr/>
        </p:nvSpPr>
        <p:spPr>
          <a:xfrm>
            <a:off x="1608138" y="1520825"/>
            <a:ext cx="3168650" cy="277813"/>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rgbClr val="000000"/>
                </a:solidFill>
                <a:latin typeface="Calibri" panose="020F0502020204030204" pitchFamily="34" charset="0"/>
              </a:rPr>
              <a:t>（景観法に基づく大部分の事務の実施主体）</a:t>
            </a:r>
          </a:p>
        </p:txBody>
      </p:sp>
      <p:sp>
        <p:nvSpPr>
          <p:cNvPr id="2247" name="Rectangle 4"/>
          <p:cNvSpPr>
            <a:spLocks noChangeArrowheads="1"/>
          </p:cNvSpPr>
          <p:nvPr/>
        </p:nvSpPr>
        <p:spPr>
          <a:xfrm>
            <a:off x="3157538" y="1104900"/>
            <a:ext cx="1296987" cy="200025"/>
          </a:xfrm>
          <a:prstGeom prst="rect">
            <a:avLst/>
          </a:prstGeom>
          <a:solidFill>
            <a:srgbClr val="4F81BD">
              <a:lumMod val="40000"/>
              <a:lumOff val="60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48" name="Rectangle 47"/>
          <p:cNvSpPr>
            <a:spLocks noChangeArrowheads="1"/>
          </p:cNvSpPr>
          <p:nvPr/>
        </p:nvSpPr>
        <p:spPr>
          <a:xfrm>
            <a:off x="1817688" y="1112838"/>
            <a:ext cx="1296987" cy="184150"/>
          </a:xfrm>
          <a:prstGeom prst="rect">
            <a:avLst/>
          </a:prstGeom>
          <a:noFill/>
          <a:ln>
            <a:noFill/>
          </a:ln>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rgbClr val="558ED5"/>
                </a:solidFill>
                <a:ea typeface="HGP創英角ｺﾞｼｯｸUB" panose="020B0900000000000000" pitchFamily="50" charset="-128"/>
              </a:rPr>
              <a:t>指定都市</a:t>
            </a:r>
            <a:endParaRPr lang="ja-JP" altLang="en-US" sz="1200">
              <a:solidFill>
                <a:srgbClr val="558ED5"/>
              </a:solidFill>
            </a:endParaRPr>
          </a:p>
        </p:txBody>
      </p:sp>
      <p:sp>
        <p:nvSpPr>
          <p:cNvPr id="2249" name="Rectangle 47"/>
          <p:cNvSpPr>
            <a:spLocks noChangeArrowheads="1"/>
          </p:cNvSpPr>
          <p:nvPr/>
        </p:nvSpPr>
        <p:spPr>
          <a:xfrm>
            <a:off x="3163888" y="1112838"/>
            <a:ext cx="1284287" cy="184150"/>
          </a:xfrm>
          <a:prstGeom prst="rect">
            <a:avLst/>
          </a:prstGeom>
          <a:noFill/>
          <a:ln>
            <a:noFill/>
          </a:ln>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rgbClr val="558ED5"/>
                </a:solidFill>
                <a:ea typeface="HGP創英角ｺﾞｼｯｸUB" panose="020B0900000000000000" pitchFamily="50" charset="-128"/>
              </a:rPr>
              <a:t>中核市</a:t>
            </a:r>
            <a:endParaRPr lang="ja-JP" altLang="en-US" sz="1200">
              <a:solidFill>
                <a:srgbClr val="558ED5"/>
              </a:solidFill>
            </a:endParaRPr>
          </a:p>
        </p:txBody>
      </p:sp>
      <p:sp>
        <p:nvSpPr>
          <p:cNvPr id="2250" name="AutoShape 5"/>
          <p:cNvSpPr>
            <a:spLocks noChangeArrowheads="1"/>
          </p:cNvSpPr>
          <p:nvPr/>
        </p:nvSpPr>
        <p:spPr>
          <a:xfrm>
            <a:off x="3335338" y="1285875"/>
            <a:ext cx="936625" cy="250825"/>
          </a:xfrm>
          <a:prstGeom prst="downArrow">
            <a:avLst>
              <a:gd name="adj1" fmla="val 58352"/>
              <a:gd name="adj2" fmla="val 51803"/>
            </a:avLst>
          </a:prstGeom>
          <a:solidFill>
            <a:srgbClr val="4F81BD">
              <a:lumMod val="40000"/>
              <a:lumOff val="60000"/>
            </a:srgbClr>
          </a:solidFill>
          <a:ln w="9525">
            <a:noFill/>
            <a:miter lim="800000"/>
            <a:headEnd/>
            <a:tailEnd/>
          </a:ln>
        </p:spPr>
        <p:txBody>
          <a:bodyPr vert="eaVert"/>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51" name="Text Box 20"/>
          <p:cNvSpPr txBox="1">
            <a:spLocks noChangeArrowheads="1"/>
          </p:cNvSpPr>
          <p:nvPr/>
        </p:nvSpPr>
        <p:spPr>
          <a:xfrm>
            <a:off x="3522663" y="1290638"/>
            <a:ext cx="576262" cy="230187"/>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900">
                <a:solidFill>
                  <a:srgbClr val="002060"/>
                </a:solidFill>
                <a:latin typeface="Calibri" panose="020F0502020204030204" pitchFamily="34" charset="0"/>
              </a:rPr>
              <a:t>全て</a:t>
            </a:r>
          </a:p>
        </p:txBody>
      </p:sp>
      <p:sp>
        <p:nvSpPr>
          <p:cNvPr id="2252" name="AutoShape 5"/>
          <p:cNvSpPr>
            <a:spLocks noChangeArrowheads="1"/>
          </p:cNvSpPr>
          <p:nvPr/>
        </p:nvSpPr>
        <p:spPr>
          <a:xfrm>
            <a:off x="496888" y="1285875"/>
            <a:ext cx="936625" cy="250825"/>
          </a:xfrm>
          <a:prstGeom prst="downArrow">
            <a:avLst>
              <a:gd name="adj1" fmla="val 58352"/>
              <a:gd name="adj2" fmla="val 51803"/>
            </a:avLst>
          </a:prstGeom>
          <a:solidFill>
            <a:srgbClr val="1F497D">
              <a:lumMod val="60000"/>
              <a:lumOff val="40000"/>
            </a:srgbClr>
          </a:solidFill>
          <a:ln w="9525">
            <a:noFill/>
            <a:miter lim="800000"/>
            <a:headEnd/>
            <a:tailEnd/>
          </a:ln>
        </p:spPr>
        <p:txBody>
          <a:bodyPr vert="eaVert"/>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53" name="Text Box 20"/>
          <p:cNvSpPr txBox="1">
            <a:spLocks noChangeArrowheads="1"/>
          </p:cNvSpPr>
          <p:nvPr/>
        </p:nvSpPr>
        <p:spPr>
          <a:xfrm>
            <a:off x="684213" y="1290638"/>
            <a:ext cx="576262" cy="230187"/>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900">
                <a:solidFill>
                  <a:srgbClr val="002060"/>
                </a:solidFill>
                <a:latin typeface="Calibri" panose="020F0502020204030204" pitchFamily="34" charset="0"/>
              </a:rPr>
              <a:t>全て</a:t>
            </a:r>
          </a:p>
        </p:txBody>
      </p:sp>
      <p:sp>
        <p:nvSpPr>
          <p:cNvPr id="2254" name="AutoShape 5"/>
          <p:cNvSpPr>
            <a:spLocks noChangeArrowheads="1"/>
          </p:cNvSpPr>
          <p:nvPr/>
        </p:nvSpPr>
        <p:spPr>
          <a:xfrm>
            <a:off x="4887913" y="1285875"/>
            <a:ext cx="936625" cy="250825"/>
          </a:xfrm>
          <a:prstGeom prst="downArrow">
            <a:avLst>
              <a:gd name="adj1" fmla="val 58352"/>
              <a:gd name="adj2" fmla="val 51803"/>
            </a:avLst>
          </a:prstGeom>
          <a:solidFill>
            <a:srgbClr val="4F81BD">
              <a:lumMod val="40000"/>
              <a:lumOff val="60000"/>
            </a:srgbClr>
          </a:solidFill>
          <a:ln w="9525">
            <a:noFill/>
            <a:miter lim="800000"/>
            <a:headEnd/>
            <a:tailEnd/>
          </a:ln>
        </p:spPr>
        <p:txBody>
          <a:bodyPr vert="eaVert"/>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55" name="Text Box 20"/>
          <p:cNvSpPr txBox="1">
            <a:spLocks noChangeArrowheads="1"/>
          </p:cNvSpPr>
          <p:nvPr/>
        </p:nvSpPr>
        <p:spPr>
          <a:xfrm>
            <a:off x="4457700" y="1300163"/>
            <a:ext cx="1828800" cy="2317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900">
                <a:solidFill>
                  <a:srgbClr val="002060"/>
                </a:solidFill>
                <a:latin typeface="Calibri" panose="020F0502020204030204" pitchFamily="34" charset="0"/>
              </a:rPr>
              <a:t>都道府県知事と協議した場合</a:t>
            </a:r>
          </a:p>
        </p:txBody>
      </p:sp>
      <p:sp>
        <p:nvSpPr>
          <p:cNvPr id="2256" name="Rectangle 4"/>
          <p:cNvSpPr>
            <a:spLocks noChangeArrowheads="1"/>
          </p:cNvSpPr>
          <p:nvPr/>
        </p:nvSpPr>
        <p:spPr>
          <a:xfrm>
            <a:off x="219075" y="1062038"/>
            <a:ext cx="1485900" cy="280987"/>
          </a:xfrm>
          <a:prstGeom prst="rect">
            <a:avLst/>
          </a:prstGeom>
          <a:solidFill>
            <a:srgbClr val="1F497D">
              <a:lumMod val="60000"/>
              <a:lumOff val="40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57" name="Rectangle 47"/>
          <p:cNvSpPr>
            <a:spLocks noChangeArrowheads="1"/>
          </p:cNvSpPr>
          <p:nvPr/>
        </p:nvSpPr>
        <p:spPr>
          <a:xfrm>
            <a:off x="492125" y="1063625"/>
            <a:ext cx="935038" cy="276225"/>
          </a:xfrm>
          <a:prstGeom prst="rect">
            <a:avLst/>
          </a:prstGeom>
          <a:noFill/>
          <a:ln>
            <a:noFill/>
          </a:ln>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DCE6F2"/>
                </a:solidFill>
                <a:ea typeface="HGP創英角ｺﾞｼｯｸUB" panose="020B0900000000000000" pitchFamily="50" charset="-128"/>
              </a:rPr>
              <a:t>都道府県</a:t>
            </a:r>
            <a:endParaRPr lang="ja-JP" altLang="en-US" sz="1800">
              <a:solidFill>
                <a:srgbClr val="DCE6F2"/>
              </a:solidFill>
            </a:endParaRPr>
          </a:p>
        </p:txBody>
      </p:sp>
      <p:sp>
        <p:nvSpPr>
          <p:cNvPr id="2258" name="Rectangle 4"/>
          <p:cNvSpPr>
            <a:spLocks noChangeArrowheads="1"/>
          </p:cNvSpPr>
          <p:nvPr/>
        </p:nvSpPr>
        <p:spPr>
          <a:xfrm>
            <a:off x="30163" y="563563"/>
            <a:ext cx="992187" cy="420687"/>
          </a:xfrm>
          <a:prstGeom prst="rect">
            <a:avLst/>
          </a:prstGeom>
          <a:solidFill>
            <a:srgbClr val="1F497D">
              <a:lumMod val="75000"/>
            </a:srgbClr>
          </a:solidFill>
          <a:ln w="19050">
            <a:noFill/>
            <a:miter lim="800000"/>
            <a:headEnd/>
            <a:tailEnd/>
          </a:ln>
        </p:spPr>
        <p:txBody>
          <a:bodyPr wrap="none" lIns="36000" tIns="72000" rIns="36000" bIns="72000" anchor="ctr"/>
          <a:lstStyle/>
          <a:p>
            <a:pPr eaLnBrk="1" fontAlgn="auto" hangingPunct="1">
              <a:spcBef>
                <a:spcPts val="0"/>
              </a:spcBef>
              <a:spcAft>
                <a:spcPts val="0"/>
              </a:spcAft>
              <a:defRPr/>
            </a:pPr>
            <a:r>
              <a:rPr kumimoji="0" lang="ja-JP" altLang="en-US" kern="0" dirty="0">
                <a:solidFill>
                  <a:prstClr val="white"/>
                </a:solidFill>
                <a:latin typeface="HGP創英角ｺﾞｼｯｸUB" panose="020B0900000000000000" pitchFamily="50" charset="-128"/>
                <a:ea typeface="HGP創英角ｺﾞｼｯｸUB" panose="020B0900000000000000" pitchFamily="50" charset="-128"/>
              </a:rPr>
              <a:t>基本理念</a:t>
            </a:r>
          </a:p>
        </p:txBody>
      </p:sp>
      <p:sp>
        <p:nvSpPr>
          <p:cNvPr id="2259" name="AutoShape 3"/>
          <p:cNvSpPr>
            <a:spLocks noChangeArrowheads="1"/>
          </p:cNvSpPr>
          <p:nvPr/>
        </p:nvSpPr>
        <p:spPr>
          <a:xfrm>
            <a:off x="160338" y="1943100"/>
            <a:ext cx="5992812" cy="3808413"/>
          </a:xfrm>
          <a:prstGeom prst="roundRect">
            <a:avLst>
              <a:gd name="adj" fmla="val 1857"/>
            </a:avLst>
          </a:prstGeom>
          <a:solidFill>
            <a:sysClr val="windowText" lastClr="000000">
              <a:lumMod val="75000"/>
              <a:lumOff val="25000"/>
            </a:sys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60" name="AutoShape 3"/>
          <p:cNvSpPr>
            <a:spLocks noChangeArrowheads="1"/>
          </p:cNvSpPr>
          <p:nvPr/>
        </p:nvSpPr>
        <p:spPr>
          <a:xfrm>
            <a:off x="123825" y="1911350"/>
            <a:ext cx="5992813" cy="3810000"/>
          </a:xfrm>
          <a:prstGeom prst="roundRect">
            <a:avLst>
              <a:gd name="adj" fmla="val 1857"/>
            </a:avLst>
          </a:prstGeom>
          <a:solidFill>
            <a:srgbClr val="F3FFFF"/>
          </a:solidFill>
          <a:ln w="12700">
            <a:solidFill>
              <a:sysClr val="windowText" lastClr="000000"/>
            </a:solid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61" name="角丸四角形 265"/>
          <p:cNvSpPr/>
          <p:nvPr/>
        </p:nvSpPr>
        <p:spPr>
          <a:xfrm>
            <a:off x="2471738" y="5387975"/>
            <a:ext cx="3554412" cy="242888"/>
          </a:xfrm>
          <a:prstGeom prst="roundRect">
            <a:avLst>
              <a:gd name="adj" fmla="val 47619"/>
            </a:avLst>
          </a:prstGeom>
          <a:solidFill>
            <a:sysClr val="window" lastClr="FFFFFF"/>
          </a:solidFill>
          <a:ln w="25400" cap="flat" cmpd="sng" algn="ctr">
            <a:solidFill>
              <a:srgbClr val="1F497D">
                <a:lumMod val="60000"/>
                <a:lumOff val="40000"/>
              </a:srgbClr>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62" name="下矢印 266"/>
          <p:cNvSpPr/>
          <p:nvPr/>
        </p:nvSpPr>
        <p:spPr>
          <a:xfrm>
            <a:off x="4087813" y="5307013"/>
            <a:ext cx="447675" cy="114300"/>
          </a:xfrm>
          <a:prstGeom prst="downArrow">
            <a:avLst>
              <a:gd name="adj1" fmla="val 25532"/>
              <a:gd name="adj2" fmla="val 66294"/>
            </a:avLst>
          </a:prstGeom>
          <a:solidFill>
            <a:srgbClr val="1F497D">
              <a:lumMod val="60000"/>
              <a:lumOff val="40000"/>
            </a:srgbClr>
          </a:solidFill>
          <a:ln w="1905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63" name="角丸四角形 267"/>
          <p:cNvSpPr/>
          <p:nvPr/>
        </p:nvSpPr>
        <p:spPr>
          <a:xfrm>
            <a:off x="372806" y="5055350"/>
            <a:ext cx="5646420" cy="242488"/>
          </a:xfrm>
          <a:prstGeom prst="roundRect">
            <a:avLst>
              <a:gd name="adj" fmla="val 47619"/>
            </a:avLst>
          </a:prstGeom>
          <a:solidFill>
            <a:sysClr val="window" lastClr="FFFFFF"/>
          </a:solidFill>
          <a:ln w="25400" cap="flat" cmpd="sng" algn="ctr">
            <a:gradFill flip="none" rotWithShape="1">
              <a:gsLst>
                <a:gs pos="0">
                  <a:srgbClr val="1F497D">
                    <a:lumMod val="60000"/>
                    <a:lumOff val="40000"/>
                  </a:srgbClr>
                </a:gs>
                <a:gs pos="45000">
                  <a:srgbClr val="1F497D">
                    <a:lumMod val="60000"/>
                    <a:lumOff val="40000"/>
                  </a:srgbClr>
                </a:gs>
                <a:gs pos="55000">
                  <a:srgbClr val="4BACC6">
                    <a:lumMod val="40000"/>
                    <a:lumOff val="60000"/>
                  </a:srgbClr>
                </a:gs>
                <a:gs pos="100000">
                  <a:srgbClr val="4BACC6">
                    <a:lumMod val="40000"/>
                    <a:lumOff val="60000"/>
                  </a:srgbClr>
                </a:gs>
              </a:gsLst>
              <a:lin ang="10800000" scaled="1"/>
              <a:tileRect/>
            </a:gradFill>
            <a:prstDash val="solid"/>
          </a:ln>
          <a:effectLst/>
        </p:spPr>
        <p:txBody>
          <a:bodyPr anchor="ctr"/>
          <a:lstStyle/>
          <a:p>
            <a:pPr algn="ctr" eaLnBrk="1" fontAlgn="auto" hangingPunct="1">
              <a:spcBef>
                <a:spcPts val="0"/>
              </a:spcBef>
              <a:spcAft>
                <a:spcPts val="0"/>
              </a:spcAft>
              <a:defRPr/>
            </a:pPr>
            <a:endParaRPr kumimoji="0" lang="ja-JP" altLang="en-US" b="1" kern="0" dirty="0">
              <a:solidFill>
                <a:prstClr val="white"/>
              </a:solidFill>
              <a:latin typeface="Calibri"/>
            </a:endParaRPr>
          </a:p>
        </p:txBody>
      </p:sp>
      <p:sp>
        <p:nvSpPr>
          <p:cNvPr id="2264" name="AutoShape 3"/>
          <p:cNvSpPr>
            <a:spLocks noChangeArrowheads="1"/>
          </p:cNvSpPr>
          <p:nvPr/>
        </p:nvSpPr>
        <p:spPr>
          <a:xfrm>
            <a:off x="6323013" y="1952625"/>
            <a:ext cx="2552700" cy="3657600"/>
          </a:xfrm>
          <a:prstGeom prst="roundRect">
            <a:avLst>
              <a:gd name="adj" fmla="val 4048"/>
            </a:avLst>
          </a:prstGeom>
          <a:solidFill>
            <a:sysClr val="windowText" lastClr="000000">
              <a:lumMod val="75000"/>
              <a:lumOff val="25000"/>
            </a:sys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65" name="AutoShape 3"/>
          <p:cNvSpPr>
            <a:spLocks noChangeArrowheads="1"/>
          </p:cNvSpPr>
          <p:nvPr/>
        </p:nvSpPr>
        <p:spPr>
          <a:xfrm>
            <a:off x="6226175" y="1920875"/>
            <a:ext cx="2787650" cy="3657600"/>
          </a:xfrm>
          <a:prstGeom prst="roundRect">
            <a:avLst>
              <a:gd name="adj" fmla="val 4048"/>
            </a:avLst>
          </a:prstGeom>
          <a:solidFill>
            <a:sysClr val="window" lastClr="FFFFFF"/>
          </a:solidFill>
          <a:ln w="12700">
            <a:solidFill>
              <a:sysClr val="windowText" lastClr="000000"/>
            </a:solid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66" name="角丸四角形 270"/>
          <p:cNvSpPr/>
          <p:nvPr/>
        </p:nvSpPr>
        <p:spPr>
          <a:xfrm>
            <a:off x="6353175" y="5035550"/>
            <a:ext cx="1176338" cy="466725"/>
          </a:xfrm>
          <a:prstGeom prst="roundRect">
            <a:avLst>
              <a:gd name="adj" fmla="val 22109"/>
            </a:avLst>
          </a:prstGeom>
          <a:solidFill>
            <a:sysClr val="window" lastClr="FFFFFF"/>
          </a:solidFill>
          <a:ln w="25400" cap="flat" cmpd="sng" algn="ctr">
            <a:solidFill>
              <a:srgbClr val="1F497D">
                <a:lumMod val="60000"/>
                <a:lumOff val="40000"/>
              </a:srgbClr>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67" name="角丸四角形 271"/>
          <p:cNvSpPr/>
          <p:nvPr/>
        </p:nvSpPr>
        <p:spPr>
          <a:xfrm>
            <a:off x="7610475" y="5035550"/>
            <a:ext cx="1162050" cy="466725"/>
          </a:xfrm>
          <a:prstGeom prst="roundRect">
            <a:avLst>
              <a:gd name="adj" fmla="val 21089"/>
            </a:avLst>
          </a:prstGeom>
          <a:solidFill>
            <a:sysClr val="window" lastClr="FFFFFF"/>
          </a:solidFill>
          <a:ln w="25400" cap="flat" cmpd="sng" algn="ctr">
            <a:solidFill>
              <a:srgbClr val="4BACC6">
                <a:lumMod val="40000"/>
                <a:lumOff val="60000"/>
              </a:srgbClr>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68" name="下矢印 272"/>
          <p:cNvSpPr/>
          <p:nvPr/>
        </p:nvSpPr>
        <p:spPr>
          <a:xfrm>
            <a:off x="7977188" y="4868863"/>
            <a:ext cx="447675" cy="214312"/>
          </a:xfrm>
          <a:prstGeom prst="downArrow">
            <a:avLst>
              <a:gd name="adj1" fmla="val 26596"/>
              <a:gd name="adj2" fmla="val 43309"/>
            </a:avLst>
          </a:prstGeom>
          <a:solidFill>
            <a:srgbClr val="4BACC6">
              <a:lumMod val="40000"/>
              <a:lumOff val="60000"/>
            </a:srgbClr>
          </a:solidFill>
          <a:ln w="1905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69" name="下矢印 273"/>
          <p:cNvSpPr/>
          <p:nvPr/>
        </p:nvSpPr>
        <p:spPr>
          <a:xfrm>
            <a:off x="1282700" y="4878388"/>
            <a:ext cx="447675" cy="214312"/>
          </a:xfrm>
          <a:prstGeom prst="downArrow">
            <a:avLst>
              <a:gd name="adj1" fmla="val 25532"/>
              <a:gd name="adj2" fmla="val 43309"/>
            </a:avLst>
          </a:prstGeom>
          <a:solidFill>
            <a:srgbClr val="4BACC6">
              <a:lumMod val="40000"/>
              <a:lumOff val="60000"/>
            </a:srgbClr>
          </a:solidFill>
          <a:ln w="1905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70" name="Rectangle 4"/>
          <p:cNvSpPr>
            <a:spLocks noChangeArrowheads="1"/>
          </p:cNvSpPr>
          <p:nvPr/>
        </p:nvSpPr>
        <p:spPr>
          <a:xfrm flipH="1">
            <a:off x="314325" y="4730750"/>
            <a:ext cx="8439150" cy="228600"/>
          </a:xfrm>
          <a:prstGeom prst="rect">
            <a:avLst/>
          </a:prstGeom>
          <a:solidFill>
            <a:srgbClr val="4BACC6">
              <a:lumMod val="40000"/>
              <a:lumOff val="60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71" name="下矢印 275"/>
          <p:cNvSpPr/>
          <p:nvPr/>
        </p:nvSpPr>
        <p:spPr>
          <a:xfrm>
            <a:off x="6745288" y="4635500"/>
            <a:ext cx="447675" cy="452438"/>
          </a:xfrm>
          <a:prstGeom prst="downArrow">
            <a:avLst>
              <a:gd name="adj1" fmla="val 25533"/>
              <a:gd name="adj2" fmla="val 19149"/>
            </a:avLst>
          </a:prstGeom>
          <a:solidFill>
            <a:srgbClr val="1F497D">
              <a:lumMod val="60000"/>
              <a:lumOff val="40000"/>
            </a:srgbClr>
          </a:solidFill>
          <a:ln w="1905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72" name="下矢印 276"/>
          <p:cNvSpPr/>
          <p:nvPr/>
        </p:nvSpPr>
        <p:spPr>
          <a:xfrm>
            <a:off x="4089400" y="4635500"/>
            <a:ext cx="447675" cy="452438"/>
          </a:xfrm>
          <a:prstGeom prst="downArrow">
            <a:avLst>
              <a:gd name="adj1" fmla="val 25533"/>
              <a:gd name="adj2" fmla="val 19149"/>
            </a:avLst>
          </a:prstGeom>
          <a:solidFill>
            <a:srgbClr val="1F497D">
              <a:lumMod val="60000"/>
              <a:lumOff val="40000"/>
            </a:srgbClr>
          </a:solidFill>
          <a:ln w="1905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273" name="AutoShape 3"/>
          <p:cNvSpPr>
            <a:spLocks noChangeArrowheads="1"/>
          </p:cNvSpPr>
          <p:nvPr/>
        </p:nvSpPr>
        <p:spPr>
          <a:xfrm>
            <a:off x="198438" y="5851525"/>
            <a:ext cx="8662987" cy="998538"/>
          </a:xfrm>
          <a:prstGeom prst="roundRect">
            <a:avLst>
              <a:gd name="adj" fmla="val 11156"/>
            </a:avLst>
          </a:prstGeom>
          <a:solidFill>
            <a:sysClr val="windowText" lastClr="000000">
              <a:lumMod val="75000"/>
              <a:lumOff val="25000"/>
            </a:sys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74" name="AutoShape 3"/>
          <p:cNvSpPr>
            <a:spLocks noChangeArrowheads="1"/>
          </p:cNvSpPr>
          <p:nvPr/>
        </p:nvSpPr>
        <p:spPr>
          <a:xfrm>
            <a:off x="123825" y="5821363"/>
            <a:ext cx="8890000" cy="998537"/>
          </a:xfrm>
          <a:prstGeom prst="roundRect">
            <a:avLst>
              <a:gd name="adj" fmla="val 11156"/>
            </a:avLst>
          </a:prstGeom>
          <a:solidFill>
            <a:srgbClr val="F3FFFF"/>
          </a:solidFill>
          <a:ln w="12700">
            <a:solidFill>
              <a:sysClr val="windowText" lastClr="000000"/>
            </a:solid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275" name="Rectangle 4"/>
          <p:cNvSpPr>
            <a:spLocks noChangeArrowheads="1"/>
          </p:cNvSpPr>
          <p:nvPr/>
        </p:nvSpPr>
        <p:spPr>
          <a:xfrm>
            <a:off x="314325" y="2513013"/>
            <a:ext cx="8561388" cy="2151062"/>
          </a:xfrm>
          <a:prstGeom prst="rect">
            <a:avLst/>
          </a:prstGeom>
          <a:solidFill>
            <a:srgbClr val="1F497D">
              <a:lumMod val="60000"/>
              <a:lumOff val="40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76" name="Text Box 24"/>
          <p:cNvSpPr txBox="1">
            <a:spLocks noChangeArrowheads="1"/>
          </p:cNvSpPr>
          <p:nvPr/>
        </p:nvSpPr>
        <p:spPr>
          <a:xfrm>
            <a:off x="230188" y="2271713"/>
            <a:ext cx="4964112" cy="241300"/>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 typeface="ＭＳ Ｐゴシック" panose="020B0600070205080204" pitchFamily="50" charset="-128"/>
              <a:buNone/>
            </a:pPr>
            <a:r>
              <a:rPr kumimoji="0" lang="ja-JP" altLang="en-US" sz="1200">
                <a:solidFill>
                  <a:srgbClr val="000000"/>
                </a:solidFill>
                <a:latin typeface="Calibri" panose="020F0502020204030204" pitchFamily="34" charset="0"/>
              </a:rPr>
              <a:t>１．建築物等の建築等について、行為の制限を定める</a:t>
            </a:r>
            <a:endParaRPr kumimoji="0" lang="en-US" altLang="ja-JP" sz="1200">
              <a:solidFill>
                <a:srgbClr val="000000"/>
              </a:solidFill>
              <a:latin typeface="Calibri" panose="020F0502020204030204" pitchFamily="34" charset="0"/>
            </a:endParaRPr>
          </a:p>
        </p:txBody>
      </p:sp>
      <p:sp>
        <p:nvSpPr>
          <p:cNvPr id="2277" name="Text Box 31"/>
          <p:cNvSpPr txBox="1">
            <a:spLocks noChangeArrowheads="1"/>
          </p:cNvSpPr>
          <p:nvPr/>
        </p:nvSpPr>
        <p:spPr>
          <a:xfrm>
            <a:off x="6226175" y="5619750"/>
            <a:ext cx="3040063" cy="217488"/>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en-US" altLang="ja-JP" sz="900">
                <a:solidFill>
                  <a:srgbClr val="000000"/>
                </a:solidFill>
                <a:latin typeface="Century" panose="02040604050505020304" pitchFamily="18" charset="0"/>
              </a:rPr>
              <a:t>※</a:t>
            </a:r>
            <a:r>
              <a:rPr kumimoji="0" lang="ja-JP" altLang="en-US" sz="900">
                <a:solidFill>
                  <a:srgbClr val="000000"/>
                </a:solidFill>
                <a:latin typeface="Century" panose="02040604050505020304" pitchFamily="18" charset="0"/>
              </a:rPr>
              <a:t>都市計画区域外でも「準景観地区」で準じた規制が可能。</a:t>
            </a:r>
          </a:p>
        </p:txBody>
      </p:sp>
      <p:sp>
        <p:nvSpPr>
          <p:cNvPr id="2278" name="Text Box 32"/>
          <p:cNvSpPr txBox="1">
            <a:spLocks noChangeArrowheads="1"/>
          </p:cNvSpPr>
          <p:nvPr/>
        </p:nvSpPr>
        <p:spPr>
          <a:xfrm>
            <a:off x="192088" y="1973263"/>
            <a:ext cx="1195387" cy="3079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0" lang="ja-JP" altLang="en-US" sz="1600" u="sng">
                <a:solidFill>
                  <a:srgbClr val="17375E"/>
                </a:solidFill>
                <a:latin typeface="Century" panose="02040604050505020304" pitchFamily="18" charset="0"/>
                <a:ea typeface="HGP創英角ｺﾞｼｯｸUB" panose="020B0900000000000000" pitchFamily="50" charset="-128"/>
              </a:rPr>
              <a:t>景観計画</a:t>
            </a:r>
          </a:p>
        </p:txBody>
      </p:sp>
      <p:sp>
        <p:nvSpPr>
          <p:cNvPr id="2279" name="Text Box 34"/>
          <p:cNvSpPr txBox="1">
            <a:spLocks noChangeArrowheads="1"/>
          </p:cNvSpPr>
          <p:nvPr/>
        </p:nvSpPr>
        <p:spPr>
          <a:xfrm>
            <a:off x="6362700" y="1982788"/>
            <a:ext cx="1057275" cy="306387"/>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0" lang="ja-JP" altLang="en-US" sz="1600" u="sng">
                <a:solidFill>
                  <a:srgbClr val="17375E"/>
                </a:solidFill>
                <a:latin typeface="Century" panose="02040604050505020304" pitchFamily="18" charset="0"/>
                <a:ea typeface="HGP創英角ｺﾞｼｯｸUB" panose="020B0900000000000000" pitchFamily="50" charset="-128"/>
              </a:rPr>
              <a:t>景観地区</a:t>
            </a:r>
          </a:p>
        </p:txBody>
      </p:sp>
      <p:sp>
        <p:nvSpPr>
          <p:cNvPr id="2280" name="Text Box 35"/>
          <p:cNvSpPr txBox="1">
            <a:spLocks noChangeArrowheads="1"/>
          </p:cNvSpPr>
          <p:nvPr/>
        </p:nvSpPr>
        <p:spPr>
          <a:xfrm>
            <a:off x="322263" y="2541588"/>
            <a:ext cx="3244850" cy="217487"/>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300" b="1">
                <a:solidFill>
                  <a:srgbClr val="000000"/>
                </a:solidFill>
                <a:latin typeface="Century" panose="02040604050505020304" pitchFamily="18" charset="0"/>
              </a:rPr>
              <a:t>① 形態意匠の制限</a:t>
            </a:r>
            <a:r>
              <a:rPr kumimoji="0" lang="ja-JP" altLang="en-US" sz="1300">
                <a:solidFill>
                  <a:srgbClr val="000000"/>
                </a:solidFill>
                <a:latin typeface="Century" panose="02040604050505020304" pitchFamily="18" charset="0"/>
              </a:rPr>
              <a:t>（形態、色彩、材質など）</a:t>
            </a:r>
          </a:p>
        </p:txBody>
      </p:sp>
      <p:sp>
        <p:nvSpPr>
          <p:cNvPr id="2281" name="Text Box 38"/>
          <p:cNvSpPr txBox="1">
            <a:spLocks noChangeArrowheads="1"/>
          </p:cNvSpPr>
          <p:nvPr/>
        </p:nvSpPr>
        <p:spPr>
          <a:xfrm>
            <a:off x="6350000" y="2276475"/>
            <a:ext cx="2435225" cy="236538"/>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 typeface="ＭＳ ゴシック" panose="020B0609070205080204" pitchFamily="49" charset="-128"/>
              <a:buNone/>
            </a:pPr>
            <a:r>
              <a:rPr kumimoji="0" lang="ja-JP" altLang="en-US" sz="1200">
                <a:solidFill>
                  <a:srgbClr val="000000"/>
                </a:solidFill>
                <a:latin typeface="Century" panose="02040604050505020304" pitchFamily="18" charset="0"/>
              </a:rPr>
              <a:t>１．建築物等についての制限を定める</a:t>
            </a:r>
          </a:p>
        </p:txBody>
      </p:sp>
      <p:sp>
        <p:nvSpPr>
          <p:cNvPr id="2282" name="Text Box 35"/>
          <p:cNvSpPr txBox="1">
            <a:spLocks noChangeArrowheads="1"/>
          </p:cNvSpPr>
          <p:nvPr/>
        </p:nvSpPr>
        <p:spPr>
          <a:xfrm>
            <a:off x="220663" y="5451475"/>
            <a:ext cx="2122487" cy="217488"/>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200">
                <a:solidFill>
                  <a:srgbClr val="000000"/>
                </a:solidFill>
                <a:latin typeface="Century" panose="02040604050505020304" pitchFamily="18" charset="0"/>
              </a:rPr>
              <a:t>２．その他の計画事項を定める</a:t>
            </a:r>
          </a:p>
        </p:txBody>
      </p:sp>
      <p:sp>
        <p:nvSpPr>
          <p:cNvPr id="2283" name="Text Box 35"/>
          <p:cNvSpPr txBox="1">
            <a:spLocks noChangeArrowheads="1"/>
          </p:cNvSpPr>
          <p:nvPr/>
        </p:nvSpPr>
        <p:spPr>
          <a:xfrm>
            <a:off x="6411913" y="5032375"/>
            <a:ext cx="1203325" cy="431800"/>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400">
                <a:solidFill>
                  <a:srgbClr val="000000"/>
                </a:solidFill>
                <a:latin typeface="Century" panose="02040604050505020304" pitchFamily="18" charset="0"/>
                <a:ea typeface="ＤＦ特太ゴシック体" panose="020B0509000000000000" pitchFamily="49" charset="-128"/>
              </a:rPr>
              <a:t>認定制度により実効性確保</a:t>
            </a:r>
          </a:p>
        </p:txBody>
      </p:sp>
      <p:sp>
        <p:nvSpPr>
          <p:cNvPr id="2284" name="Text Box 35"/>
          <p:cNvSpPr txBox="1">
            <a:spLocks noChangeArrowheads="1"/>
          </p:cNvSpPr>
          <p:nvPr/>
        </p:nvSpPr>
        <p:spPr>
          <a:xfrm>
            <a:off x="7654925" y="5045075"/>
            <a:ext cx="1108075" cy="433388"/>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400">
                <a:solidFill>
                  <a:srgbClr val="000000"/>
                </a:solidFill>
                <a:latin typeface="Century" panose="02040604050505020304" pitchFamily="18" charset="0"/>
                <a:ea typeface="ＤＨＰ特太ゴシック体" panose="020B0500000000000000" pitchFamily="50" charset="-128"/>
              </a:rPr>
              <a:t>建築確認などで実効性確保</a:t>
            </a:r>
          </a:p>
        </p:txBody>
      </p:sp>
      <p:pic>
        <p:nvPicPr>
          <p:cNvPr id="2285" name="Picture 7"/>
          <p:cNvPicPr>
            <a:picLocks noChangeAspect="1" noChangeArrowheads="1"/>
          </p:cNvPicPr>
          <p:nvPr/>
        </p:nvPicPr>
        <p:blipFill>
          <a:blip r:embed="rId3"/>
          <a:stretch>
            <a:fillRect/>
          </a:stretch>
        </p:blipFill>
        <p:spPr>
          <a:xfrm>
            <a:off x="2254250" y="5884863"/>
            <a:ext cx="1173163" cy="882650"/>
          </a:xfrm>
          <a:prstGeom prst="rect">
            <a:avLst/>
          </a:prstGeom>
          <a:noFill/>
          <a:ln>
            <a:noFill/>
          </a:ln>
        </p:spPr>
      </p:pic>
      <p:pic>
        <p:nvPicPr>
          <p:cNvPr id="2286" name="Picture 13" descr="http://www.city.yokohama.lg.jp/toshi/design/press/20110118/image/pic-01.jpg"/>
          <p:cNvPicPr>
            <a:picLocks noChangeAspect="1" noChangeArrowheads="1"/>
          </p:cNvPicPr>
          <p:nvPr/>
        </p:nvPicPr>
        <p:blipFill>
          <a:blip r:embed="rId4"/>
          <a:srcRect b="11980"/>
          <a:stretch>
            <a:fillRect/>
          </a:stretch>
        </p:blipFill>
        <p:spPr>
          <a:xfrm>
            <a:off x="3487738" y="5884863"/>
            <a:ext cx="1497012" cy="895350"/>
          </a:xfrm>
          <a:prstGeom prst="rect">
            <a:avLst/>
          </a:prstGeom>
          <a:noFill/>
          <a:ln>
            <a:noFill/>
          </a:ln>
        </p:spPr>
      </p:pic>
      <p:pic>
        <p:nvPicPr>
          <p:cNvPr id="2287" name="Picture 16" descr="名古屋オープンカフェ"/>
          <p:cNvPicPr>
            <a:picLocks noChangeAspect="1" noChangeArrowheads="1"/>
          </p:cNvPicPr>
          <p:nvPr/>
        </p:nvPicPr>
        <p:blipFill>
          <a:blip r:embed="rId5">
            <a:lum contrast="20000"/>
          </a:blip>
          <a:srcRect l="2402" r="2402" b="16016"/>
          <a:stretch>
            <a:fillRect/>
          </a:stretch>
        </p:blipFill>
        <p:spPr>
          <a:xfrm>
            <a:off x="7483475" y="5876925"/>
            <a:ext cx="1279525" cy="890588"/>
          </a:xfrm>
          <a:prstGeom prst="rect">
            <a:avLst/>
          </a:prstGeom>
          <a:noFill/>
          <a:ln>
            <a:noFill/>
          </a:ln>
        </p:spPr>
      </p:pic>
      <p:sp>
        <p:nvSpPr>
          <p:cNvPr id="2288" name="Rectangle 4"/>
          <p:cNvSpPr>
            <a:spLocks noChangeArrowheads="1"/>
          </p:cNvSpPr>
          <p:nvPr/>
        </p:nvSpPr>
        <p:spPr>
          <a:xfrm>
            <a:off x="2254250" y="5881688"/>
            <a:ext cx="635000" cy="247650"/>
          </a:xfrm>
          <a:prstGeom prst="rect">
            <a:avLst/>
          </a:prstGeom>
          <a:solidFill>
            <a:srgbClr val="1F497D">
              <a:lumMod val="75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89" name="Rectangle 47"/>
          <p:cNvSpPr>
            <a:spLocks noChangeArrowheads="1"/>
          </p:cNvSpPr>
          <p:nvPr/>
        </p:nvSpPr>
        <p:spPr>
          <a:xfrm>
            <a:off x="2171700" y="5884863"/>
            <a:ext cx="777875" cy="230187"/>
          </a:xfrm>
          <a:prstGeom prst="rect">
            <a:avLst/>
          </a:prstGeom>
          <a:noFill/>
          <a:ln>
            <a:noFill/>
          </a:ln>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00">
                <a:solidFill>
                  <a:srgbClr val="FFFFFF"/>
                </a:solidFill>
                <a:ea typeface="ＤＦ特太ゴシック体" panose="020B0509000000000000" pitchFamily="49" charset="-128"/>
              </a:rPr>
              <a:t>建造物</a:t>
            </a:r>
          </a:p>
        </p:txBody>
      </p:sp>
      <p:sp>
        <p:nvSpPr>
          <p:cNvPr id="2290" name="Rectangle 4"/>
          <p:cNvSpPr>
            <a:spLocks noChangeArrowheads="1"/>
          </p:cNvSpPr>
          <p:nvPr/>
        </p:nvSpPr>
        <p:spPr>
          <a:xfrm>
            <a:off x="3486150" y="5884863"/>
            <a:ext cx="520700" cy="247650"/>
          </a:xfrm>
          <a:prstGeom prst="rect">
            <a:avLst/>
          </a:prstGeom>
          <a:solidFill>
            <a:srgbClr val="1F497D">
              <a:lumMod val="75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291" name="Rectangle 47"/>
          <p:cNvSpPr>
            <a:spLocks noChangeArrowheads="1"/>
          </p:cNvSpPr>
          <p:nvPr/>
        </p:nvSpPr>
        <p:spPr>
          <a:xfrm>
            <a:off x="3417888" y="5875338"/>
            <a:ext cx="655637" cy="246062"/>
          </a:xfrm>
          <a:prstGeom prst="rect">
            <a:avLst/>
          </a:prstGeom>
          <a:noFill/>
          <a:ln>
            <a:noFill/>
          </a:ln>
        </p:spPr>
        <p:txBody>
          <a:bodyPr lIns="0" tIns="0" rIns="0" bIns="0">
            <a:spAutoFit/>
          </a:bodyPr>
          <a:lstStyle>
            <a:lvl1pPr marL="447675" indent="-447675" defTabSz="966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667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667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667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667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FFFFFF"/>
                </a:solidFill>
                <a:ea typeface="ＤＦ特太ゴシック体" panose="020B0509000000000000" pitchFamily="49" charset="-128"/>
              </a:rPr>
              <a:t>樹木</a:t>
            </a:r>
          </a:p>
        </p:txBody>
      </p:sp>
      <p:sp>
        <p:nvSpPr>
          <p:cNvPr id="2292" name="Text Box 40"/>
          <p:cNvSpPr txBox="1">
            <a:spLocks noChangeArrowheads="1"/>
          </p:cNvSpPr>
          <p:nvPr/>
        </p:nvSpPr>
        <p:spPr>
          <a:xfrm>
            <a:off x="138113" y="5870575"/>
            <a:ext cx="2141537" cy="306388"/>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0" lang="ja-JP" altLang="en-US" sz="1600" u="sng">
                <a:solidFill>
                  <a:srgbClr val="17375E"/>
                </a:solidFill>
                <a:latin typeface="Century" panose="02040604050505020304" pitchFamily="18" charset="0"/>
                <a:ea typeface="HGP創英角ｺﾞｼｯｸUB" panose="020B0900000000000000" pitchFamily="50" charset="-128"/>
              </a:rPr>
              <a:t>景観重要建造物・樹木</a:t>
            </a:r>
            <a:endParaRPr kumimoji="0" lang="ja-JP" altLang="en-US" sz="1600">
              <a:solidFill>
                <a:srgbClr val="17375E"/>
              </a:solidFill>
              <a:latin typeface="Century" panose="02040604050505020304" pitchFamily="18" charset="0"/>
              <a:ea typeface="HGP創英角ｺﾞｼｯｸUB" panose="020B0900000000000000" pitchFamily="50" charset="-128"/>
            </a:endParaRPr>
          </a:p>
        </p:txBody>
      </p:sp>
      <p:sp>
        <p:nvSpPr>
          <p:cNvPr id="2293" name="Text Box 41"/>
          <p:cNvSpPr txBox="1">
            <a:spLocks noChangeArrowheads="1"/>
          </p:cNvSpPr>
          <p:nvPr/>
        </p:nvSpPr>
        <p:spPr>
          <a:xfrm>
            <a:off x="250825" y="6161088"/>
            <a:ext cx="1927225" cy="581025"/>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kumimoji="0" lang="ja-JP" altLang="en-US" sz="1200">
                <a:solidFill>
                  <a:srgbClr val="000000"/>
                </a:solidFill>
                <a:latin typeface="Century" panose="02040604050505020304" pitchFamily="18" charset="0"/>
              </a:rPr>
              <a:t>景観上重要となる建築物等を指定し積極的に保全</a:t>
            </a:r>
          </a:p>
          <a:p>
            <a:pPr algn="just">
              <a:spcBef>
                <a:spcPct val="0"/>
              </a:spcBef>
              <a:buFontTx/>
              <a:buNone/>
            </a:pPr>
            <a:r>
              <a:rPr kumimoji="0" lang="ja-JP" altLang="en-US" sz="1200">
                <a:solidFill>
                  <a:srgbClr val="000000"/>
                </a:solidFill>
                <a:latin typeface="Century" panose="02040604050505020304" pitchFamily="18" charset="0"/>
              </a:rPr>
              <a:t>　（現状変更に対する許可制）</a:t>
            </a:r>
            <a:endParaRPr kumimoji="0" lang="ja-JP" altLang="en-US" sz="1000">
              <a:solidFill>
                <a:srgbClr val="000000"/>
              </a:solidFill>
              <a:latin typeface="Century" panose="02040604050505020304" pitchFamily="18" charset="0"/>
            </a:endParaRPr>
          </a:p>
        </p:txBody>
      </p:sp>
      <p:sp>
        <p:nvSpPr>
          <p:cNvPr id="2294" name="Text Box 26"/>
          <p:cNvSpPr txBox="1">
            <a:spLocks noChangeArrowheads="1"/>
          </p:cNvSpPr>
          <p:nvPr/>
        </p:nvSpPr>
        <p:spPr>
          <a:xfrm>
            <a:off x="5119688" y="6111875"/>
            <a:ext cx="1055687" cy="306388"/>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0" lang="ja-JP" altLang="en-US" sz="1600" u="sng">
                <a:solidFill>
                  <a:srgbClr val="17375E"/>
                </a:solidFill>
                <a:latin typeface="ＭＳ Ｐゴシック" panose="020B0600070205080204" pitchFamily="50" charset="-128"/>
                <a:ea typeface="HGP創英角ｺﾞｼｯｸUB" panose="020B0900000000000000" pitchFamily="50" charset="-128"/>
              </a:rPr>
              <a:t>景観協定</a:t>
            </a:r>
          </a:p>
        </p:txBody>
      </p:sp>
      <p:sp>
        <p:nvSpPr>
          <p:cNvPr id="2295" name="Text Box 26"/>
          <p:cNvSpPr txBox="1">
            <a:spLocks noChangeArrowheads="1"/>
          </p:cNvSpPr>
          <p:nvPr/>
        </p:nvSpPr>
        <p:spPr>
          <a:xfrm>
            <a:off x="5722938" y="5865813"/>
            <a:ext cx="1747837" cy="277812"/>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0" lang="ja-JP" altLang="en-US" sz="1600" u="sng">
                <a:solidFill>
                  <a:srgbClr val="17375E"/>
                </a:solidFill>
                <a:latin typeface="ＭＳ Ｐゴシック" panose="020B0600070205080204" pitchFamily="50" charset="-128"/>
                <a:ea typeface="HGP創英角ｺﾞｼｯｸUB" panose="020B0900000000000000" pitchFamily="50" charset="-128"/>
              </a:rPr>
              <a:t>景観重要公共施設</a:t>
            </a:r>
          </a:p>
        </p:txBody>
      </p:sp>
      <p:sp>
        <p:nvSpPr>
          <p:cNvPr id="2296" name="Text Box 41"/>
          <p:cNvSpPr txBox="1">
            <a:spLocks noChangeArrowheads="1"/>
          </p:cNvSpPr>
          <p:nvPr/>
        </p:nvSpPr>
        <p:spPr>
          <a:xfrm>
            <a:off x="5219700" y="6367463"/>
            <a:ext cx="2200275" cy="419100"/>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kumimoji="0" lang="ja-JP" altLang="en-US" sz="1200">
                <a:solidFill>
                  <a:srgbClr val="000000"/>
                </a:solidFill>
                <a:latin typeface="Century" panose="02040604050505020304" pitchFamily="18" charset="0"/>
              </a:rPr>
              <a:t>などの制度により、総合的に良好な景観形成を推進</a:t>
            </a:r>
            <a:endParaRPr kumimoji="0" lang="ja-JP" altLang="en-US" sz="1000">
              <a:solidFill>
                <a:srgbClr val="000000"/>
              </a:solidFill>
              <a:latin typeface="Century" panose="02040604050505020304" pitchFamily="18" charset="0"/>
            </a:endParaRPr>
          </a:p>
        </p:txBody>
      </p:sp>
      <p:sp>
        <p:nvSpPr>
          <p:cNvPr id="2297" name="Text Box 9"/>
          <p:cNvSpPr txBox="1">
            <a:spLocks noChangeArrowheads="1"/>
          </p:cNvSpPr>
          <p:nvPr/>
        </p:nvSpPr>
        <p:spPr>
          <a:xfrm>
            <a:off x="6162675" y="6121400"/>
            <a:ext cx="1325563" cy="25082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0" lang="ja-JP" altLang="en-US" sz="1600" u="sng">
                <a:solidFill>
                  <a:srgbClr val="17375E"/>
                </a:solidFill>
                <a:latin typeface="ＭＳ Ｐゴシック" panose="020B0600070205080204" pitchFamily="50" charset="-128"/>
                <a:ea typeface="HGP創英角ｺﾞｼｯｸUB" panose="020B0900000000000000" pitchFamily="50" charset="-128"/>
              </a:rPr>
              <a:t>景観整備機構</a:t>
            </a:r>
          </a:p>
        </p:txBody>
      </p:sp>
      <p:sp>
        <p:nvSpPr>
          <p:cNvPr id="2298" name="Text Box 41"/>
          <p:cNvSpPr txBox="1">
            <a:spLocks noChangeArrowheads="1"/>
          </p:cNvSpPr>
          <p:nvPr/>
        </p:nvSpPr>
        <p:spPr>
          <a:xfrm>
            <a:off x="5216525" y="5875338"/>
            <a:ext cx="657225" cy="242887"/>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kumimoji="0" lang="ja-JP" altLang="en-US" sz="1200">
                <a:solidFill>
                  <a:srgbClr val="000000"/>
                </a:solidFill>
                <a:latin typeface="Century" panose="02040604050505020304" pitchFamily="18" charset="0"/>
              </a:rPr>
              <a:t>その他、</a:t>
            </a:r>
            <a:endParaRPr kumimoji="0" lang="ja-JP" altLang="en-US" sz="1000">
              <a:solidFill>
                <a:srgbClr val="000000"/>
              </a:solidFill>
              <a:latin typeface="Century" panose="02040604050505020304" pitchFamily="18" charset="0"/>
            </a:endParaRPr>
          </a:p>
        </p:txBody>
      </p:sp>
      <p:sp>
        <p:nvSpPr>
          <p:cNvPr id="2299" name="Text Box 41"/>
          <p:cNvSpPr txBox="1">
            <a:spLocks noChangeArrowheads="1"/>
          </p:cNvSpPr>
          <p:nvPr/>
        </p:nvSpPr>
        <p:spPr>
          <a:xfrm>
            <a:off x="6091238" y="6156325"/>
            <a:ext cx="655637" cy="242888"/>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kumimoji="0" lang="ja-JP" altLang="en-US" sz="1200">
                <a:solidFill>
                  <a:srgbClr val="000000"/>
                </a:solidFill>
                <a:latin typeface="Century" panose="02040604050505020304" pitchFamily="18" charset="0"/>
              </a:rPr>
              <a:t>、</a:t>
            </a:r>
            <a:endParaRPr kumimoji="0" lang="ja-JP" altLang="en-US" sz="1000">
              <a:solidFill>
                <a:srgbClr val="000000"/>
              </a:solidFill>
              <a:latin typeface="Century" panose="02040604050505020304" pitchFamily="18" charset="0"/>
            </a:endParaRPr>
          </a:p>
        </p:txBody>
      </p:sp>
      <p:sp>
        <p:nvSpPr>
          <p:cNvPr id="2300" name="二等辺三角形 304"/>
          <p:cNvSpPr/>
          <p:nvPr/>
        </p:nvSpPr>
        <p:spPr>
          <a:xfrm flipV="1">
            <a:off x="1263650" y="5767388"/>
            <a:ext cx="1085850" cy="122237"/>
          </a:xfrm>
          <a:prstGeom prst="triangle">
            <a:avLst/>
          </a:prstGeom>
          <a:solidFill>
            <a:srgbClr val="1F497D">
              <a:lumMod val="75000"/>
            </a:srgbClr>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301" name="Text Box 35"/>
          <p:cNvSpPr txBox="1">
            <a:spLocks noChangeArrowheads="1"/>
          </p:cNvSpPr>
          <p:nvPr/>
        </p:nvSpPr>
        <p:spPr>
          <a:xfrm>
            <a:off x="322263" y="4732338"/>
            <a:ext cx="2592387" cy="215900"/>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300" b="1">
                <a:solidFill>
                  <a:srgbClr val="000000"/>
                </a:solidFill>
                <a:latin typeface="Century" panose="02040604050505020304" pitchFamily="18" charset="0"/>
              </a:rPr>
              <a:t>② 高さ、壁面位置など</a:t>
            </a:r>
          </a:p>
        </p:txBody>
      </p:sp>
      <p:sp>
        <p:nvSpPr>
          <p:cNvPr id="2302" name="Text Box 35"/>
          <p:cNvSpPr txBox="1">
            <a:spLocks noChangeArrowheads="1"/>
          </p:cNvSpPr>
          <p:nvPr/>
        </p:nvSpPr>
        <p:spPr>
          <a:xfrm>
            <a:off x="7159625" y="1998663"/>
            <a:ext cx="1689100" cy="282575"/>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400">
                <a:solidFill>
                  <a:srgbClr val="000000"/>
                </a:solidFill>
                <a:latin typeface="Century" panose="02040604050505020304" pitchFamily="18" charset="0"/>
                <a:ea typeface="ＤＨＰ特太ゴシック体" panose="020B0500000000000000" pitchFamily="50" charset="-128"/>
              </a:rPr>
              <a:t>（都市計画制度）</a:t>
            </a:r>
          </a:p>
        </p:txBody>
      </p:sp>
      <p:sp>
        <p:nvSpPr>
          <p:cNvPr id="2303" name="Text Box 35"/>
          <p:cNvSpPr txBox="1">
            <a:spLocks noChangeArrowheads="1"/>
          </p:cNvSpPr>
          <p:nvPr/>
        </p:nvSpPr>
        <p:spPr>
          <a:xfrm>
            <a:off x="1000125" y="1984375"/>
            <a:ext cx="4562475" cy="284163"/>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400">
                <a:solidFill>
                  <a:srgbClr val="000000"/>
                </a:solidFill>
                <a:latin typeface="Century" panose="02040604050505020304" pitchFamily="18" charset="0"/>
                <a:ea typeface="ＤＨＰ特太ゴシック体" panose="020B0500000000000000" pitchFamily="50" charset="-128"/>
              </a:rPr>
              <a:t>（届出・勧告等を行う制度）</a:t>
            </a:r>
          </a:p>
        </p:txBody>
      </p:sp>
      <p:pic>
        <p:nvPicPr>
          <p:cNvPr id="2304" name="Picture 3" descr="行為制限イメージ"/>
          <p:cNvPicPr>
            <a:picLocks noChangeAspect="1" noChangeArrowheads="1"/>
          </p:cNvPicPr>
          <p:nvPr/>
        </p:nvPicPr>
        <p:blipFill>
          <a:blip r:embed="rId6"/>
          <a:stretch>
            <a:fillRect/>
          </a:stretch>
        </p:blipFill>
        <p:spPr>
          <a:xfrm>
            <a:off x="3290888" y="2759075"/>
            <a:ext cx="2897187" cy="1763713"/>
          </a:xfrm>
          <a:prstGeom prst="rect">
            <a:avLst/>
          </a:prstGeom>
          <a:noFill/>
          <a:ln>
            <a:noFill/>
          </a:ln>
        </p:spPr>
      </p:pic>
      <p:sp>
        <p:nvSpPr>
          <p:cNvPr id="2305" name="Text Box 20"/>
          <p:cNvSpPr txBox="1">
            <a:spLocks noChangeArrowheads="1"/>
          </p:cNvSpPr>
          <p:nvPr/>
        </p:nvSpPr>
        <p:spPr>
          <a:xfrm>
            <a:off x="304800" y="2754313"/>
            <a:ext cx="3168650" cy="26035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solidFill>
                  <a:srgbClr val="000000"/>
                </a:solidFill>
                <a:latin typeface="HG丸ｺﾞｼｯｸM-PRO" panose="020F0600000000000000" pitchFamily="50" charset="-128"/>
                <a:ea typeface="HG丸ｺﾞｼｯｸM-PRO" panose="020F0600000000000000" pitchFamily="50" charset="-128"/>
              </a:rPr>
              <a:t>＜制限規定のイメージ＞</a:t>
            </a:r>
          </a:p>
        </p:txBody>
      </p:sp>
      <p:cxnSp>
        <p:nvCxnSpPr>
          <p:cNvPr id="2306" name="直線コネクタ 310"/>
          <p:cNvCxnSpPr>
            <a:cxnSpLocks noChangeShapeType="1"/>
            <a:endCxn id="2314" idx="3"/>
          </p:cNvCxnSpPr>
          <p:nvPr/>
        </p:nvCxnSpPr>
        <p:spPr>
          <a:xfrm flipH="1">
            <a:off x="3222625" y="3609975"/>
            <a:ext cx="1050925" cy="252413"/>
          </a:xfrm>
          <a:prstGeom prst="line">
            <a:avLst/>
          </a:prstGeom>
          <a:noFill/>
          <a:ln w="31750" algn="ctr">
            <a:solidFill>
              <a:srgbClr val="17375E"/>
            </a:solidFill>
            <a:round/>
            <a:headEnd type="oval" w="lg" len="lg"/>
            <a:tailEnd/>
          </a:ln>
        </p:spPr>
      </p:cxnSp>
      <p:cxnSp>
        <p:nvCxnSpPr>
          <p:cNvPr id="2307" name="直線コネクタ 311"/>
          <p:cNvCxnSpPr>
            <a:cxnSpLocks noChangeShapeType="1"/>
            <a:endCxn id="2313" idx="3"/>
          </p:cNvCxnSpPr>
          <p:nvPr/>
        </p:nvCxnSpPr>
        <p:spPr>
          <a:xfrm flipH="1">
            <a:off x="3198813" y="3189288"/>
            <a:ext cx="1209675" cy="98425"/>
          </a:xfrm>
          <a:prstGeom prst="line">
            <a:avLst/>
          </a:prstGeom>
          <a:noFill/>
          <a:ln w="31750" algn="ctr">
            <a:solidFill>
              <a:srgbClr val="17375E"/>
            </a:solidFill>
            <a:round/>
            <a:headEnd type="oval" w="lg" len="lg"/>
            <a:tailEnd/>
          </a:ln>
        </p:spPr>
      </p:cxnSp>
      <p:cxnSp>
        <p:nvCxnSpPr>
          <p:cNvPr id="2308" name="直線コネクタ 312"/>
          <p:cNvCxnSpPr>
            <a:cxnSpLocks noChangeShapeType="1"/>
          </p:cNvCxnSpPr>
          <p:nvPr/>
        </p:nvCxnSpPr>
        <p:spPr>
          <a:xfrm flipH="1">
            <a:off x="3179763" y="3705225"/>
            <a:ext cx="1438275" cy="714375"/>
          </a:xfrm>
          <a:prstGeom prst="line">
            <a:avLst/>
          </a:prstGeom>
          <a:noFill/>
          <a:ln w="31750" algn="ctr">
            <a:solidFill>
              <a:srgbClr val="17375E"/>
            </a:solidFill>
            <a:round/>
            <a:headEnd type="oval" w="lg" len="lg"/>
            <a:tailEnd/>
          </a:ln>
        </p:spPr>
      </p:cxnSp>
      <p:cxnSp>
        <p:nvCxnSpPr>
          <p:cNvPr id="2309" name="直線コネクタ 313"/>
          <p:cNvCxnSpPr>
            <a:cxnSpLocks noChangeShapeType="1"/>
          </p:cNvCxnSpPr>
          <p:nvPr/>
        </p:nvCxnSpPr>
        <p:spPr>
          <a:xfrm flipV="1">
            <a:off x="4937125" y="2967038"/>
            <a:ext cx="1425575" cy="525462"/>
          </a:xfrm>
          <a:prstGeom prst="line">
            <a:avLst/>
          </a:prstGeom>
          <a:noFill/>
          <a:ln w="31750" algn="ctr">
            <a:solidFill>
              <a:srgbClr val="17375E"/>
            </a:solidFill>
            <a:round/>
            <a:headEnd type="oval" w="lg" len="lg"/>
            <a:tailEnd/>
          </a:ln>
        </p:spPr>
      </p:cxnSp>
      <p:sp>
        <p:nvSpPr>
          <p:cNvPr id="2310" name="AutoShape 3"/>
          <p:cNvSpPr>
            <a:spLocks noChangeArrowheads="1"/>
          </p:cNvSpPr>
          <p:nvPr/>
        </p:nvSpPr>
        <p:spPr>
          <a:xfrm>
            <a:off x="6369050" y="2643188"/>
            <a:ext cx="2408238" cy="1930400"/>
          </a:xfrm>
          <a:prstGeom prst="roundRect">
            <a:avLst>
              <a:gd name="adj" fmla="val 4048"/>
            </a:avLst>
          </a:prstGeom>
          <a:solidFill>
            <a:srgbClr val="4F81BD">
              <a:lumMod val="40000"/>
              <a:lumOff val="60000"/>
            </a:srgb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311" name="AutoShape 8"/>
          <p:cNvSpPr>
            <a:spLocks noChangeArrowheads="1"/>
          </p:cNvSpPr>
          <p:nvPr/>
        </p:nvSpPr>
        <p:spPr>
          <a:xfrm>
            <a:off x="6389688" y="2640013"/>
            <a:ext cx="2387600" cy="652462"/>
          </a:xfrm>
          <a:prstGeom prst="roundRect">
            <a:avLst>
              <a:gd name="adj" fmla="val 14171"/>
            </a:avLst>
          </a:prstGeom>
          <a:noFill/>
          <a:ln>
            <a:noFill/>
          </a:ln>
        </p:spPr>
        <p:txBody>
          <a:bodyPr lIns="17992" tIns="45698" rIns="17992"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solidFill>
                  <a:srgbClr val="000000"/>
                </a:solidFill>
                <a:latin typeface="HG丸ｺﾞｼｯｸM-PRO" panose="020F0600000000000000" pitchFamily="50" charset="-128"/>
                <a:ea typeface="HG丸ｺﾞｼｯｸM-PRO" panose="020F0600000000000000" pitchFamily="50" charset="-128"/>
              </a:rPr>
              <a:t>外壁の色彩は暖色系の色相（下図参照）又は無彩色を基調とし、周辺との調和に配慮すること</a:t>
            </a:r>
          </a:p>
        </p:txBody>
      </p:sp>
      <p:sp>
        <p:nvSpPr>
          <p:cNvPr id="2312" name="AutoShape 3"/>
          <p:cNvSpPr>
            <a:spLocks noChangeArrowheads="1"/>
          </p:cNvSpPr>
          <p:nvPr/>
        </p:nvSpPr>
        <p:spPr>
          <a:xfrm>
            <a:off x="406400" y="3013075"/>
            <a:ext cx="2820988" cy="568325"/>
          </a:xfrm>
          <a:prstGeom prst="roundRect">
            <a:avLst>
              <a:gd name="adj" fmla="val 9880"/>
            </a:avLst>
          </a:prstGeom>
          <a:solidFill>
            <a:srgbClr val="4F81BD">
              <a:lumMod val="40000"/>
              <a:lumOff val="60000"/>
            </a:srgb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313" name="AutoShape 6"/>
          <p:cNvSpPr>
            <a:spLocks noChangeArrowheads="1"/>
          </p:cNvSpPr>
          <p:nvPr/>
        </p:nvSpPr>
        <p:spPr>
          <a:xfrm>
            <a:off x="403225" y="2960688"/>
            <a:ext cx="2795588" cy="652462"/>
          </a:xfrm>
          <a:prstGeom prst="roundRect">
            <a:avLst>
              <a:gd name="adj" fmla="val 14171"/>
            </a:avLst>
          </a:prstGeom>
          <a:noFill/>
          <a:ln>
            <a:noFill/>
          </a:ln>
        </p:spPr>
        <p:txBody>
          <a:bodyPr lIns="72000" tIns="45698" rIns="72000"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solidFill>
                  <a:srgbClr val="000000"/>
                </a:solidFill>
                <a:latin typeface="HG丸ｺﾞｼｯｸM-PRO" panose="020F0600000000000000" pitchFamily="50" charset="-128"/>
                <a:ea typeface="HG丸ｺﾞｼｯｸM-PRO" panose="020F0600000000000000" pitchFamily="50" charset="-128"/>
              </a:rPr>
              <a:t>屋根はいぶし瓦葺き又はヨシ葺きを原則とし、４～５寸勾配を設け、適度な軒の出を有すること</a:t>
            </a:r>
          </a:p>
        </p:txBody>
      </p:sp>
      <p:sp>
        <p:nvSpPr>
          <p:cNvPr id="2314" name="AutoShape 3"/>
          <p:cNvSpPr>
            <a:spLocks noChangeArrowheads="1"/>
          </p:cNvSpPr>
          <p:nvPr/>
        </p:nvSpPr>
        <p:spPr>
          <a:xfrm>
            <a:off x="415925" y="3651250"/>
            <a:ext cx="2806700" cy="423863"/>
          </a:xfrm>
          <a:prstGeom prst="roundRect">
            <a:avLst>
              <a:gd name="adj" fmla="val 10342"/>
            </a:avLst>
          </a:prstGeom>
          <a:solidFill>
            <a:srgbClr val="4F81BD">
              <a:lumMod val="40000"/>
              <a:lumOff val="60000"/>
            </a:srgb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315" name="AutoShape 3"/>
          <p:cNvSpPr>
            <a:spLocks noChangeArrowheads="1"/>
          </p:cNvSpPr>
          <p:nvPr/>
        </p:nvSpPr>
        <p:spPr>
          <a:xfrm>
            <a:off x="414338" y="4157663"/>
            <a:ext cx="2808287" cy="390525"/>
          </a:xfrm>
          <a:prstGeom prst="roundRect">
            <a:avLst>
              <a:gd name="adj" fmla="val 18335"/>
            </a:avLst>
          </a:prstGeom>
          <a:solidFill>
            <a:srgbClr val="4F81BD">
              <a:lumMod val="40000"/>
              <a:lumOff val="60000"/>
            </a:srgbClr>
          </a:solidFill>
          <a:ln w="12700">
            <a:noFill/>
            <a:round/>
            <a:headEnd/>
            <a:tailEnd/>
          </a:ln>
          <a:effectLst/>
        </p:spPr>
        <p:txBody>
          <a:bodyPr lIns="91396" tIns="45698" rIns="91396" bIns="45698"/>
          <a:lstStyle/>
          <a:p>
            <a:pPr algn="ctr" eaLnBrk="1" fontAlgn="auto" hangingPunct="1">
              <a:spcBef>
                <a:spcPts val="0"/>
              </a:spcBef>
              <a:spcAft>
                <a:spcPts val="0"/>
              </a:spcAft>
              <a:defRPr/>
            </a:pPr>
            <a:endParaRPr kumimoji="0" lang="ja-JP" altLang="ja-JP" sz="1000" kern="0">
              <a:solidFill>
                <a:prstClr val="black"/>
              </a:solidFill>
              <a:latin typeface="Century" pitchFamily="18" charset="0"/>
              <a:ea typeface="ＭＳ 明朝" charset="-128"/>
            </a:endParaRPr>
          </a:p>
        </p:txBody>
      </p:sp>
      <p:sp>
        <p:nvSpPr>
          <p:cNvPr id="2316" name="AutoShape 4"/>
          <p:cNvSpPr>
            <a:spLocks noChangeArrowheads="1"/>
          </p:cNvSpPr>
          <p:nvPr/>
        </p:nvSpPr>
        <p:spPr>
          <a:xfrm>
            <a:off x="411163" y="3619500"/>
            <a:ext cx="2863850" cy="468313"/>
          </a:xfrm>
          <a:prstGeom prst="roundRect">
            <a:avLst>
              <a:gd name="adj" fmla="val 14171"/>
            </a:avLst>
          </a:prstGeom>
          <a:noFill/>
          <a:ln>
            <a:noFill/>
          </a:ln>
        </p:spPr>
        <p:txBody>
          <a:bodyPr lIns="72000" tIns="45698" rIns="72000"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solidFill>
                  <a:srgbClr val="000000"/>
                </a:solidFill>
                <a:latin typeface="HG丸ｺﾞｼｯｸM-PRO" panose="020F0600000000000000" pitchFamily="50" charset="-128"/>
                <a:ea typeface="HG丸ｺﾞｼｯｸM-PRO" panose="020F0600000000000000" pitchFamily="50" charset="-128"/>
              </a:rPr>
              <a:t>真壁づくり又はそれに準ずる和風建築様式を継承した意匠とすること</a:t>
            </a:r>
          </a:p>
        </p:txBody>
      </p:sp>
      <p:sp>
        <p:nvSpPr>
          <p:cNvPr id="2317" name="AutoShape 8"/>
          <p:cNvSpPr>
            <a:spLocks noChangeArrowheads="1"/>
          </p:cNvSpPr>
          <p:nvPr/>
        </p:nvSpPr>
        <p:spPr>
          <a:xfrm>
            <a:off x="420688" y="4116388"/>
            <a:ext cx="2838450" cy="468312"/>
          </a:xfrm>
          <a:prstGeom prst="roundRect">
            <a:avLst>
              <a:gd name="adj" fmla="val 14171"/>
            </a:avLst>
          </a:prstGeom>
          <a:noFill/>
          <a:ln>
            <a:noFill/>
          </a:ln>
        </p:spPr>
        <p:txBody>
          <a:bodyPr lIns="72000" tIns="45698" rIns="72000"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solidFill>
                  <a:srgbClr val="000000"/>
                </a:solidFill>
                <a:latin typeface="HG丸ｺﾞｼｯｸM-PRO" panose="020F0600000000000000" pitchFamily="50" charset="-128"/>
                <a:ea typeface="HG丸ｺﾞｼｯｸM-PRO" panose="020F0600000000000000" pitchFamily="50" charset="-128"/>
              </a:rPr>
              <a:t>原則２階は後退させ、瓦葺きの軒庇とすること</a:t>
            </a:r>
          </a:p>
        </p:txBody>
      </p:sp>
      <p:pic>
        <p:nvPicPr>
          <p:cNvPr id="2318" name="図 322" descr="マンセル.jpg"/>
          <p:cNvPicPr>
            <a:picLocks noChangeAspect="1"/>
          </p:cNvPicPr>
          <p:nvPr/>
        </p:nvPicPr>
        <p:blipFill>
          <a:blip r:embed="rId7"/>
          <a:stretch>
            <a:fillRect/>
          </a:stretch>
        </p:blipFill>
        <p:spPr>
          <a:xfrm>
            <a:off x="6434138" y="3281363"/>
            <a:ext cx="2266950" cy="1200150"/>
          </a:xfrm>
          <a:prstGeom prst="rect">
            <a:avLst/>
          </a:prstGeom>
          <a:noFill/>
          <a:ln>
            <a:noFill/>
          </a:ln>
        </p:spPr>
      </p:pic>
      <p:cxnSp>
        <p:nvCxnSpPr>
          <p:cNvPr id="2319" name="カギ線コネクタ 323"/>
          <p:cNvCxnSpPr>
            <a:cxnSpLocks noChangeShapeType="1"/>
          </p:cNvCxnSpPr>
          <p:nvPr/>
        </p:nvCxnSpPr>
        <p:spPr>
          <a:xfrm>
            <a:off x="7654925" y="3421063"/>
            <a:ext cx="508000" cy="88900"/>
          </a:xfrm>
          <a:prstGeom prst="bentConnector3">
            <a:avLst>
              <a:gd name="adj1" fmla="val 60796"/>
            </a:avLst>
          </a:prstGeom>
          <a:noFill/>
          <a:ln w="31750" algn="ctr">
            <a:solidFill>
              <a:srgbClr val="17375E"/>
            </a:solidFill>
            <a:miter lim="800000"/>
            <a:headEnd/>
            <a:tailEnd/>
          </a:ln>
        </p:spPr>
      </p:cxnSp>
      <p:cxnSp>
        <p:nvCxnSpPr>
          <p:cNvPr id="2320" name="直線コネクタ 324"/>
          <p:cNvCxnSpPr>
            <a:cxnSpLocks noChangeShapeType="1"/>
          </p:cNvCxnSpPr>
          <p:nvPr/>
        </p:nvCxnSpPr>
        <p:spPr>
          <a:xfrm>
            <a:off x="8158163" y="3495675"/>
            <a:ext cx="0" cy="504825"/>
          </a:xfrm>
          <a:prstGeom prst="line">
            <a:avLst/>
          </a:prstGeom>
          <a:noFill/>
          <a:ln w="31750" algn="ctr">
            <a:solidFill>
              <a:srgbClr val="17375E"/>
            </a:solidFill>
            <a:round/>
            <a:headEnd/>
            <a:tailEnd/>
          </a:ln>
        </p:spPr>
      </p:cxnSp>
      <p:cxnSp>
        <p:nvCxnSpPr>
          <p:cNvPr id="2321" name="直線コネクタ 325"/>
          <p:cNvCxnSpPr>
            <a:cxnSpLocks noChangeShapeType="1"/>
          </p:cNvCxnSpPr>
          <p:nvPr/>
        </p:nvCxnSpPr>
        <p:spPr>
          <a:xfrm>
            <a:off x="7662863" y="3406775"/>
            <a:ext cx="0" cy="603250"/>
          </a:xfrm>
          <a:prstGeom prst="line">
            <a:avLst/>
          </a:prstGeom>
          <a:noFill/>
          <a:ln w="31750" algn="ctr">
            <a:solidFill>
              <a:srgbClr val="17375E"/>
            </a:solidFill>
            <a:round/>
            <a:headEnd/>
            <a:tailEnd/>
          </a:ln>
        </p:spPr>
      </p:cxnSp>
      <p:cxnSp>
        <p:nvCxnSpPr>
          <p:cNvPr id="2322" name="直線コネクタ 326"/>
          <p:cNvCxnSpPr>
            <a:cxnSpLocks noChangeShapeType="1"/>
          </p:cNvCxnSpPr>
          <p:nvPr/>
        </p:nvCxnSpPr>
        <p:spPr>
          <a:xfrm>
            <a:off x="7648575" y="3995738"/>
            <a:ext cx="525463" cy="0"/>
          </a:xfrm>
          <a:prstGeom prst="line">
            <a:avLst/>
          </a:prstGeom>
          <a:noFill/>
          <a:ln w="31750" algn="ctr">
            <a:solidFill>
              <a:srgbClr val="17375E"/>
            </a:solidFill>
            <a:round/>
            <a:headEnd/>
            <a:tailEnd/>
          </a:ln>
        </p:spPr>
      </p:cxnSp>
      <p:cxnSp>
        <p:nvCxnSpPr>
          <p:cNvPr id="2323" name="直線コネクタ 327"/>
          <p:cNvCxnSpPr>
            <a:cxnSpLocks noChangeShapeType="1"/>
          </p:cNvCxnSpPr>
          <p:nvPr/>
        </p:nvCxnSpPr>
        <p:spPr>
          <a:xfrm flipV="1">
            <a:off x="6981825" y="3757613"/>
            <a:ext cx="387350" cy="127000"/>
          </a:xfrm>
          <a:prstGeom prst="line">
            <a:avLst/>
          </a:prstGeom>
          <a:noFill/>
          <a:ln w="31750" algn="ctr">
            <a:solidFill>
              <a:srgbClr val="17375E"/>
            </a:solidFill>
            <a:round/>
            <a:headEnd/>
            <a:tailEnd/>
          </a:ln>
        </p:spPr>
      </p:cxnSp>
      <p:cxnSp>
        <p:nvCxnSpPr>
          <p:cNvPr id="2324" name="直線コネクタ 328"/>
          <p:cNvCxnSpPr>
            <a:cxnSpLocks noChangeShapeType="1"/>
          </p:cNvCxnSpPr>
          <p:nvPr/>
        </p:nvCxnSpPr>
        <p:spPr>
          <a:xfrm flipV="1">
            <a:off x="6988175" y="3525838"/>
            <a:ext cx="122238" cy="354012"/>
          </a:xfrm>
          <a:prstGeom prst="line">
            <a:avLst/>
          </a:prstGeom>
          <a:noFill/>
          <a:ln w="31750" algn="ctr">
            <a:solidFill>
              <a:srgbClr val="17375E"/>
            </a:solidFill>
            <a:round/>
            <a:headEnd/>
            <a:tailEnd/>
          </a:ln>
        </p:spPr>
      </p:cxnSp>
      <p:sp>
        <p:nvSpPr>
          <p:cNvPr id="2325" name="円弧 329"/>
          <p:cNvSpPr/>
          <p:nvPr/>
        </p:nvSpPr>
        <p:spPr>
          <a:xfrm>
            <a:off x="6672263" y="3509963"/>
            <a:ext cx="695325" cy="695325"/>
          </a:xfrm>
          <a:prstGeom prst="arc">
            <a:avLst>
              <a:gd name="adj1" fmla="val 16983322"/>
              <a:gd name="adj2" fmla="val 20769144"/>
            </a:avLst>
          </a:prstGeom>
          <a:noFill/>
          <a:ln w="31750" cap="flat" cmpd="sng" algn="ctr">
            <a:solidFill>
              <a:srgbClr val="1F497D">
                <a:lumMod val="75000"/>
              </a:srgbClr>
            </a:solidFill>
            <a:prstDash val="solid"/>
          </a:ln>
          <a:effectLst/>
        </p:spPr>
        <p:txBody>
          <a:bodyPr anchor="ctr"/>
          <a:lstStyle/>
          <a:p>
            <a:pPr algn="ctr" eaLnBrk="1" fontAlgn="auto" hangingPunct="1">
              <a:spcBef>
                <a:spcPts val="0"/>
              </a:spcBef>
              <a:spcAft>
                <a:spcPts val="0"/>
              </a:spcAft>
              <a:defRPr/>
            </a:pPr>
            <a:endParaRPr kumimoji="0" lang="ja-JP" altLang="en-US" kern="0">
              <a:solidFill>
                <a:prstClr val="black"/>
              </a:solidFill>
              <a:latin typeface="Calibri"/>
            </a:endParaRPr>
          </a:p>
        </p:txBody>
      </p:sp>
      <p:sp>
        <p:nvSpPr>
          <p:cNvPr id="2326" name="Text Box 20"/>
          <p:cNvSpPr txBox="1">
            <a:spLocks noChangeArrowheads="1"/>
          </p:cNvSpPr>
          <p:nvPr/>
        </p:nvSpPr>
        <p:spPr>
          <a:xfrm>
            <a:off x="7623175" y="4110038"/>
            <a:ext cx="1184275" cy="36830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a:solidFill>
                  <a:srgbClr val="000000"/>
                </a:solidFill>
                <a:latin typeface="HG丸ｺﾞｼｯｸM-PRO" panose="020F0600000000000000" pitchFamily="50" charset="-128"/>
                <a:ea typeface="HG丸ｺﾞｼｯｸM-PRO" panose="020F0600000000000000" pitchFamily="50" charset="-128"/>
              </a:rPr>
              <a:t>マンセル表色系による基調色の範囲</a:t>
            </a:r>
          </a:p>
        </p:txBody>
      </p:sp>
      <p:sp>
        <p:nvSpPr>
          <p:cNvPr id="2327" name="Text Box 35"/>
          <p:cNvSpPr txBox="1">
            <a:spLocks noChangeArrowheads="1"/>
          </p:cNvSpPr>
          <p:nvPr/>
        </p:nvSpPr>
        <p:spPr>
          <a:xfrm>
            <a:off x="2603500" y="5405438"/>
            <a:ext cx="3525838" cy="233362"/>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ＭＳ Ｐゴシック" panose="020B0600070205080204" pitchFamily="50" charset="-128"/>
              <a:buNone/>
            </a:pPr>
            <a:r>
              <a:rPr kumimoji="0" lang="ja-JP" altLang="en-US" sz="1200">
                <a:solidFill>
                  <a:srgbClr val="000000"/>
                </a:solidFill>
                <a:latin typeface="Century" panose="02040604050505020304" pitchFamily="18" charset="0"/>
              </a:rPr>
              <a:t>形態意匠は、条例で行為を指定すれば</a:t>
            </a:r>
            <a:r>
              <a:rPr kumimoji="0" lang="ja-JP" altLang="en-US" sz="1200" b="1">
                <a:solidFill>
                  <a:srgbClr val="000000"/>
                </a:solidFill>
                <a:latin typeface="Century" panose="02040604050505020304" pitchFamily="18" charset="0"/>
              </a:rPr>
              <a:t>命令</a:t>
            </a:r>
            <a:r>
              <a:rPr kumimoji="0" lang="ja-JP" altLang="en-US" sz="1200">
                <a:solidFill>
                  <a:srgbClr val="000000"/>
                </a:solidFill>
                <a:latin typeface="Century" panose="02040604050505020304" pitchFamily="18" charset="0"/>
              </a:rPr>
              <a:t>も可能</a:t>
            </a:r>
          </a:p>
        </p:txBody>
      </p:sp>
      <p:sp>
        <p:nvSpPr>
          <p:cNvPr id="2328" name="Text Box 35"/>
          <p:cNvSpPr txBox="1">
            <a:spLocks noChangeArrowheads="1"/>
          </p:cNvSpPr>
          <p:nvPr/>
        </p:nvSpPr>
        <p:spPr>
          <a:xfrm>
            <a:off x="447675" y="5049838"/>
            <a:ext cx="5648325" cy="288925"/>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 typeface="ＭＳ Ｐゴシック" panose="020B0600070205080204" pitchFamily="50" charset="-128"/>
              <a:buNone/>
            </a:pPr>
            <a:r>
              <a:rPr kumimoji="0" lang="ja-JP" altLang="en-US" sz="1400">
                <a:solidFill>
                  <a:srgbClr val="000000"/>
                </a:solidFill>
                <a:latin typeface="Century" panose="02040604050505020304" pitchFamily="18" charset="0"/>
                <a:ea typeface="ＤＦ特太ゴシック体" panose="020B0509000000000000" pitchFamily="49" charset="-128"/>
              </a:rPr>
              <a:t>届出制度により誘導　　</a:t>
            </a:r>
            <a:r>
              <a:rPr kumimoji="0" lang="ja-JP" altLang="en-US" sz="1200">
                <a:solidFill>
                  <a:srgbClr val="000000"/>
                </a:solidFill>
                <a:latin typeface="Century" panose="02040604050505020304" pitchFamily="18" charset="0"/>
              </a:rPr>
              <a:t>（制限に適合しない場合は設計変更等を</a:t>
            </a:r>
            <a:r>
              <a:rPr kumimoji="0" lang="ja-JP" altLang="en-US" sz="1200" b="1">
                <a:solidFill>
                  <a:srgbClr val="000000"/>
                </a:solidFill>
                <a:latin typeface="Century" panose="02040604050505020304" pitchFamily="18" charset="0"/>
              </a:rPr>
              <a:t>勧告</a:t>
            </a:r>
            <a:r>
              <a:rPr kumimoji="0" lang="ja-JP" altLang="en-US" sz="1200">
                <a:solidFill>
                  <a:srgbClr val="000000"/>
                </a:solidFill>
                <a:latin typeface="Century" panose="02040604050505020304" pitchFamily="18" charset="0"/>
              </a:rPr>
              <a:t>できる）</a:t>
            </a:r>
          </a:p>
        </p:txBody>
      </p:sp>
      <p:grpSp>
        <p:nvGrpSpPr>
          <p:cNvPr id="2329" name="グループ化 333"/>
          <p:cNvGrpSpPr/>
          <p:nvPr/>
        </p:nvGrpSpPr>
        <p:grpSpPr>
          <a:xfrm>
            <a:off x="1073150" y="557213"/>
            <a:ext cx="11276013" cy="549275"/>
            <a:chOff x="1021858" y="384627"/>
            <a:chExt cx="11276206" cy="550100"/>
          </a:xfrm>
        </p:grpSpPr>
        <p:sp>
          <p:nvSpPr>
            <p:cNvPr id="2330" name="Text Box 24"/>
            <p:cNvSpPr txBox="1">
              <a:spLocks noChangeArrowheads="1"/>
            </p:cNvSpPr>
            <p:nvPr/>
          </p:nvSpPr>
          <p:spPr>
            <a:xfrm>
              <a:off x="1021858" y="384627"/>
              <a:ext cx="8122143" cy="466725"/>
            </a:xfrm>
            <a:prstGeom prst="rect">
              <a:avLst/>
            </a:prstGeom>
            <a:noFill/>
            <a:ln>
              <a:noFill/>
            </a:ln>
          </p:spPr>
          <p:txBody>
            <a:bodyPr lIns="7196" tIns="14393" rIns="7196" bIns="1439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 typeface="ＭＳ Ｐゴシック" panose="020B0600070205080204" pitchFamily="50" charset="-128"/>
                <a:buNone/>
              </a:pPr>
              <a:r>
                <a:rPr kumimoji="0" lang="ja-JP" altLang="en-US" sz="1300">
                  <a:solidFill>
                    <a:srgbClr val="000000"/>
                  </a:solidFill>
                  <a:latin typeface="Calibri" panose="020F0502020204030204" pitchFamily="34" charset="0"/>
                </a:rPr>
                <a:t>良好な景観は、「</a:t>
              </a:r>
              <a:r>
                <a:rPr kumimoji="0" lang="ja-JP" altLang="en-US" sz="1300" b="1">
                  <a:solidFill>
                    <a:srgbClr val="000000"/>
                  </a:solidFill>
                  <a:latin typeface="Calibri" panose="020F0502020204030204" pitchFamily="34" charset="0"/>
                </a:rPr>
                <a:t>国民共通の資産</a:t>
              </a:r>
              <a:r>
                <a:rPr kumimoji="0" lang="ja-JP" altLang="en-US" sz="1300">
                  <a:solidFill>
                    <a:srgbClr val="000000"/>
                  </a:solidFill>
                  <a:latin typeface="Calibri" panose="020F0502020204030204" pitchFamily="34" charset="0"/>
                </a:rPr>
                <a:t>」、「地域の</a:t>
              </a:r>
              <a:r>
                <a:rPr kumimoji="0" lang="ja-JP" altLang="en-US" sz="1300" b="1">
                  <a:solidFill>
                    <a:srgbClr val="000000"/>
                  </a:solidFill>
                  <a:latin typeface="Calibri" panose="020F0502020204030204" pitchFamily="34" charset="0"/>
                </a:rPr>
                <a:t>自然、歴史、文化等と人々の生活、経済活動等との調和</a:t>
              </a:r>
              <a:r>
                <a:rPr kumimoji="0" lang="ja-JP" altLang="en-US" sz="1300">
                  <a:solidFill>
                    <a:srgbClr val="000000"/>
                  </a:solidFill>
                  <a:latin typeface="Calibri" panose="020F0502020204030204" pitchFamily="34" charset="0"/>
                </a:rPr>
                <a:t>により形成」、</a:t>
              </a:r>
              <a:endParaRPr kumimoji="0" lang="en-US" altLang="ja-JP" sz="1300">
                <a:solidFill>
                  <a:srgbClr val="000000"/>
                </a:solidFill>
                <a:latin typeface="Calibri" panose="020F0502020204030204" pitchFamily="34" charset="0"/>
              </a:endParaRPr>
            </a:p>
            <a:p>
              <a:pPr algn="just">
                <a:spcBef>
                  <a:spcPct val="0"/>
                </a:spcBef>
                <a:buFont typeface="ＭＳ Ｐゴシック" panose="020B0600070205080204" pitchFamily="50" charset="-128"/>
                <a:buNone/>
              </a:pPr>
              <a:r>
                <a:rPr kumimoji="0" lang="ja-JP" altLang="en-US" sz="1300">
                  <a:solidFill>
                    <a:srgbClr val="000000"/>
                  </a:solidFill>
                  <a:latin typeface="Calibri" panose="020F0502020204030204" pitchFamily="34" charset="0"/>
                </a:rPr>
                <a:t>「</a:t>
              </a:r>
              <a:r>
                <a:rPr kumimoji="0" lang="ja-JP" altLang="en-US" sz="1300" b="1">
                  <a:solidFill>
                    <a:srgbClr val="000000"/>
                  </a:solidFill>
                  <a:latin typeface="Calibri" panose="020F0502020204030204" pitchFamily="34" charset="0"/>
                </a:rPr>
                <a:t>地域の固有の特性と密接に関連</a:t>
              </a:r>
              <a:r>
                <a:rPr kumimoji="0" lang="ja-JP" altLang="en-US" sz="1300">
                  <a:solidFill>
                    <a:srgbClr val="000000"/>
                  </a:solidFill>
                  <a:latin typeface="Calibri" panose="020F0502020204030204" pitchFamily="34" charset="0"/>
                </a:rPr>
                <a:t>」、「</a:t>
              </a:r>
              <a:r>
                <a:rPr kumimoji="0" lang="ja-JP" altLang="en-US" sz="1300" b="1">
                  <a:solidFill>
                    <a:srgbClr val="000000"/>
                  </a:solidFill>
                  <a:latin typeface="Calibri" panose="020F0502020204030204" pitchFamily="34" charset="0"/>
                </a:rPr>
                <a:t>地域の活性化</a:t>
              </a:r>
              <a:r>
                <a:rPr kumimoji="0" lang="ja-JP" altLang="en-US" sz="1300">
                  <a:solidFill>
                    <a:srgbClr val="000000"/>
                  </a:solidFill>
                  <a:latin typeface="Calibri" panose="020F0502020204030204" pitchFamily="34" charset="0"/>
                </a:rPr>
                <a:t>に資する」ものである。</a:t>
              </a:r>
              <a:endParaRPr kumimoji="0" lang="en-US" altLang="ja-JP" sz="1300">
                <a:solidFill>
                  <a:srgbClr val="000000"/>
                </a:solidFill>
                <a:latin typeface="Calibri" panose="020F0502020204030204" pitchFamily="34" charset="0"/>
              </a:endParaRPr>
            </a:p>
            <a:p>
              <a:pPr algn="just">
                <a:spcBef>
                  <a:spcPct val="0"/>
                </a:spcBef>
                <a:buFont typeface="ＭＳ Ｐゴシック" panose="020B0600070205080204" pitchFamily="50" charset="-128"/>
                <a:buNone/>
              </a:pPr>
              <a:endParaRPr kumimoji="0" lang="en-US" altLang="ja-JP" sz="1300">
                <a:solidFill>
                  <a:srgbClr val="000000"/>
                </a:solidFill>
                <a:latin typeface="Calibri" panose="020F0502020204030204" pitchFamily="34" charset="0"/>
              </a:endParaRPr>
            </a:p>
          </p:txBody>
        </p:sp>
        <p:sp>
          <p:nvSpPr>
            <p:cNvPr id="2331" name="テキスト ボックス 335"/>
            <p:cNvSpPr txBox="1">
              <a:spLocks noChangeArrowheads="1"/>
            </p:cNvSpPr>
            <p:nvPr/>
          </p:nvSpPr>
          <p:spPr>
            <a:xfrm>
              <a:off x="3709197" y="719283"/>
              <a:ext cx="8588867" cy="215444"/>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a:solidFill>
                    <a:srgbClr val="000000"/>
                  </a:solidFill>
                  <a:latin typeface="Calibri" panose="020F0502020204030204" pitchFamily="34" charset="0"/>
                </a:rPr>
                <a:t>※</a:t>
              </a:r>
              <a:r>
                <a:rPr lang="ja-JP" altLang="en-US" sz="800">
                  <a:solidFill>
                    <a:srgbClr val="000000"/>
                  </a:solidFill>
                  <a:latin typeface="Calibri" panose="020F0502020204030204" pitchFamily="34" charset="0"/>
                </a:rPr>
                <a:t>良好な景観の形成は、「現にある良好な景観を保全することのみならず、新たに良好な景観を創出することを含む」。</a:t>
              </a:r>
            </a:p>
          </p:txBody>
        </p:sp>
      </p:grpSp>
      <p:sp>
        <p:nvSpPr>
          <p:cNvPr id="2332" name="AutoShape 5"/>
          <p:cNvSpPr>
            <a:spLocks noChangeArrowheads="1"/>
          </p:cNvSpPr>
          <p:nvPr/>
        </p:nvSpPr>
        <p:spPr>
          <a:xfrm>
            <a:off x="8181975" y="1300163"/>
            <a:ext cx="728663" cy="681037"/>
          </a:xfrm>
          <a:prstGeom prst="downArrow">
            <a:avLst>
              <a:gd name="adj1" fmla="val 23757"/>
              <a:gd name="adj2" fmla="val 18717"/>
            </a:avLst>
          </a:prstGeom>
          <a:solidFill>
            <a:srgbClr val="1F497D">
              <a:lumMod val="60000"/>
              <a:lumOff val="40000"/>
            </a:srgbClr>
          </a:solidFill>
          <a:ln w="9525">
            <a:noFill/>
            <a:miter lim="800000"/>
            <a:headEnd/>
            <a:tailEnd/>
          </a:ln>
        </p:spPr>
        <p:txBody>
          <a:bodyPr vert="eaVert"/>
          <a:lstStyle/>
          <a:p>
            <a:pPr eaLnBrk="1" fontAlgn="auto" hangingPunct="1">
              <a:spcBef>
                <a:spcPts val="0"/>
              </a:spcBef>
              <a:spcAft>
                <a:spcPts val="0"/>
              </a:spcAft>
              <a:defRPr/>
            </a:pPr>
            <a:endParaRPr kumimoji="0" lang="ja-JP" altLang="en-US" kern="0">
              <a:solidFill>
                <a:prstClr val="black"/>
              </a:solidFill>
              <a:latin typeface="Calibri"/>
            </a:endParaRPr>
          </a:p>
        </p:txBody>
      </p:sp>
      <p:sp>
        <p:nvSpPr>
          <p:cNvPr id="2333"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563EC37-537E-4D86-924E-33907303B1F1}" type="slidenum">
              <a:rPr lang="en-US" altLang="ja-JP" sz="1400" smtClean="0">
                <a:solidFill>
                  <a:srgbClr val="000000"/>
                </a:solidFill>
              </a:rPr>
              <a:pPr>
                <a:spcBef>
                  <a:spcPct val="0"/>
                </a:spcBef>
                <a:buFontTx/>
                <a:buNone/>
              </a:pPr>
              <a:t>6</a:t>
            </a:fld>
            <a:endParaRPr lang="en-US" altLang="ja-JP" sz="1400">
              <a:solidFill>
                <a:srgbClr val="000000"/>
              </a:solidFill>
            </a:endParaRPr>
          </a:p>
        </p:txBody>
      </p:sp>
      <p:sp>
        <p:nvSpPr>
          <p:cNvPr id="2334" name="二等辺三角形 259"/>
          <p:cNvSpPr/>
          <p:nvPr/>
        </p:nvSpPr>
        <p:spPr>
          <a:xfrm flipV="1">
            <a:off x="365125" y="1852613"/>
            <a:ext cx="1085850" cy="122237"/>
          </a:xfrm>
          <a:prstGeom prst="triangle">
            <a:avLst/>
          </a:prstGeom>
          <a:solidFill>
            <a:srgbClr val="1F497D">
              <a:lumMod val="75000"/>
            </a:srgbClr>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ja-JP" altLang="en-US" kern="0">
              <a:solidFill>
                <a:prstClr val="white"/>
              </a:solidFill>
              <a:latin typeface="Calibri"/>
            </a:endParaRPr>
          </a:p>
        </p:txBody>
      </p:sp>
      <p:sp>
        <p:nvSpPr>
          <p:cNvPr id="2335" name="Rectangle 4"/>
          <p:cNvSpPr>
            <a:spLocks noChangeArrowheads="1"/>
          </p:cNvSpPr>
          <p:nvPr/>
        </p:nvSpPr>
        <p:spPr>
          <a:xfrm>
            <a:off x="673100" y="1811338"/>
            <a:ext cx="466725" cy="117475"/>
          </a:xfrm>
          <a:prstGeom prst="rect">
            <a:avLst/>
          </a:prstGeom>
          <a:solidFill>
            <a:srgbClr val="1F497D">
              <a:lumMod val="75000"/>
            </a:srgbClr>
          </a:solidFill>
          <a:ln w="19050">
            <a:noFill/>
            <a:miter lim="800000"/>
            <a:headEnd/>
            <a:tailEnd/>
          </a:ln>
        </p:spPr>
        <p:txBody>
          <a:bodyPr wrap="none" anchor="ctr"/>
          <a:lstStyle/>
          <a:p>
            <a:pPr eaLnBrk="1" fontAlgn="auto" hangingPunct="1">
              <a:spcBef>
                <a:spcPts val="0"/>
              </a:spcBef>
              <a:spcAft>
                <a:spcPts val="0"/>
              </a:spcAft>
              <a:defRPr/>
            </a:pPr>
            <a:endParaRPr kumimoji="0" lang="ja-JP" altLang="en-US" kern="0">
              <a:solidFill>
                <a:prstClr val="black"/>
              </a:solidFill>
              <a:latin typeface="Calibri"/>
            </a:endParaRPr>
          </a:p>
        </p:txBody>
      </p:sp>
    </p:spTree>
    <p:extLst>
      <p:ext uri="{BB962C8B-B14F-4D97-AF65-F5344CB8AC3E}">
        <p14:creationId xmlns:p14="http://schemas.microsoft.com/office/powerpoint/2010/main" val="1866844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8" name="Rectangle 2"/>
          <p:cNvSpPr txBox="1">
            <a:spLocks noChangeArrowheads="1"/>
          </p:cNvSpPr>
          <p:nvPr/>
        </p:nvSpPr>
        <p:spPr>
          <a:xfrm>
            <a:off x="0" y="-1589"/>
            <a:ext cx="8460432" cy="5729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800" dirty="0"/>
              <a:t>「</a:t>
            </a:r>
            <a:r>
              <a:rPr lang="ja-JP" altLang="ja-JP" sz="1800" dirty="0"/>
              <a:t>景観計画策定・改定の手引き</a:t>
            </a:r>
            <a:r>
              <a:rPr lang="ja-JP" altLang="en-US" sz="1800" dirty="0"/>
              <a:t>」・「景観計画・まちづくりの質向上</a:t>
            </a:r>
            <a:r>
              <a:rPr lang="ja-JP" altLang="ja-JP" sz="1800" dirty="0"/>
              <a:t>アイデア集</a:t>
            </a:r>
            <a:r>
              <a:rPr lang="ja-JP" altLang="en-US" sz="1800" dirty="0"/>
              <a:t>」</a:t>
            </a:r>
            <a:r>
              <a:rPr lang="ja-JP" altLang="ja-JP" sz="1800" dirty="0"/>
              <a:t>について</a:t>
            </a:r>
            <a:r>
              <a:rPr lang="ja-JP" altLang="en-US" sz="1800" kern="0" dirty="0">
                <a:latin typeface="+mj-ea"/>
                <a:cs typeface="メイリオ" panose="020B0604030504040204" pitchFamily="50" charset="-128"/>
              </a:rPr>
              <a:t>　</a:t>
            </a:r>
          </a:p>
        </p:txBody>
      </p:sp>
      <p:pic>
        <p:nvPicPr>
          <p:cNvPr id="2279" name="図 1"/>
          <p:cNvPicPr>
            <a:picLocks noChangeAspect="1"/>
          </p:cNvPicPr>
          <p:nvPr/>
        </p:nvPicPr>
        <p:blipFill>
          <a:blip r:embed="rId3"/>
          <a:srcRect l="10301" t="6937" r="10213" b="7211"/>
          <a:stretch>
            <a:fillRect/>
          </a:stretch>
        </p:blipFill>
        <p:spPr>
          <a:xfrm>
            <a:off x="306764" y="2694325"/>
            <a:ext cx="2558052" cy="3908135"/>
          </a:xfrm>
          <a:prstGeom prst="rect">
            <a:avLst/>
          </a:prstGeom>
        </p:spPr>
      </p:pic>
      <p:pic>
        <p:nvPicPr>
          <p:cNvPr id="2280" name="図 2"/>
          <p:cNvPicPr>
            <a:picLocks noChangeAspect="1"/>
          </p:cNvPicPr>
          <p:nvPr/>
        </p:nvPicPr>
        <p:blipFill>
          <a:blip r:embed="rId4"/>
          <a:srcRect l="9251" t="7182" r="9479" b="6636"/>
          <a:stretch>
            <a:fillRect/>
          </a:stretch>
        </p:blipFill>
        <p:spPr>
          <a:xfrm>
            <a:off x="3244895" y="2694325"/>
            <a:ext cx="2605059" cy="3907589"/>
          </a:xfrm>
          <a:prstGeom prst="rect">
            <a:avLst/>
          </a:prstGeom>
        </p:spPr>
      </p:pic>
      <p:pic>
        <p:nvPicPr>
          <p:cNvPr id="2281" name="図 3"/>
          <p:cNvPicPr>
            <a:picLocks noChangeAspect="1"/>
          </p:cNvPicPr>
          <p:nvPr/>
        </p:nvPicPr>
        <p:blipFill>
          <a:blip r:embed="rId5"/>
          <a:srcRect l="9898" t="6950" r="9898" b="6950"/>
          <a:stretch>
            <a:fillRect/>
          </a:stretch>
        </p:blipFill>
        <p:spPr>
          <a:xfrm>
            <a:off x="6182177" y="2699658"/>
            <a:ext cx="2568276" cy="3899974"/>
          </a:xfrm>
          <a:prstGeom prst="rect">
            <a:avLst/>
          </a:prstGeom>
        </p:spPr>
      </p:pic>
      <p:sp>
        <p:nvSpPr>
          <p:cNvPr id="2282" name="テキスト ボックス 13"/>
          <p:cNvSpPr txBox="1"/>
          <p:nvPr/>
        </p:nvSpPr>
        <p:spPr>
          <a:xfrm>
            <a:off x="233515" y="1437159"/>
            <a:ext cx="2704550" cy="1200329"/>
          </a:xfrm>
          <a:prstGeom prst="rect">
            <a:avLst/>
          </a:prstGeom>
          <a:noFill/>
          <a:ln>
            <a:solidFill>
              <a:schemeClr val="bg2">
                <a:lumMod val="60000"/>
                <a:lumOff val="40000"/>
              </a:schemeClr>
            </a:solid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○策定編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これから景観計画策定に取り組む地方公共団体向けに、</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景観計画策定の基本的な進め方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「財源の確保」「職員不足」「知識や技術の不足」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等の課題を解決する工夫事例をとりまとめ。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83" name="テキスト ボックス 14"/>
          <p:cNvSpPr txBox="1"/>
          <p:nvPr/>
        </p:nvSpPr>
        <p:spPr>
          <a:xfrm>
            <a:off x="3189990" y="1438739"/>
            <a:ext cx="2687109" cy="1200329"/>
          </a:xfrm>
          <a:prstGeom prst="rect">
            <a:avLst/>
          </a:prstGeom>
          <a:noFill/>
          <a:ln>
            <a:solidFill>
              <a:schemeClr val="bg2">
                <a:lumMod val="60000"/>
                <a:lumOff val="40000"/>
              </a:schemeClr>
            </a:solid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○改定編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これまで景観計画を策定し景観まちづくりに取り組んできた地方公共団体向けに、景観計画改定の検討の参考となるよう、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具体的な改定内容の検討方法、景観計画改定案の作成方法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などを整理。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84" name="テキスト ボックス 15"/>
          <p:cNvSpPr txBox="1"/>
          <p:nvPr/>
        </p:nvSpPr>
        <p:spPr>
          <a:xfrm>
            <a:off x="6161773" y="1442492"/>
            <a:ext cx="2618979" cy="1200329"/>
          </a:xfrm>
          <a:prstGeom prst="rect">
            <a:avLst/>
          </a:prstGeom>
          <a:noFill/>
          <a:ln>
            <a:solidFill>
              <a:schemeClr val="bg2">
                <a:lumMod val="60000"/>
                <a:lumOff val="40000"/>
              </a:schemeClr>
            </a:solid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○質向上アイデア集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景観まちづくりに取り組む地方公共団体が取組をステップアップする際の参考となるよう、</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景観まちづくりの質向上のアイデア、個別の景観課題への対応、アンケート結果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などをとりまとめ。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85" name="テキスト ボックス 16"/>
          <p:cNvSpPr txBox="1"/>
          <p:nvPr/>
        </p:nvSpPr>
        <p:spPr>
          <a:xfrm>
            <a:off x="200766" y="641658"/>
            <a:ext cx="8579986" cy="738664"/>
          </a:xfrm>
          <a:prstGeom prst="rect">
            <a:avLst/>
          </a:prstGeom>
          <a:noFill/>
          <a:ln>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地方公共団体による景観まちづくりの取組を一層推進するため、平成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月に公表した「景観計画策定の手引き」「別冊　景観計画・まちづくりの取組事例集」の内容をもとに、令和４年３月に「景観計画策定・改定の手引き」及び「景観計画・まちづくりの質向上アイデア集」を公表。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86" name="テキスト ボックス 9"/>
          <p:cNvSpPr txBox="1"/>
          <p:nvPr/>
        </p:nvSpPr>
        <p:spPr>
          <a:xfrm>
            <a:off x="1769070" y="6588360"/>
            <a:ext cx="7083142" cy="253023"/>
          </a:xfrm>
          <a:prstGeom prst="rect">
            <a:avLst/>
          </a:prstGeom>
          <a:noFill/>
          <a:ln>
            <a:noFill/>
          </a:ln>
        </p:spPr>
        <p:txBody>
          <a:bodyPr wrap="square" rtlCol="0">
            <a:spAutoFit/>
          </a:bodyPr>
          <a:lstStyle/>
          <a:p>
            <a:pPr algn="r"/>
            <a:r>
              <a:rPr lang="ja-JP" altLang="en-US" sz="105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050" dirty="0" err="1">
                <a:latin typeface="Meiryo UI" panose="020B0604030504040204" pitchFamily="50" charset="-128"/>
                <a:ea typeface="Meiryo UI" panose="020B0604030504040204" pitchFamily="50" charset="-128"/>
                <a:cs typeface="Meiryo UI" panose="020B0604030504040204" pitchFamily="50" charset="-128"/>
              </a:rPr>
              <a:t>URL：https</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://www.mlit.go.jp/toshi/townscape/toshi_parkgreen_tk_000085.html</a:t>
            </a:r>
          </a:p>
        </p:txBody>
      </p:sp>
      <p:sp>
        <p:nvSpPr>
          <p:cNvPr id="2287" name="スライド番号プレースホルダー 4"/>
          <p:cNvSpPr>
            <a:spLocks noGrp="1"/>
          </p:cNvSpPr>
          <p:nvPr>
            <p:ph type="sldNum" sz="quarter" idx="12"/>
          </p:nvPr>
        </p:nvSpPr>
        <p:spPr>
          <a:xfrm>
            <a:off x="7010400" y="6298418"/>
            <a:ext cx="2133600" cy="288925"/>
          </a:xfrm>
        </p:spPr>
        <p:txBody>
          <a:bodyPr/>
          <a:lstStyle/>
          <a:p>
            <a:pPr>
              <a:defRPr/>
            </a:pPr>
            <a:fld id="{1B1A8EB1-125A-443F-A46C-5E1B37C9C3F9}" type="slidenum">
              <a:rPr lang="en-US" altLang="ja-JP" smtClean="0">
                <a:solidFill>
                  <a:srgbClr val="000000"/>
                </a:solidFill>
              </a:rPr>
              <a:pPr>
                <a:defRPr/>
              </a:pPr>
              <a:t>69</a:t>
            </a:fld>
            <a:endParaRPr lang="en-US" altLang="ja-JP" dirty="0">
              <a:solidFill>
                <a:srgbClr val="000000"/>
              </a:solidFill>
            </a:endParaRPr>
          </a:p>
        </p:txBody>
      </p:sp>
    </p:spTree>
    <p:extLst>
      <p:ext uri="{BB962C8B-B14F-4D97-AF65-F5344CB8AC3E}">
        <p14:creationId xmlns:p14="http://schemas.microsoft.com/office/powerpoint/2010/main" val="2788718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4" name="正方形/長方形 6"/>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95" name="正方形/長方形 3"/>
          <p:cNvSpPr>
            <a:spLocks noChangeArrowheads="1"/>
          </p:cNvSpPr>
          <p:nvPr/>
        </p:nvSpPr>
        <p:spPr>
          <a:xfrm>
            <a:off x="1692274" y="2565400"/>
            <a:ext cx="7128197" cy="707886"/>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４．景観整備の効果及び事例</a:t>
            </a:r>
            <a:endParaRPr lang="en-US" altLang="ja-JP" sz="4000" dirty="0">
              <a:solidFill>
                <a:srgbClr val="4087C8"/>
              </a:solidFill>
              <a:latin typeface="HGS創英角ｺﾞｼｯｸUB" panose="020B0900000000000000" pitchFamily="50" charset="-128"/>
              <a:ea typeface="HGS創英角ｺﾞｼｯｸUB" panose="020B0900000000000000" pitchFamily="50" charset="-128"/>
            </a:endParaRPr>
          </a:p>
        </p:txBody>
      </p:sp>
      <p:sp>
        <p:nvSpPr>
          <p:cNvPr id="3796"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97" name="スライド番号プレースホルダー 1"/>
          <p:cNvSpPr>
            <a:spLocks noGrp="1"/>
          </p:cNvSpPr>
          <p:nvPr>
            <p:ph type="sldNum" sz="quarter" idx="12"/>
          </p:nvPr>
        </p:nvSpPr>
        <p:spPr>
          <a:xfrm>
            <a:off x="6876256" y="6453336"/>
            <a:ext cx="2133600" cy="283673"/>
          </a:xfrm>
        </p:spPr>
        <p:txBody>
          <a:bodyPr/>
          <a:lstStyle/>
          <a:p>
            <a:pPr>
              <a:defRPr/>
            </a:pPr>
            <a:fld id="{DBBE10F1-6C56-48FB-8F8E-4ACF42294D14}" type="slidenum">
              <a:rPr lang="en-US" altLang="ja-JP" sz="1800" smtClean="0">
                <a:solidFill>
                  <a:srgbClr val="000000"/>
                </a:solidFill>
              </a:rPr>
              <a:pPr>
                <a:defRPr/>
              </a:pPr>
              <a:t>70</a:t>
            </a:fld>
            <a:endParaRPr lang="en-US" altLang="ja-JP" sz="1800" dirty="0">
              <a:solidFill>
                <a:srgbClr val="000000"/>
              </a:solidFill>
            </a:endParaRPr>
          </a:p>
        </p:txBody>
      </p:sp>
    </p:spTree>
    <p:extLst>
      <p:ext uri="{BB962C8B-B14F-4D97-AF65-F5344CB8AC3E}">
        <p14:creationId xmlns:p14="http://schemas.microsoft.com/office/powerpoint/2010/main" val="2953306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3" name="テキスト ボックス 4"/>
          <p:cNvSpPr txBox="1"/>
          <p:nvPr/>
        </p:nvSpPr>
        <p:spPr>
          <a:xfrm>
            <a:off x="107505" y="581160"/>
            <a:ext cx="6972778" cy="584775"/>
          </a:xfrm>
          <a:prstGeom prst="rect">
            <a:avLst/>
          </a:prstGeom>
          <a:solidFill>
            <a:schemeClr val="bg1"/>
          </a:solidFill>
          <a:ln w="12700">
            <a:solidFill>
              <a:schemeClr val="tx1"/>
            </a:solidFill>
          </a:ln>
        </p:spPr>
        <p:txBody>
          <a:bodyPr wrap="square">
            <a:spAutoFit/>
          </a:bodyPr>
          <a:lstStyle/>
          <a:p>
            <a:pPr>
              <a:defRPr/>
            </a:pPr>
            <a:r>
              <a:rPr lang="ja-JP" altLang="en-US" sz="1600" dirty="0">
                <a:solidFill>
                  <a:srgbClr val="000000"/>
                </a:solidFill>
                <a:latin typeface="ＭＳ Ｐゴシック" pitchFamily="50" charset="-128"/>
                <a:ea typeface="ＭＳ Ｐゴシック" charset="-128"/>
              </a:rPr>
              <a:t>　公共事業を進める際に、景観配慮をすることで</a:t>
            </a:r>
            <a:r>
              <a:rPr lang="en-US" altLang="ja-JP" sz="1600" dirty="0">
                <a:solidFill>
                  <a:srgbClr val="000000"/>
                </a:solidFill>
                <a:latin typeface="ＭＳ Ｐゴシック" pitchFamily="50" charset="-128"/>
                <a:ea typeface="ＭＳ Ｐゴシック" charset="-128"/>
              </a:rPr>
              <a:t>『</a:t>
            </a:r>
            <a:r>
              <a:rPr lang="ja-JP" altLang="en-US" sz="1600" dirty="0">
                <a:solidFill>
                  <a:srgbClr val="000000"/>
                </a:solidFill>
                <a:latin typeface="ＭＳ Ｐゴシック" pitchFamily="50" charset="-128"/>
                <a:ea typeface="ＭＳ Ｐゴシック" charset="-128"/>
              </a:rPr>
              <a:t>公共事業による良質な空間の創出が地域のまちづくりに及ぼす効果（まちづくり効果）</a:t>
            </a:r>
            <a:r>
              <a:rPr lang="en-US" altLang="ja-JP" sz="1600" dirty="0">
                <a:solidFill>
                  <a:srgbClr val="000000"/>
                </a:solidFill>
                <a:latin typeface="ＭＳ Ｐゴシック" pitchFamily="50" charset="-128"/>
                <a:ea typeface="ＭＳ Ｐゴシック" charset="-128"/>
              </a:rPr>
              <a:t>』</a:t>
            </a:r>
            <a:r>
              <a:rPr lang="ja-JP" altLang="en-US" sz="1600" dirty="0">
                <a:solidFill>
                  <a:srgbClr val="000000"/>
                </a:solidFill>
                <a:latin typeface="ＭＳ Ｐゴシック" pitchFamily="50" charset="-128"/>
                <a:ea typeface="ＭＳ Ｐゴシック" charset="-128"/>
              </a:rPr>
              <a:t>の高まりが期待できる。</a:t>
            </a:r>
            <a:endParaRPr lang="en-US" altLang="ja-JP" sz="1600" dirty="0">
              <a:solidFill>
                <a:srgbClr val="000000"/>
              </a:solidFill>
              <a:latin typeface="ＭＳ Ｐゴシック" pitchFamily="50" charset="-128"/>
              <a:ea typeface="ＭＳ Ｐゴシック" charset="-128"/>
            </a:endParaRPr>
          </a:p>
        </p:txBody>
      </p:sp>
      <p:sp>
        <p:nvSpPr>
          <p:cNvPr id="3804" name="タイトル 1"/>
          <p:cNvSpPr>
            <a:spLocks noGrp="1"/>
          </p:cNvSpPr>
          <p:nvPr>
            <p:ph type="title"/>
          </p:nvPr>
        </p:nvSpPr>
        <p:spPr>
          <a:xfrm>
            <a:off x="72008" y="44624"/>
            <a:ext cx="7380312" cy="381000"/>
          </a:xfrm>
          <a:noFill/>
        </p:spPr>
        <p:txBody>
          <a:bodyPr/>
          <a:lstStyle/>
          <a:p>
            <a:r>
              <a:rPr kumimoji="1" lang="ja-JP" altLang="en-US" sz="2400" dirty="0"/>
              <a:t>景観配慮がまちづくりに及ぼす効果</a:t>
            </a:r>
          </a:p>
        </p:txBody>
      </p:sp>
      <p:sp>
        <p:nvSpPr>
          <p:cNvPr id="3805" name="テキスト ボックス 8"/>
          <p:cNvSpPr txBox="1">
            <a:spLocks noChangeArrowheads="1"/>
          </p:cNvSpPr>
          <p:nvPr/>
        </p:nvSpPr>
        <p:spPr>
          <a:xfrm>
            <a:off x="7151074" y="615355"/>
            <a:ext cx="1980839" cy="584775"/>
          </a:xfrm>
          <a:prstGeom prst="rect">
            <a:avLst/>
          </a:prstGeom>
          <a:noFill/>
          <a:ln w="9525">
            <a:noFill/>
            <a:miter lim="800000"/>
            <a:headEnd/>
            <a:tailEnd/>
          </a:ln>
        </p:spPr>
        <p:txBody>
          <a:bodyPr wrap="square">
            <a:spAutoFit/>
          </a:bodyPr>
          <a:lstStyle/>
          <a:p>
            <a:r>
              <a:rPr lang="ja-JP" altLang="en-US" sz="800" dirty="0">
                <a:solidFill>
                  <a:srgbClr val="000000"/>
                </a:solidFill>
                <a:latin typeface="ＭＳ ゴシック" pitchFamily="49" charset="-128"/>
                <a:ea typeface="ＭＳ ゴシック" pitchFamily="49" charset="-128"/>
              </a:rPr>
              <a:t>出典：</a:t>
            </a:r>
            <a:r>
              <a:rPr lang="en-US" altLang="ja-JP" sz="800" dirty="0">
                <a:solidFill>
                  <a:srgbClr val="000000"/>
                </a:solidFill>
                <a:latin typeface="ＭＳ ゴシック" pitchFamily="49" charset="-128"/>
                <a:ea typeface="ＭＳ ゴシック" pitchFamily="49" charset="-128"/>
              </a:rPr>
              <a:t>『</a:t>
            </a:r>
            <a:r>
              <a:rPr lang="ja-JP" altLang="en-US" sz="800" dirty="0">
                <a:solidFill>
                  <a:srgbClr val="000000"/>
                </a:solidFill>
                <a:latin typeface="ＭＳ ゴシック" pitchFamily="49" charset="-128"/>
                <a:ea typeface="ＭＳ ゴシック" pitchFamily="49" charset="-128"/>
              </a:rPr>
              <a:t>「まちづくり効果」を高める公共事業の進め方（案）～公共事業における景観配慮の事例に学ぶ～</a:t>
            </a:r>
            <a:r>
              <a:rPr lang="en-US" altLang="ja-JP" sz="800" dirty="0">
                <a:solidFill>
                  <a:srgbClr val="000000"/>
                </a:solidFill>
                <a:latin typeface="ＭＳ ゴシック" pitchFamily="49" charset="-128"/>
                <a:ea typeface="ＭＳ ゴシック" pitchFamily="49" charset="-128"/>
              </a:rPr>
              <a:t>』</a:t>
            </a:r>
          </a:p>
          <a:p>
            <a:r>
              <a:rPr lang="ja-JP" altLang="en-US" sz="800" dirty="0">
                <a:solidFill>
                  <a:srgbClr val="000000"/>
                </a:solidFill>
                <a:latin typeface="ＭＳ ゴシック" pitchFamily="49" charset="-128"/>
                <a:ea typeface="ＭＳ ゴシック" pitchFamily="49" charset="-128"/>
              </a:rPr>
              <a:t>国土技術政策総合研究所</a:t>
            </a:r>
            <a:r>
              <a:rPr lang="en-US" altLang="ja-JP" sz="800" dirty="0">
                <a:solidFill>
                  <a:srgbClr val="000000"/>
                </a:solidFill>
                <a:latin typeface="ＭＳ ゴシック" pitchFamily="49" charset="-128"/>
                <a:ea typeface="ＭＳ ゴシック" pitchFamily="49" charset="-128"/>
              </a:rPr>
              <a:t>,</a:t>
            </a:r>
            <a:r>
              <a:rPr lang="ja-JP" altLang="en-US" sz="800" dirty="0">
                <a:solidFill>
                  <a:srgbClr val="000000"/>
                </a:solidFill>
                <a:latin typeface="ＭＳ ゴシック" pitchFamily="49" charset="-128"/>
                <a:ea typeface="ＭＳ ゴシック" pitchFamily="49" charset="-128"/>
              </a:rPr>
              <a:t>平成</a:t>
            </a:r>
            <a:r>
              <a:rPr lang="en-US" altLang="ja-JP" sz="800" dirty="0">
                <a:solidFill>
                  <a:srgbClr val="000000"/>
                </a:solidFill>
                <a:latin typeface="ＭＳ ゴシック" pitchFamily="49" charset="-128"/>
                <a:ea typeface="ＭＳ ゴシック" pitchFamily="49" charset="-128"/>
              </a:rPr>
              <a:t>26</a:t>
            </a:r>
            <a:r>
              <a:rPr lang="ja-JP" altLang="en-US" sz="800" dirty="0">
                <a:solidFill>
                  <a:srgbClr val="000000"/>
                </a:solidFill>
                <a:latin typeface="ＭＳ ゴシック" pitchFamily="49" charset="-128"/>
                <a:ea typeface="ＭＳ ゴシック" pitchFamily="49" charset="-128"/>
              </a:rPr>
              <a:t>年</a:t>
            </a:r>
            <a:endParaRPr lang="en-US" altLang="ja-JP" sz="800" dirty="0">
              <a:solidFill>
                <a:srgbClr val="000000"/>
              </a:solidFill>
              <a:latin typeface="ＭＳ ゴシック" pitchFamily="49" charset="-128"/>
              <a:ea typeface="ＭＳ ゴシック" pitchFamily="49" charset="-128"/>
            </a:endParaRPr>
          </a:p>
        </p:txBody>
      </p:sp>
      <p:sp>
        <p:nvSpPr>
          <p:cNvPr id="3806" name="Rectangle 21"/>
          <p:cNvSpPr>
            <a:spLocks noChangeArrowheads="1"/>
          </p:cNvSpPr>
          <p:nvPr/>
        </p:nvSpPr>
        <p:spPr>
          <a:xfrm>
            <a:off x="114868" y="1208798"/>
            <a:ext cx="8878887" cy="5573002"/>
          </a:xfrm>
          <a:prstGeom prst="rect">
            <a:avLst/>
          </a:prstGeom>
          <a:solidFill>
            <a:srgbClr val="DCE6F2"/>
          </a:solidFill>
          <a:ln w="9525">
            <a:solidFill>
              <a:schemeClr val="bg1">
                <a:lumMod val="65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07" name="Freeform 37"/>
          <p:cNvSpPr/>
          <p:nvPr/>
        </p:nvSpPr>
        <p:spPr>
          <a:xfrm>
            <a:off x="1020271" y="1731003"/>
            <a:ext cx="7851920" cy="2393321"/>
          </a:xfrm>
          <a:prstGeom prst="roundRect">
            <a:avLst>
              <a:gd name="adj" fmla="val 3431"/>
            </a:avLst>
          </a:prstGeom>
          <a:solidFill>
            <a:srgbClr val="FFFF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08" name="Rectangle 50"/>
          <p:cNvSpPr>
            <a:spLocks noChangeArrowheads="1"/>
          </p:cNvSpPr>
          <p:nvPr/>
        </p:nvSpPr>
        <p:spPr>
          <a:xfrm>
            <a:off x="1056484" y="1260391"/>
            <a:ext cx="7882009" cy="173832"/>
          </a:xfrm>
          <a:prstGeom prst="rect">
            <a:avLst/>
          </a:prstGeom>
          <a:solidFill>
            <a:srgbClr val="0070C0"/>
          </a:solidFill>
          <a:ln>
            <a:noFill/>
          </a:ln>
        </p:spPr>
        <p:txBody>
          <a:bodyPr vert="horz" wrap="square" lIns="91440" tIns="45720" rIns="91440" bIns="45720" numCol="1" anchor="ctr" anchorCtr="0" compatLnSpc="1">
            <a:prstTxWarp prst="textNoShape">
              <a:avLst/>
            </a:prstTxWarp>
          </a:bodyPr>
          <a:lstStyle/>
          <a:p>
            <a:pPr algn="ctr"/>
            <a:r>
              <a:rPr lang="ja-JP" altLang="en-US" sz="1200" dirty="0">
                <a:solidFill>
                  <a:srgbClr val="FFFFFF"/>
                </a:solidFill>
                <a:latin typeface="Arial" charset="0"/>
                <a:ea typeface="ＭＳ Ｐゴシック" charset="-128"/>
              </a:rPr>
              <a:t>効果の種類（７つの種類に分類）</a:t>
            </a:r>
          </a:p>
        </p:txBody>
      </p:sp>
      <p:sp>
        <p:nvSpPr>
          <p:cNvPr id="3809" name="Rectangle 57"/>
          <p:cNvSpPr>
            <a:spLocks noChangeArrowheads="1"/>
          </p:cNvSpPr>
          <p:nvPr/>
        </p:nvSpPr>
        <p:spPr>
          <a:xfrm>
            <a:off x="470844" y="1723940"/>
            <a:ext cx="445217" cy="2400383"/>
          </a:xfrm>
          <a:prstGeom prst="rect">
            <a:avLst/>
          </a:prstGeom>
          <a:solidFill>
            <a:srgbClr val="FFFFCC"/>
          </a:solidFill>
          <a:ln w="9525">
            <a:solidFill>
              <a:srgbClr val="000000"/>
            </a:solidFill>
            <a:miter lim="800000"/>
            <a:headEnd/>
            <a:tailEnd/>
          </a:ln>
        </p:spPr>
        <p:txBody>
          <a:bodyPr vert="eaVert" wrap="square" lIns="91440" tIns="45720" rIns="91440" bIns="45720" numCol="1" anchor="ctr" anchorCtr="0" compatLnSpc="1">
            <a:prstTxWarp prst="textNoShape">
              <a:avLst/>
            </a:prstTxWarp>
          </a:bodyPr>
          <a:lstStyle/>
          <a:p>
            <a:pPr algn="ctr"/>
            <a:r>
              <a:rPr lang="ja-JP" altLang="en-US" sz="1200" dirty="0">
                <a:solidFill>
                  <a:srgbClr val="000000"/>
                </a:solidFill>
                <a:latin typeface="Arial" charset="0"/>
                <a:ea typeface="ＭＳ Ｐゴシック" charset="-128"/>
              </a:rPr>
              <a:t>当該事業において発現する効果</a:t>
            </a:r>
          </a:p>
        </p:txBody>
      </p:sp>
      <p:sp>
        <p:nvSpPr>
          <p:cNvPr id="3810" name="Rectangle 87"/>
          <p:cNvSpPr>
            <a:spLocks noChangeArrowheads="1"/>
          </p:cNvSpPr>
          <p:nvPr/>
        </p:nvSpPr>
        <p:spPr>
          <a:xfrm>
            <a:off x="467544" y="4210564"/>
            <a:ext cx="448517" cy="2476697"/>
          </a:xfrm>
          <a:prstGeom prst="rect">
            <a:avLst/>
          </a:prstGeom>
          <a:solidFill>
            <a:srgbClr val="CCFFCC"/>
          </a:solidFill>
          <a:ln w="9525">
            <a:solidFill>
              <a:srgbClr val="000000"/>
            </a:solidFill>
            <a:miter lim="800000"/>
            <a:headEnd/>
            <a:tailEnd/>
          </a:ln>
        </p:spPr>
        <p:txBody>
          <a:bodyPr vert="eaVert" wrap="square" lIns="91440" tIns="45720" rIns="91440" bIns="45720" numCol="1" anchor="ctr" anchorCtr="0" compatLnSpc="1">
            <a:prstTxWarp prst="textNoShape">
              <a:avLst/>
            </a:prstTxWarp>
          </a:bodyPr>
          <a:lstStyle/>
          <a:p>
            <a:pPr algn="ctr"/>
            <a:r>
              <a:rPr lang="ja-JP" altLang="en-US" sz="1200" dirty="0">
                <a:solidFill>
                  <a:srgbClr val="000000"/>
                </a:solidFill>
                <a:latin typeface="Arial" charset="0"/>
                <a:ea typeface="ＭＳ Ｐゴシック" charset="-128"/>
              </a:rPr>
              <a:t>持続的なまちづくりに向けて当該事業が地域に及ぼす効果</a:t>
            </a:r>
          </a:p>
        </p:txBody>
      </p:sp>
      <p:sp>
        <p:nvSpPr>
          <p:cNvPr id="3811" name="Rectangle 141"/>
          <p:cNvSpPr>
            <a:spLocks noChangeArrowheads="1"/>
          </p:cNvSpPr>
          <p:nvPr/>
        </p:nvSpPr>
        <p:spPr>
          <a:xfrm>
            <a:off x="1124922" y="1493588"/>
            <a:ext cx="1017752" cy="179388"/>
          </a:xfrm>
          <a:prstGeom prst="rect">
            <a:avLst/>
          </a:prstGeom>
          <a:solidFill>
            <a:srgbClr val="E6B9B8"/>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人々の意識</a:t>
            </a:r>
          </a:p>
        </p:txBody>
      </p:sp>
      <p:grpSp>
        <p:nvGrpSpPr>
          <p:cNvPr id="3812" name="グループ化 1567"/>
          <p:cNvGrpSpPr/>
          <p:nvPr/>
        </p:nvGrpSpPr>
        <p:grpSpPr>
          <a:xfrm>
            <a:off x="1124921" y="1785532"/>
            <a:ext cx="1017756" cy="424506"/>
            <a:chOff x="1154386" y="1731003"/>
            <a:chExt cx="1017756" cy="424506"/>
          </a:xfrm>
        </p:grpSpPr>
        <p:sp>
          <p:nvSpPr>
            <p:cNvPr id="3813" name="Rectangle 230"/>
            <p:cNvSpPr>
              <a:spLocks noChangeArrowheads="1"/>
            </p:cNvSpPr>
            <p:nvPr/>
          </p:nvSpPr>
          <p:spPr>
            <a:xfrm>
              <a:off x="1154386" y="1731003"/>
              <a:ext cx="1017756" cy="424506"/>
            </a:xfrm>
            <a:prstGeom prst="rect">
              <a:avLst/>
            </a:prstGeom>
            <a:solidFill>
              <a:srgbClr val="E6B9B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14" name="Rectangle 233"/>
            <p:cNvSpPr>
              <a:spLocks noChangeArrowheads="1"/>
            </p:cNvSpPr>
            <p:nvPr/>
          </p:nvSpPr>
          <p:spPr>
            <a:xfrm>
              <a:off x="1179711" y="1762835"/>
              <a:ext cx="959318" cy="369888"/>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a:t>
              </a:r>
              <a:r>
                <a:rPr kumimoji="0" lang="ja-JP" altLang="ja-JP" sz="800" dirty="0">
                  <a:solidFill>
                    <a:srgbClr val="000000"/>
                  </a:solidFill>
                  <a:latin typeface="ＭＳ Ｐゴシック" panose="020B0600070205080204" pitchFamily="50" charset="-128"/>
                  <a:ea typeface="ＭＳ Ｐゴシック" charset="-128"/>
                </a:rPr>
                <a:t>良好な景観の具体像に対する住民の理解が深まる</a:t>
              </a:r>
            </a:p>
          </p:txBody>
        </p:sp>
      </p:grpSp>
      <p:sp>
        <p:nvSpPr>
          <p:cNvPr id="3815" name="Rectangle 275"/>
          <p:cNvSpPr>
            <a:spLocks noChangeArrowheads="1"/>
          </p:cNvSpPr>
          <p:nvPr/>
        </p:nvSpPr>
        <p:spPr>
          <a:xfrm>
            <a:off x="192391" y="1721559"/>
            <a:ext cx="231966" cy="4986761"/>
          </a:xfrm>
          <a:prstGeom prst="rect">
            <a:avLst/>
          </a:prstGeom>
          <a:solidFill>
            <a:srgbClr val="0070C0"/>
          </a:solidFill>
          <a:ln>
            <a:noFill/>
          </a:ln>
        </p:spPr>
        <p:txBody>
          <a:bodyPr vert="eaVert" wrap="square" lIns="91440" tIns="45720" rIns="91440" bIns="45720" numCol="1" anchor="ctr" anchorCtr="0" compatLnSpc="1">
            <a:prstTxWarp prst="textNoShape">
              <a:avLst/>
            </a:prstTxWarp>
          </a:bodyPr>
          <a:lstStyle/>
          <a:p>
            <a:pPr algn="ctr"/>
            <a:r>
              <a:rPr lang="ja-JP" altLang="en-US" sz="1200" dirty="0">
                <a:solidFill>
                  <a:srgbClr val="FFFFFF"/>
                </a:solidFill>
                <a:latin typeface="ＭＳ Ｐゴシック" panose="020B0600070205080204" pitchFamily="50" charset="-128"/>
                <a:ea typeface="ＭＳ Ｐゴシック" charset="-128"/>
              </a:rPr>
              <a:t>効果の範囲　（２つの範囲に分類）</a:t>
            </a:r>
          </a:p>
        </p:txBody>
      </p:sp>
      <p:grpSp>
        <p:nvGrpSpPr>
          <p:cNvPr id="3816" name="グループ化 609"/>
          <p:cNvGrpSpPr/>
          <p:nvPr/>
        </p:nvGrpSpPr>
        <p:grpSpPr>
          <a:xfrm>
            <a:off x="1124921" y="2246857"/>
            <a:ext cx="1017756" cy="424506"/>
            <a:chOff x="1154386" y="1731003"/>
            <a:chExt cx="1017756" cy="424506"/>
          </a:xfrm>
        </p:grpSpPr>
        <p:sp>
          <p:nvSpPr>
            <p:cNvPr id="3817" name="Rectangle 230"/>
            <p:cNvSpPr>
              <a:spLocks noChangeArrowheads="1"/>
            </p:cNvSpPr>
            <p:nvPr/>
          </p:nvSpPr>
          <p:spPr>
            <a:xfrm>
              <a:off x="1154386" y="1731003"/>
              <a:ext cx="1017756" cy="424506"/>
            </a:xfrm>
            <a:prstGeom prst="rect">
              <a:avLst/>
            </a:prstGeom>
            <a:solidFill>
              <a:srgbClr val="E6B9B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18" name="Rectangle 233"/>
            <p:cNvSpPr>
              <a:spLocks noChangeArrowheads="1"/>
            </p:cNvSpPr>
            <p:nvPr/>
          </p:nvSpPr>
          <p:spPr>
            <a:xfrm>
              <a:off x="1179711" y="1762835"/>
              <a:ext cx="99242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800" dirty="0">
                  <a:solidFill>
                    <a:srgbClr val="000000"/>
                  </a:solidFill>
                  <a:latin typeface="ＭＳ Ｐゴシック" panose="020B0600070205080204" pitchFamily="50" charset="-128"/>
                  <a:ea typeface="ＭＳ Ｐゴシック" charset="-128"/>
                </a:rPr>
                <a:t>２．</a:t>
              </a:r>
              <a:r>
                <a:rPr kumimoji="0" lang="ja-JP" altLang="ja-JP" sz="800" dirty="0">
                  <a:solidFill>
                    <a:srgbClr val="000000"/>
                  </a:solidFill>
                  <a:latin typeface="ＭＳ Ｐゴシック" panose="020B0600070205080204" pitchFamily="50" charset="-128"/>
                  <a:ea typeface="ＭＳ Ｐゴシック" charset="-128"/>
                </a:rPr>
                <a:t>まちづくりに対する官民それぞれの役割に対する理解が深まる</a:t>
              </a:r>
            </a:p>
          </p:txBody>
        </p:sp>
      </p:grpSp>
      <p:grpSp>
        <p:nvGrpSpPr>
          <p:cNvPr id="3819" name="グループ化 612"/>
          <p:cNvGrpSpPr/>
          <p:nvPr/>
        </p:nvGrpSpPr>
        <p:grpSpPr>
          <a:xfrm>
            <a:off x="1124921" y="2708182"/>
            <a:ext cx="1017756" cy="424506"/>
            <a:chOff x="1154386" y="1731003"/>
            <a:chExt cx="1017756" cy="424506"/>
          </a:xfrm>
        </p:grpSpPr>
        <p:sp>
          <p:nvSpPr>
            <p:cNvPr id="3820" name="Rectangle 230"/>
            <p:cNvSpPr>
              <a:spLocks noChangeArrowheads="1"/>
            </p:cNvSpPr>
            <p:nvPr/>
          </p:nvSpPr>
          <p:spPr>
            <a:xfrm>
              <a:off x="1154386" y="1731003"/>
              <a:ext cx="1017756" cy="424506"/>
            </a:xfrm>
            <a:prstGeom prst="rect">
              <a:avLst/>
            </a:prstGeom>
            <a:solidFill>
              <a:srgbClr val="E6B9B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21" name="Rectangle 233"/>
            <p:cNvSpPr>
              <a:spLocks noChangeArrowheads="1"/>
            </p:cNvSpPr>
            <p:nvPr/>
          </p:nvSpPr>
          <p:spPr>
            <a:xfrm>
              <a:off x="1179711" y="1762835"/>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３．官民が協力し合ってまちづくりを進めようとの機運が高まる</a:t>
              </a:r>
              <a:endParaRPr kumimoji="0" lang="ja-JP" altLang="ja-JP" sz="800" dirty="0">
                <a:solidFill>
                  <a:srgbClr val="000000"/>
                </a:solidFill>
                <a:latin typeface="ＭＳ Ｐゴシック" panose="020B0600070205080204" pitchFamily="50" charset="-128"/>
                <a:ea typeface="ＭＳ Ｐゴシック" charset="-128"/>
              </a:endParaRPr>
            </a:p>
          </p:txBody>
        </p:sp>
      </p:grpSp>
      <p:grpSp>
        <p:nvGrpSpPr>
          <p:cNvPr id="3822" name="グループ化 615"/>
          <p:cNvGrpSpPr/>
          <p:nvPr/>
        </p:nvGrpSpPr>
        <p:grpSpPr>
          <a:xfrm>
            <a:off x="1124921" y="3169507"/>
            <a:ext cx="1017756" cy="424506"/>
            <a:chOff x="1154386" y="1731003"/>
            <a:chExt cx="1017756" cy="424506"/>
          </a:xfrm>
        </p:grpSpPr>
        <p:sp>
          <p:nvSpPr>
            <p:cNvPr id="3823" name="Rectangle 230"/>
            <p:cNvSpPr>
              <a:spLocks noChangeArrowheads="1"/>
            </p:cNvSpPr>
            <p:nvPr/>
          </p:nvSpPr>
          <p:spPr>
            <a:xfrm>
              <a:off x="1154386" y="1731003"/>
              <a:ext cx="1017756" cy="424506"/>
            </a:xfrm>
            <a:prstGeom prst="rect">
              <a:avLst/>
            </a:prstGeom>
            <a:solidFill>
              <a:srgbClr val="E6B9B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24" name="Rectangle 233"/>
            <p:cNvSpPr>
              <a:spLocks noChangeArrowheads="1"/>
            </p:cNvSpPr>
            <p:nvPr/>
          </p:nvSpPr>
          <p:spPr>
            <a:xfrm>
              <a:off x="1179711" y="1762835"/>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４．「まち」に対する住民の関心が高まる</a:t>
              </a:r>
              <a:endParaRPr kumimoji="0" lang="en-US" altLang="ja-JP" sz="800" dirty="0">
                <a:solidFill>
                  <a:srgbClr val="000000"/>
                </a:solidFill>
                <a:latin typeface="ＭＳ Ｐゴシック" panose="020B0600070205080204" pitchFamily="50" charset="-128"/>
                <a:ea typeface="ＭＳ Ｐゴシック" charset="-128"/>
              </a:endParaRPr>
            </a:p>
          </p:txBody>
        </p:sp>
      </p:grpSp>
      <p:grpSp>
        <p:nvGrpSpPr>
          <p:cNvPr id="3825" name="グループ化 618"/>
          <p:cNvGrpSpPr/>
          <p:nvPr/>
        </p:nvGrpSpPr>
        <p:grpSpPr>
          <a:xfrm>
            <a:off x="1124921" y="3630831"/>
            <a:ext cx="1017756" cy="424506"/>
            <a:chOff x="1154386" y="1731003"/>
            <a:chExt cx="1017756" cy="424506"/>
          </a:xfrm>
        </p:grpSpPr>
        <p:sp>
          <p:nvSpPr>
            <p:cNvPr id="3826" name="Rectangle 230"/>
            <p:cNvSpPr>
              <a:spLocks noChangeArrowheads="1"/>
            </p:cNvSpPr>
            <p:nvPr/>
          </p:nvSpPr>
          <p:spPr>
            <a:xfrm>
              <a:off x="1154386" y="1731003"/>
              <a:ext cx="1017756" cy="424506"/>
            </a:xfrm>
            <a:prstGeom prst="rect">
              <a:avLst/>
            </a:prstGeom>
            <a:solidFill>
              <a:srgbClr val="E6B9B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27" name="Rectangle 233"/>
            <p:cNvSpPr>
              <a:spLocks noChangeArrowheads="1"/>
            </p:cNvSpPr>
            <p:nvPr/>
          </p:nvSpPr>
          <p:spPr>
            <a:xfrm>
              <a:off x="1179711" y="1762835"/>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５．まちの景観はみんなのものという意識が芽生える</a:t>
              </a:r>
              <a:endParaRPr kumimoji="0" lang="ja-JP" altLang="ja-JP" sz="800" dirty="0">
                <a:solidFill>
                  <a:srgbClr val="000000"/>
                </a:solidFill>
                <a:latin typeface="ＭＳ Ｐゴシック" panose="020B0600070205080204" pitchFamily="50" charset="-128"/>
                <a:ea typeface="ＭＳ Ｐゴシック" charset="-128"/>
              </a:endParaRPr>
            </a:p>
          </p:txBody>
        </p:sp>
      </p:grpSp>
      <p:sp>
        <p:nvSpPr>
          <p:cNvPr id="3828" name="Freeform 37"/>
          <p:cNvSpPr/>
          <p:nvPr/>
        </p:nvSpPr>
        <p:spPr>
          <a:xfrm>
            <a:off x="1020271" y="4215043"/>
            <a:ext cx="7851920" cy="2472218"/>
          </a:xfrm>
          <a:prstGeom prst="roundRect">
            <a:avLst>
              <a:gd name="adj" fmla="val 3431"/>
            </a:avLst>
          </a:prstGeom>
          <a:solidFill>
            <a:srgbClr val="CCFF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29" name="Rectangle 141"/>
          <p:cNvSpPr>
            <a:spLocks noChangeArrowheads="1"/>
          </p:cNvSpPr>
          <p:nvPr/>
        </p:nvSpPr>
        <p:spPr>
          <a:xfrm>
            <a:off x="2233380" y="1493588"/>
            <a:ext cx="1017752" cy="179388"/>
          </a:xfrm>
          <a:prstGeom prst="rect">
            <a:avLst/>
          </a:prstGeom>
          <a:solidFill>
            <a:srgbClr val="B7DEE8"/>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人々の行動</a:t>
            </a:r>
          </a:p>
        </p:txBody>
      </p:sp>
      <p:sp>
        <p:nvSpPr>
          <p:cNvPr id="3830" name="Rectangle 141"/>
          <p:cNvSpPr>
            <a:spLocks noChangeArrowheads="1"/>
          </p:cNvSpPr>
          <p:nvPr/>
        </p:nvSpPr>
        <p:spPr>
          <a:xfrm>
            <a:off x="3341838" y="1493588"/>
            <a:ext cx="1017752" cy="179388"/>
          </a:xfrm>
          <a:prstGeom prst="rect">
            <a:avLst/>
          </a:prstGeom>
          <a:solidFill>
            <a:srgbClr val="FCD5B5"/>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組織・制度</a:t>
            </a:r>
          </a:p>
        </p:txBody>
      </p:sp>
      <p:sp>
        <p:nvSpPr>
          <p:cNvPr id="3831" name="Rectangle 141"/>
          <p:cNvSpPr>
            <a:spLocks noChangeArrowheads="1"/>
          </p:cNvSpPr>
          <p:nvPr/>
        </p:nvSpPr>
        <p:spPr>
          <a:xfrm>
            <a:off x="4450296" y="1493588"/>
            <a:ext cx="1017752" cy="179388"/>
          </a:xfrm>
          <a:prstGeom prst="rect">
            <a:avLst/>
          </a:prstGeom>
          <a:solidFill>
            <a:srgbClr val="CCC1DA"/>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空間・都市</a:t>
            </a:r>
          </a:p>
        </p:txBody>
      </p:sp>
      <p:sp>
        <p:nvSpPr>
          <p:cNvPr id="3832" name="Rectangle 141"/>
          <p:cNvSpPr>
            <a:spLocks noChangeArrowheads="1"/>
          </p:cNvSpPr>
          <p:nvPr/>
        </p:nvSpPr>
        <p:spPr>
          <a:xfrm>
            <a:off x="5558754" y="1493588"/>
            <a:ext cx="1017752" cy="179388"/>
          </a:xfrm>
          <a:prstGeom prst="rect">
            <a:avLst/>
          </a:prstGeom>
          <a:solidFill>
            <a:srgbClr val="8EB4E3"/>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技術</a:t>
            </a:r>
          </a:p>
        </p:txBody>
      </p:sp>
      <p:sp>
        <p:nvSpPr>
          <p:cNvPr id="3833" name="Rectangle 141"/>
          <p:cNvSpPr>
            <a:spLocks noChangeArrowheads="1"/>
          </p:cNvSpPr>
          <p:nvPr/>
        </p:nvSpPr>
        <p:spPr>
          <a:xfrm>
            <a:off x="6667212" y="1493588"/>
            <a:ext cx="1017752" cy="179388"/>
          </a:xfrm>
          <a:prstGeom prst="rect">
            <a:avLst/>
          </a:prstGeom>
          <a:solidFill>
            <a:srgbClr val="D9D9D9"/>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地域の経済</a:t>
            </a:r>
          </a:p>
        </p:txBody>
      </p:sp>
      <p:sp>
        <p:nvSpPr>
          <p:cNvPr id="3834" name="Rectangle 141"/>
          <p:cNvSpPr>
            <a:spLocks noChangeArrowheads="1"/>
          </p:cNvSpPr>
          <p:nvPr/>
        </p:nvSpPr>
        <p:spPr>
          <a:xfrm>
            <a:off x="7775669" y="1493588"/>
            <a:ext cx="1017752" cy="179388"/>
          </a:xfrm>
          <a:prstGeom prst="rect">
            <a:avLst/>
          </a:prstGeom>
          <a:solidFill>
            <a:schemeClr val="bg1"/>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外部評価</a:t>
            </a:r>
          </a:p>
        </p:txBody>
      </p:sp>
      <p:sp>
        <p:nvSpPr>
          <p:cNvPr id="3835" name="Freeform 37"/>
          <p:cNvSpPr/>
          <p:nvPr/>
        </p:nvSpPr>
        <p:spPr>
          <a:xfrm>
            <a:off x="5672883" y="3646967"/>
            <a:ext cx="3006410" cy="375828"/>
          </a:xfrm>
          <a:prstGeom prst="roundRect">
            <a:avLst>
              <a:gd name="adj" fmla="val 25688"/>
            </a:avLst>
          </a:prstGeom>
          <a:solidFill>
            <a:srgbClr val="FFFFCC"/>
          </a:solidFill>
          <a:ln w="9525">
            <a:solidFill>
              <a:srgbClr val="000000"/>
            </a:solidFill>
            <a:prstDash val="dash"/>
            <a:round/>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000000"/>
                </a:solidFill>
                <a:latin typeface="Arial" charset="0"/>
                <a:ea typeface="ＭＳ Ｐゴシック" charset="-128"/>
              </a:rPr>
              <a:t>担当者が直接的に発現を目指すことのできる効果</a:t>
            </a:r>
            <a:endParaRPr lang="en-US" altLang="ja-JP" sz="1000" dirty="0">
              <a:solidFill>
                <a:srgbClr val="000000"/>
              </a:solidFill>
              <a:latin typeface="Arial" charset="0"/>
              <a:ea typeface="ＭＳ Ｐゴシック" charset="-128"/>
            </a:endParaRPr>
          </a:p>
          <a:p>
            <a:pPr algn="ctr"/>
            <a:r>
              <a:rPr lang="ja-JP" altLang="en-US" sz="1000" dirty="0">
                <a:solidFill>
                  <a:srgbClr val="FF0000"/>
                </a:solidFill>
                <a:latin typeface="Arial" charset="0"/>
                <a:ea typeface="ＭＳ Ｐゴシック" charset="-128"/>
              </a:rPr>
              <a:t>（直接的でわかりやすい効果）</a:t>
            </a:r>
          </a:p>
        </p:txBody>
      </p:sp>
      <p:sp>
        <p:nvSpPr>
          <p:cNvPr id="3836" name="Freeform 37"/>
          <p:cNvSpPr/>
          <p:nvPr/>
        </p:nvSpPr>
        <p:spPr>
          <a:xfrm>
            <a:off x="5672883" y="6170789"/>
            <a:ext cx="3006410" cy="375828"/>
          </a:xfrm>
          <a:prstGeom prst="roundRect">
            <a:avLst>
              <a:gd name="adj" fmla="val 25688"/>
            </a:avLst>
          </a:prstGeom>
          <a:solidFill>
            <a:srgbClr val="CCFFCC"/>
          </a:solidFill>
          <a:ln w="9525">
            <a:solidFill>
              <a:srgbClr val="000000"/>
            </a:solidFill>
            <a:prstDash val="dash"/>
            <a:round/>
            <a:headEnd/>
            <a:tailEnd/>
          </a:ln>
        </p:spPr>
        <p:txBody>
          <a:bodyPr vert="horz" wrap="square" lIns="91440" tIns="45720" rIns="91440" bIns="45720" numCol="1" anchor="ctr" anchorCtr="0" compatLnSpc="1">
            <a:prstTxWarp prst="textNoShape">
              <a:avLst/>
            </a:prstTxWarp>
          </a:bodyPr>
          <a:lstStyle/>
          <a:p>
            <a:pPr algn="ctr"/>
            <a:r>
              <a:rPr lang="ja-JP" altLang="en-US" sz="1000" dirty="0">
                <a:solidFill>
                  <a:srgbClr val="FF0000"/>
                </a:solidFill>
                <a:latin typeface="Arial" charset="0"/>
                <a:ea typeface="ＭＳ Ｐゴシック" charset="-128"/>
              </a:rPr>
              <a:t>発現までに比較的時間を要する効果</a:t>
            </a:r>
          </a:p>
        </p:txBody>
      </p:sp>
      <p:sp>
        <p:nvSpPr>
          <p:cNvPr id="3837" name="Rectangle 230"/>
          <p:cNvSpPr>
            <a:spLocks noChangeArrowheads="1"/>
          </p:cNvSpPr>
          <p:nvPr/>
        </p:nvSpPr>
        <p:spPr>
          <a:xfrm>
            <a:off x="2234213" y="1785532"/>
            <a:ext cx="1017756" cy="424506"/>
          </a:xfrm>
          <a:prstGeom prst="rect">
            <a:avLst/>
          </a:prstGeom>
          <a:solidFill>
            <a:srgbClr val="B7DE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38" name="Rectangle 233"/>
          <p:cNvSpPr>
            <a:spLocks noChangeArrowheads="1"/>
          </p:cNvSpPr>
          <p:nvPr/>
        </p:nvSpPr>
        <p:spPr>
          <a:xfrm>
            <a:off x="2259538" y="181736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７．地域内外の多くの人が訪れ利用する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39" name="Rectangle 230"/>
          <p:cNvSpPr>
            <a:spLocks noChangeArrowheads="1"/>
          </p:cNvSpPr>
          <p:nvPr/>
        </p:nvSpPr>
        <p:spPr>
          <a:xfrm>
            <a:off x="2234213" y="2246857"/>
            <a:ext cx="1017756" cy="424506"/>
          </a:xfrm>
          <a:prstGeom prst="rect">
            <a:avLst/>
          </a:prstGeom>
          <a:solidFill>
            <a:srgbClr val="B7DE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40" name="Rectangle 233"/>
          <p:cNvSpPr>
            <a:spLocks noChangeArrowheads="1"/>
          </p:cNvSpPr>
          <p:nvPr/>
        </p:nvSpPr>
        <p:spPr>
          <a:xfrm>
            <a:off x="2259538" y="2278689"/>
            <a:ext cx="99242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800" dirty="0">
                <a:solidFill>
                  <a:srgbClr val="000000"/>
                </a:solidFill>
                <a:latin typeface="ＭＳ Ｐゴシック" panose="020B0600070205080204" pitchFamily="50" charset="-128"/>
                <a:ea typeface="ＭＳ Ｐゴシック" charset="-128"/>
              </a:rPr>
              <a:t>８．様々な地域活動（イベント等）が行われる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41" name="Rectangle 230"/>
          <p:cNvSpPr>
            <a:spLocks noChangeArrowheads="1"/>
          </p:cNvSpPr>
          <p:nvPr/>
        </p:nvSpPr>
        <p:spPr>
          <a:xfrm>
            <a:off x="2234213" y="2708182"/>
            <a:ext cx="1017756" cy="424506"/>
          </a:xfrm>
          <a:prstGeom prst="rect">
            <a:avLst/>
          </a:prstGeom>
          <a:solidFill>
            <a:srgbClr val="B7DE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42" name="Rectangle 233"/>
          <p:cNvSpPr>
            <a:spLocks noChangeArrowheads="1"/>
          </p:cNvSpPr>
          <p:nvPr/>
        </p:nvSpPr>
        <p:spPr>
          <a:xfrm>
            <a:off x="2259538" y="274001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９．まちにおける人の動き・流れが変わる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43" name="Rectangle 230"/>
          <p:cNvSpPr>
            <a:spLocks noChangeArrowheads="1"/>
          </p:cNvSpPr>
          <p:nvPr/>
        </p:nvSpPr>
        <p:spPr>
          <a:xfrm>
            <a:off x="3341186" y="1785532"/>
            <a:ext cx="1017756" cy="424506"/>
          </a:xfrm>
          <a:prstGeom prst="rect">
            <a:avLst/>
          </a:prstGeom>
          <a:solidFill>
            <a:srgbClr val="FCD5B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44" name="Rectangle 233"/>
          <p:cNvSpPr>
            <a:spLocks noChangeArrowheads="1"/>
          </p:cNvSpPr>
          <p:nvPr/>
        </p:nvSpPr>
        <p:spPr>
          <a:xfrm>
            <a:off x="3366511" y="1817364"/>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１１．関係者間（行政機関・地元組織）の連携が促進される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45" name="Rectangle 230"/>
          <p:cNvSpPr>
            <a:spLocks noChangeArrowheads="1"/>
          </p:cNvSpPr>
          <p:nvPr/>
        </p:nvSpPr>
        <p:spPr>
          <a:xfrm>
            <a:off x="3341186" y="2246857"/>
            <a:ext cx="1017756" cy="424506"/>
          </a:xfrm>
          <a:prstGeom prst="rect">
            <a:avLst/>
          </a:prstGeom>
          <a:solidFill>
            <a:srgbClr val="FCD5B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46" name="Rectangle 233"/>
          <p:cNvSpPr>
            <a:spLocks noChangeArrowheads="1"/>
          </p:cNvSpPr>
          <p:nvPr/>
        </p:nvSpPr>
        <p:spPr>
          <a:xfrm>
            <a:off x="3366511" y="2278689"/>
            <a:ext cx="99242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800" dirty="0">
                <a:solidFill>
                  <a:srgbClr val="000000"/>
                </a:solidFill>
                <a:latin typeface="ＭＳ Ｐゴシック" panose="020B0600070205080204" pitchFamily="50" charset="-128"/>
                <a:ea typeface="ＭＳ Ｐゴシック" charset="-128"/>
              </a:rPr>
              <a:t>１２．まちづくり団体（</a:t>
            </a:r>
            <a:r>
              <a:rPr kumimoji="0" lang="en-US" altLang="ja-JP" sz="800" dirty="0">
                <a:solidFill>
                  <a:srgbClr val="000000"/>
                </a:solidFill>
                <a:latin typeface="ＭＳ Ｐゴシック" panose="020B0600070205080204" pitchFamily="50" charset="-128"/>
                <a:ea typeface="ＭＳ Ｐゴシック" charset="-128"/>
              </a:rPr>
              <a:t>NPO</a:t>
            </a:r>
            <a:r>
              <a:rPr kumimoji="0" lang="ja-JP" altLang="en-US" sz="800" dirty="0">
                <a:solidFill>
                  <a:srgbClr val="000000"/>
                </a:solidFill>
                <a:latin typeface="ＭＳ Ｐゴシック" panose="020B0600070205080204" pitchFamily="50" charset="-128"/>
                <a:ea typeface="ＭＳ Ｐゴシック" charset="-128"/>
              </a:rPr>
              <a:t>・協議会など）が発足する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47" name="Rectangle 230"/>
          <p:cNvSpPr>
            <a:spLocks noChangeArrowheads="1"/>
          </p:cNvSpPr>
          <p:nvPr/>
        </p:nvSpPr>
        <p:spPr>
          <a:xfrm>
            <a:off x="4456729" y="1785532"/>
            <a:ext cx="1017756" cy="424506"/>
          </a:xfrm>
          <a:prstGeom prst="rect">
            <a:avLst/>
          </a:prstGeom>
          <a:solidFill>
            <a:srgbClr val="CCC1D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48" name="Rectangle 233"/>
          <p:cNvSpPr>
            <a:spLocks noChangeArrowheads="1"/>
          </p:cNvSpPr>
          <p:nvPr/>
        </p:nvSpPr>
        <p:spPr>
          <a:xfrm>
            <a:off x="4482054" y="181736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１５．地域の景観的な魅力が高まる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49" name="Rectangle 230"/>
          <p:cNvSpPr>
            <a:spLocks noChangeArrowheads="1"/>
          </p:cNvSpPr>
          <p:nvPr/>
        </p:nvSpPr>
        <p:spPr>
          <a:xfrm>
            <a:off x="4456729" y="2246857"/>
            <a:ext cx="1017756" cy="424506"/>
          </a:xfrm>
          <a:prstGeom prst="rect">
            <a:avLst/>
          </a:prstGeom>
          <a:solidFill>
            <a:srgbClr val="CCC1D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50" name="Rectangle 233"/>
          <p:cNvSpPr>
            <a:spLocks noChangeArrowheads="1"/>
          </p:cNvSpPr>
          <p:nvPr/>
        </p:nvSpPr>
        <p:spPr>
          <a:xfrm>
            <a:off x="4482054" y="2278689"/>
            <a:ext cx="99242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800" dirty="0">
                <a:solidFill>
                  <a:srgbClr val="000000"/>
                </a:solidFill>
                <a:latin typeface="ＭＳ Ｐゴシック" panose="020B0600070205080204" pitchFamily="50" charset="-128"/>
                <a:ea typeface="ＭＳ Ｐゴシック" charset="-128"/>
              </a:rPr>
              <a:t>１６．地域資源（シンボル、歴史・文化等）が保全、発掘される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51" name="Rectangle 230"/>
          <p:cNvSpPr>
            <a:spLocks noChangeArrowheads="1"/>
          </p:cNvSpPr>
          <p:nvPr/>
        </p:nvSpPr>
        <p:spPr>
          <a:xfrm>
            <a:off x="5560904" y="1785532"/>
            <a:ext cx="1017756" cy="424506"/>
          </a:xfrm>
          <a:prstGeom prst="rect">
            <a:avLst/>
          </a:prstGeom>
          <a:solidFill>
            <a:srgbClr val="8EB4E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52" name="Rectangle 233"/>
          <p:cNvSpPr>
            <a:spLocks noChangeArrowheads="1"/>
          </p:cNvSpPr>
          <p:nvPr/>
        </p:nvSpPr>
        <p:spPr>
          <a:xfrm>
            <a:off x="5586229" y="181736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１９．地域ならではの技術が開発される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53" name="Rectangle 230"/>
          <p:cNvSpPr>
            <a:spLocks noChangeArrowheads="1"/>
          </p:cNvSpPr>
          <p:nvPr/>
        </p:nvSpPr>
        <p:spPr>
          <a:xfrm>
            <a:off x="5560904" y="2246857"/>
            <a:ext cx="1017756" cy="424506"/>
          </a:xfrm>
          <a:prstGeom prst="rect">
            <a:avLst/>
          </a:prstGeom>
          <a:solidFill>
            <a:srgbClr val="8EB4E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54" name="Rectangle 233"/>
          <p:cNvSpPr>
            <a:spLocks noChangeArrowheads="1"/>
          </p:cNvSpPr>
          <p:nvPr/>
        </p:nvSpPr>
        <p:spPr>
          <a:xfrm>
            <a:off x="5586229" y="2278689"/>
            <a:ext cx="99242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800" dirty="0">
                <a:solidFill>
                  <a:srgbClr val="000000"/>
                </a:solidFill>
                <a:latin typeface="ＭＳ Ｐゴシック" panose="020B0600070205080204" pitchFamily="50" charset="-128"/>
                <a:ea typeface="ＭＳ Ｐゴシック" charset="-128"/>
              </a:rPr>
              <a:t>２０．伝統技術が復元・活用される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55" name="Rectangle 230"/>
          <p:cNvSpPr>
            <a:spLocks noChangeArrowheads="1"/>
          </p:cNvSpPr>
          <p:nvPr/>
        </p:nvSpPr>
        <p:spPr>
          <a:xfrm>
            <a:off x="7772625" y="1785532"/>
            <a:ext cx="1017756" cy="42450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56" name="Rectangle 233"/>
          <p:cNvSpPr>
            <a:spLocks noChangeArrowheads="1"/>
          </p:cNvSpPr>
          <p:nvPr/>
        </p:nvSpPr>
        <p:spPr>
          <a:xfrm>
            <a:off x="7797950" y="181736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２４．マスコミ・マスメディア掲載が増える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57" name="Rectangle 230"/>
          <p:cNvSpPr>
            <a:spLocks noChangeArrowheads="1"/>
          </p:cNvSpPr>
          <p:nvPr/>
        </p:nvSpPr>
        <p:spPr>
          <a:xfrm>
            <a:off x="7772625" y="2246857"/>
            <a:ext cx="1017756" cy="42450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58" name="Rectangle 233"/>
          <p:cNvSpPr>
            <a:spLocks noChangeArrowheads="1"/>
          </p:cNvSpPr>
          <p:nvPr/>
        </p:nvSpPr>
        <p:spPr>
          <a:xfrm>
            <a:off x="7797950" y="2278689"/>
            <a:ext cx="99242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800" dirty="0">
                <a:solidFill>
                  <a:srgbClr val="000000"/>
                </a:solidFill>
                <a:latin typeface="ＭＳ Ｐゴシック" panose="020B0600070205080204" pitchFamily="50" charset="-128"/>
                <a:ea typeface="ＭＳ Ｐゴシック" charset="-128"/>
              </a:rPr>
              <a:t>２５．デザイン賞など各種賞を受賞する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59" name="Freeform 37"/>
          <p:cNvSpPr/>
          <p:nvPr/>
        </p:nvSpPr>
        <p:spPr>
          <a:xfrm>
            <a:off x="1076091" y="4251961"/>
            <a:ext cx="2203937" cy="881138"/>
          </a:xfrm>
          <a:prstGeom prst="roundRect">
            <a:avLst>
              <a:gd name="adj" fmla="val 3431"/>
            </a:avLst>
          </a:prstGeom>
          <a:solidFill>
            <a:schemeClr val="bg1"/>
          </a:solidFill>
          <a:ln w="9525">
            <a:solidFill>
              <a:srgbClr val="000000"/>
            </a:solidFill>
            <a:round/>
            <a:headEnd/>
            <a:tailEnd/>
          </a:ln>
        </p:spPr>
        <p:txBody>
          <a:bodyPr vert="horz" wrap="square" lIns="91440" tIns="45720" rIns="91440" bIns="45720" numCol="1" anchor="b" anchorCtr="0" compatLnSpc="1">
            <a:prstTxWarp prst="textNoShape">
              <a:avLst/>
            </a:prstTxWarp>
          </a:bodyPr>
          <a:lstStyle/>
          <a:p>
            <a:pPr algn="ctr"/>
            <a:r>
              <a:rPr lang="ja-JP" altLang="en-US" sz="900" dirty="0">
                <a:solidFill>
                  <a:srgbClr val="000000"/>
                </a:solidFill>
                <a:latin typeface="Arial" charset="0"/>
                <a:ea typeface="ＭＳ Ｐゴシック" charset="-128"/>
              </a:rPr>
              <a:t>住民の自治意識の向上</a:t>
            </a:r>
          </a:p>
        </p:txBody>
      </p:sp>
      <p:grpSp>
        <p:nvGrpSpPr>
          <p:cNvPr id="3860" name="グループ化 274"/>
          <p:cNvGrpSpPr/>
          <p:nvPr/>
        </p:nvGrpSpPr>
        <p:grpSpPr>
          <a:xfrm>
            <a:off x="1124921" y="4314892"/>
            <a:ext cx="1017756" cy="424506"/>
            <a:chOff x="1154386" y="1731003"/>
            <a:chExt cx="1017756" cy="424506"/>
          </a:xfrm>
        </p:grpSpPr>
        <p:sp>
          <p:nvSpPr>
            <p:cNvPr id="3861" name="Rectangle 230"/>
            <p:cNvSpPr>
              <a:spLocks noChangeArrowheads="1"/>
            </p:cNvSpPr>
            <p:nvPr/>
          </p:nvSpPr>
          <p:spPr>
            <a:xfrm>
              <a:off x="1154386" y="1731003"/>
              <a:ext cx="1017756" cy="424506"/>
            </a:xfrm>
            <a:prstGeom prst="rect">
              <a:avLst/>
            </a:prstGeom>
            <a:solidFill>
              <a:srgbClr val="E6B9B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62" name="Rectangle 233"/>
            <p:cNvSpPr>
              <a:spLocks noChangeArrowheads="1"/>
            </p:cNvSpPr>
            <p:nvPr/>
          </p:nvSpPr>
          <p:spPr>
            <a:xfrm>
              <a:off x="1179711" y="1762835"/>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６．まちづくりに対する住民の参画意識が高まる</a:t>
              </a:r>
              <a:endParaRPr kumimoji="0" lang="ja-JP" altLang="ja-JP" sz="800" dirty="0">
                <a:solidFill>
                  <a:srgbClr val="000000"/>
                </a:solidFill>
                <a:latin typeface="ＭＳ Ｐゴシック" panose="020B0600070205080204" pitchFamily="50" charset="-128"/>
                <a:ea typeface="ＭＳ Ｐゴシック" charset="-128"/>
              </a:endParaRPr>
            </a:p>
          </p:txBody>
        </p:sp>
      </p:grpSp>
      <p:sp>
        <p:nvSpPr>
          <p:cNvPr id="3863" name="Rectangle 230"/>
          <p:cNvSpPr>
            <a:spLocks noChangeArrowheads="1"/>
          </p:cNvSpPr>
          <p:nvPr/>
        </p:nvSpPr>
        <p:spPr>
          <a:xfrm>
            <a:off x="2234213" y="4314892"/>
            <a:ext cx="1017756" cy="424506"/>
          </a:xfrm>
          <a:prstGeom prst="rect">
            <a:avLst/>
          </a:prstGeom>
          <a:solidFill>
            <a:srgbClr val="B7DE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64" name="Rectangle 233"/>
          <p:cNvSpPr>
            <a:spLocks noChangeArrowheads="1"/>
          </p:cNvSpPr>
          <p:nvPr/>
        </p:nvSpPr>
        <p:spPr>
          <a:xfrm>
            <a:off x="2259538" y="434672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１０．住民がまちづくりに積極的に参画する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65" name="Freeform 37"/>
          <p:cNvSpPr/>
          <p:nvPr/>
        </p:nvSpPr>
        <p:spPr>
          <a:xfrm>
            <a:off x="3309755" y="4251960"/>
            <a:ext cx="1080197" cy="1409287"/>
          </a:xfrm>
          <a:prstGeom prst="roundRect">
            <a:avLst>
              <a:gd name="adj" fmla="val 3431"/>
            </a:avLst>
          </a:prstGeom>
          <a:solidFill>
            <a:schemeClr val="bg1"/>
          </a:solidFill>
          <a:ln w="9525">
            <a:solidFill>
              <a:srgbClr val="000000"/>
            </a:solidFill>
            <a:round/>
            <a:headEnd/>
            <a:tailEnd/>
          </a:ln>
        </p:spPr>
        <p:txBody>
          <a:bodyPr vert="horz" wrap="square" lIns="91440" tIns="45720" rIns="91440" bIns="45720" numCol="1" anchor="b" anchorCtr="0" compatLnSpc="1">
            <a:prstTxWarp prst="textNoShape">
              <a:avLst/>
            </a:prstTxWarp>
          </a:bodyPr>
          <a:lstStyle/>
          <a:p>
            <a:pPr algn="ctr"/>
            <a:r>
              <a:rPr lang="ja-JP" altLang="en-US" sz="900" dirty="0">
                <a:solidFill>
                  <a:srgbClr val="000000"/>
                </a:solidFill>
                <a:latin typeface="Arial" charset="0"/>
                <a:ea typeface="ＭＳ Ｐゴシック" charset="-128"/>
              </a:rPr>
              <a:t>景観形成の</a:t>
            </a:r>
            <a:endParaRPr lang="en-US" altLang="ja-JP" sz="900" dirty="0">
              <a:solidFill>
                <a:srgbClr val="000000"/>
              </a:solidFill>
              <a:latin typeface="Arial" charset="0"/>
              <a:ea typeface="ＭＳ Ｐゴシック" charset="-128"/>
            </a:endParaRPr>
          </a:p>
          <a:p>
            <a:pPr algn="ctr"/>
            <a:r>
              <a:rPr lang="ja-JP" altLang="en-US" sz="900" dirty="0">
                <a:solidFill>
                  <a:srgbClr val="000000"/>
                </a:solidFill>
                <a:latin typeface="Arial" charset="0"/>
                <a:ea typeface="ＭＳ Ｐゴシック" charset="-128"/>
              </a:rPr>
              <a:t>制度化</a:t>
            </a:r>
          </a:p>
        </p:txBody>
      </p:sp>
      <p:sp>
        <p:nvSpPr>
          <p:cNvPr id="3866" name="Rectangle 230"/>
          <p:cNvSpPr>
            <a:spLocks noChangeArrowheads="1"/>
          </p:cNvSpPr>
          <p:nvPr/>
        </p:nvSpPr>
        <p:spPr>
          <a:xfrm>
            <a:off x="3341186" y="4314892"/>
            <a:ext cx="1017756" cy="424506"/>
          </a:xfrm>
          <a:prstGeom prst="rect">
            <a:avLst/>
          </a:prstGeom>
          <a:solidFill>
            <a:srgbClr val="FCD5B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67" name="Rectangle 233"/>
          <p:cNvSpPr>
            <a:spLocks noChangeArrowheads="1"/>
          </p:cNvSpPr>
          <p:nvPr/>
        </p:nvSpPr>
        <p:spPr>
          <a:xfrm>
            <a:off x="3366511" y="4346724"/>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１３．景観形成を進めるための体制が構築される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68" name="Rectangle 230"/>
          <p:cNvSpPr>
            <a:spLocks noChangeArrowheads="1"/>
          </p:cNvSpPr>
          <p:nvPr/>
        </p:nvSpPr>
        <p:spPr>
          <a:xfrm>
            <a:off x="3341186" y="4792332"/>
            <a:ext cx="1017756" cy="424506"/>
          </a:xfrm>
          <a:prstGeom prst="rect">
            <a:avLst/>
          </a:prstGeom>
          <a:solidFill>
            <a:srgbClr val="FCD5B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69" name="Rectangle 233"/>
          <p:cNvSpPr>
            <a:spLocks noChangeArrowheads="1"/>
          </p:cNvSpPr>
          <p:nvPr/>
        </p:nvSpPr>
        <p:spPr>
          <a:xfrm>
            <a:off x="3366511" y="4824164"/>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１４．景観形成の推進が行政計画として位置づけられる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70" name="Freeform 37"/>
          <p:cNvSpPr/>
          <p:nvPr/>
        </p:nvSpPr>
        <p:spPr>
          <a:xfrm>
            <a:off x="4425508" y="4251960"/>
            <a:ext cx="1080197" cy="1409287"/>
          </a:xfrm>
          <a:prstGeom prst="roundRect">
            <a:avLst>
              <a:gd name="adj" fmla="val 3431"/>
            </a:avLst>
          </a:prstGeom>
          <a:solidFill>
            <a:schemeClr val="bg1"/>
          </a:solidFill>
          <a:ln w="9525">
            <a:solidFill>
              <a:srgbClr val="000000"/>
            </a:solidFill>
            <a:round/>
            <a:headEnd/>
            <a:tailEnd/>
          </a:ln>
        </p:spPr>
        <p:txBody>
          <a:bodyPr vert="horz" wrap="square" lIns="91440" tIns="45720" rIns="91440" bIns="45720" numCol="1" anchor="b" anchorCtr="0" compatLnSpc="1">
            <a:prstTxWarp prst="textNoShape">
              <a:avLst/>
            </a:prstTxWarp>
          </a:bodyPr>
          <a:lstStyle/>
          <a:p>
            <a:pPr algn="ctr"/>
            <a:r>
              <a:rPr lang="ja-JP" altLang="en-US" sz="900" dirty="0">
                <a:solidFill>
                  <a:srgbClr val="000000"/>
                </a:solidFill>
                <a:latin typeface="Arial" charset="0"/>
                <a:ea typeface="ＭＳ Ｐゴシック" charset="-128"/>
              </a:rPr>
              <a:t>まちの魅力の</a:t>
            </a:r>
            <a:endParaRPr lang="en-US" altLang="ja-JP" sz="900" dirty="0">
              <a:solidFill>
                <a:srgbClr val="000000"/>
              </a:solidFill>
              <a:latin typeface="Arial" charset="0"/>
              <a:ea typeface="ＭＳ Ｐゴシック" charset="-128"/>
            </a:endParaRPr>
          </a:p>
          <a:p>
            <a:pPr algn="ctr"/>
            <a:r>
              <a:rPr lang="ja-JP" altLang="en-US" sz="900" dirty="0">
                <a:solidFill>
                  <a:srgbClr val="000000"/>
                </a:solidFill>
                <a:latin typeface="Arial" charset="0"/>
                <a:ea typeface="ＭＳ Ｐゴシック" charset="-128"/>
              </a:rPr>
              <a:t>向上</a:t>
            </a:r>
          </a:p>
        </p:txBody>
      </p:sp>
      <p:sp>
        <p:nvSpPr>
          <p:cNvPr id="3871" name="Freeform 37"/>
          <p:cNvSpPr/>
          <p:nvPr/>
        </p:nvSpPr>
        <p:spPr>
          <a:xfrm>
            <a:off x="5531264" y="4251960"/>
            <a:ext cx="1080197" cy="1409287"/>
          </a:xfrm>
          <a:prstGeom prst="roundRect">
            <a:avLst>
              <a:gd name="adj" fmla="val 3431"/>
            </a:avLst>
          </a:prstGeom>
          <a:solidFill>
            <a:schemeClr val="bg1"/>
          </a:solidFill>
          <a:ln w="9525">
            <a:solidFill>
              <a:srgbClr val="000000"/>
            </a:solidFill>
            <a:round/>
            <a:headEnd/>
            <a:tailEnd/>
          </a:ln>
        </p:spPr>
        <p:txBody>
          <a:bodyPr vert="horz" wrap="square" lIns="91440" tIns="45720" rIns="91440" bIns="45720" numCol="1" anchor="b" anchorCtr="0" compatLnSpc="1">
            <a:prstTxWarp prst="textNoShape">
              <a:avLst/>
            </a:prstTxWarp>
          </a:bodyPr>
          <a:lstStyle/>
          <a:p>
            <a:pPr algn="ctr"/>
            <a:r>
              <a:rPr lang="ja-JP" altLang="en-US" sz="900" dirty="0">
                <a:solidFill>
                  <a:srgbClr val="000000"/>
                </a:solidFill>
                <a:latin typeface="Arial" charset="0"/>
                <a:ea typeface="ＭＳ Ｐゴシック" charset="-128"/>
              </a:rPr>
              <a:t>技術の継承と</a:t>
            </a:r>
            <a:endParaRPr lang="en-US" altLang="ja-JP" sz="900" dirty="0">
              <a:solidFill>
                <a:srgbClr val="000000"/>
              </a:solidFill>
              <a:latin typeface="Arial" charset="0"/>
              <a:ea typeface="ＭＳ Ｐゴシック" charset="-128"/>
            </a:endParaRPr>
          </a:p>
          <a:p>
            <a:pPr algn="ctr"/>
            <a:r>
              <a:rPr lang="ja-JP" altLang="en-US" sz="900" dirty="0">
                <a:solidFill>
                  <a:srgbClr val="000000"/>
                </a:solidFill>
                <a:latin typeface="Arial" charset="0"/>
                <a:ea typeface="ＭＳ Ｐゴシック" charset="-128"/>
              </a:rPr>
              <a:t>蓄積</a:t>
            </a:r>
          </a:p>
        </p:txBody>
      </p:sp>
      <p:sp>
        <p:nvSpPr>
          <p:cNvPr id="3872" name="Freeform 37"/>
          <p:cNvSpPr/>
          <p:nvPr/>
        </p:nvSpPr>
        <p:spPr>
          <a:xfrm>
            <a:off x="6615498" y="4251960"/>
            <a:ext cx="1080197" cy="1409287"/>
          </a:xfrm>
          <a:prstGeom prst="roundRect">
            <a:avLst>
              <a:gd name="adj" fmla="val 3431"/>
            </a:avLst>
          </a:prstGeom>
          <a:solidFill>
            <a:schemeClr val="bg1"/>
          </a:solidFill>
          <a:ln w="9525">
            <a:solidFill>
              <a:srgbClr val="000000"/>
            </a:solidFill>
            <a:round/>
            <a:headEnd/>
            <a:tailEnd/>
          </a:ln>
        </p:spPr>
        <p:txBody>
          <a:bodyPr vert="horz" wrap="square" lIns="91440" tIns="45720" rIns="91440" bIns="45720" numCol="1" anchor="b" anchorCtr="0" compatLnSpc="1">
            <a:prstTxWarp prst="textNoShape">
              <a:avLst/>
            </a:prstTxWarp>
          </a:bodyPr>
          <a:lstStyle/>
          <a:p>
            <a:pPr algn="ctr"/>
            <a:r>
              <a:rPr lang="ja-JP" altLang="en-US" sz="900" dirty="0">
                <a:solidFill>
                  <a:srgbClr val="000000"/>
                </a:solidFill>
                <a:latin typeface="Arial" charset="0"/>
                <a:ea typeface="ＭＳ Ｐゴシック" charset="-128"/>
              </a:rPr>
              <a:t>地域の活性化</a:t>
            </a:r>
          </a:p>
        </p:txBody>
      </p:sp>
      <p:sp>
        <p:nvSpPr>
          <p:cNvPr id="3873" name="Rectangle 230"/>
          <p:cNvSpPr>
            <a:spLocks noChangeArrowheads="1"/>
          </p:cNvSpPr>
          <p:nvPr/>
        </p:nvSpPr>
        <p:spPr>
          <a:xfrm>
            <a:off x="4456729" y="4314892"/>
            <a:ext cx="1017756" cy="424506"/>
          </a:xfrm>
          <a:prstGeom prst="rect">
            <a:avLst/>
          </a:prstGeom>
          <a:solidFill>
            <a:srgbClr val="CCC1D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74" name="Rectangle 233"/>
          <p:cNvSpPr>
            <a:spLocks noChangeArrowheads="1"/>
          </p:cNvSpPr>
          <p:nvPr/>
        </p:nvSpPr>
        <p:spPr>
          <a:xfrm>
            <a:off x="4482054" y="4346724"/>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１７．景観整備や景観に対する配慮が周囲に広がる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75" name="Rectangle 230"/>
          <p:cNvSpPr>
            <a:spLocks noChangeArrowheads="1"/>
          </p:cNvSpPr>
          <p:nvPr/>
        </p:nvSpPr>
        <p:spPr>
          <a:xfrm>
            <a:off x="6651185" y="4314892"/>
            <a:ext cx="1017756" cy="424506"/>
          </a:xfrm>
          <a:prstGeom prst="rect">
            <a:avLst/>
          </a:prstGeom>
          <a:solidFill>
            <a:srgbClr val="D9D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76" name="Rectangle 233"/>
          <p:cNvSpPr>
            <a:spLocks noChangeArrowheads="1"/>
          </p:cNvSpPr>
          <p:nvPr/>
        </p:nvSpPr>
        <p:spPr>
          <a:xfrm>
            <a:off x="6676510" y="434672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２２．地域の商業・産業活動が活性化する</a:t>
            </a:r>
          </a:p>
        </p:txBody>
      </p:sp>
      <p:sp>
        <p:nvSpPr>
          <p:cNvPr id="3877" name="Rectangle 230"/>
          <p:cNvSpPr>
            <a:spLocks noChangeArrowheads="1"/>
          </p:cNvSpPr>
          <p:nvPr/>
        </p:nvSpPr>
        <p:spPr>
          <a:xfrm>
            <a:off x="4456729" y="4792332"/>
            <a:ext cx="1017756" cy="424506"/>
          </a:xfrm>
          <a:prstGeom prst="rect">
            <a:avLst/>
          </a:prstGeom>
          <a:solidFill>
            <a:srgbClr val="CCC1DA"/>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78" name="Rectangle 233"/>
          <p:cNvSpPr>
            <a:spLocks noChangeArrowheads="1"/>
          </p:cNvSpPr>
          <p:nvPr/>
        </p:nvSpPr>
        <p:spPr>
          <a:xfrm>
            <a:off x="4482054" y="4824164"/>
            <a:ext cx="959318" cy="369332"/>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１８．まちの景観的な構造（目鼻立ち）が明確になる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79" name="Rectangle 230"/>
          <p:cNvSpPr>
            <a:spLocks noChangeArrowheads="1"/>
          </p:cNvSpPr>
          <p:nvPr/>
        </p:nvSpPr>
        <p:spPr>
          <a:xfrm>
            <a:off x="6651185" y="4792332"/>
            <a:ext cx="1017756" cy="424506"/>
          </a:xfrm>
          <a:prstGeom prst="rect">
            <a:avLst/>
          </a:prstGeom>
          <a:solidFill>
            <a:srgbClr val="D9D9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80" name="Rectangle 233"/>
          <p:cNvSpPr>
            <a:spLocks noChangeArrowheads="1"/>
          </p:cNvSpPr>
          <p:nvPr/>
        </p:nvSpPr>
        <p:spPr>
          <a:xfrm>
            <a:off x="6676510" y="4824164"/>
            <a:ext cx="95931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ja-JP" altLang="en-US" sz="800" dirty="0">
                <a:solidFill>
                  <a:srgbClr val="000000"/>
                </a:solidFill>
                <a:latin typeface="ＭＳ Ｐゴシック" panose="020B0600070205080204" pitchFamily="50" charset="-128"/>
                <a:ea typeface="ＭＳ Ｐゴシック" charset="-128"/>
              </a:rPr>
              <a:t>２３．まちのブランド力が高まる</a:t>
            </a:r>
          </a:p>
        </p:txBody>
      </p:sp>
      <p:sp>
        <p:nvSpPr>
          <p:cNvPr id="3881" name="Rectangle 230"/>
          <p:cNvSpPr>
            <a:spLocks noChangeArrowheads="1"/>
          </p:cNvSpPr>
          <p:nvPr/>
        </p:nvSpPr>
        <p:spPr>
          <a:xfrm>
            <a:off x="5560904" y="4321885"/>
            <a:ext cx="1017756" cy="424506"/>
          </a:xfrm>
          <a:prstGeom prst="rect">
            <a:avLst/>
          </a:prstGeom>
          <a:solidFill>
            <a:srgbClr val="8EB4E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solidFill>
                <a:srgbClr val="000000"/>
              </a:solidFill>
              <a:latin typeface="Arial" charset="0"/>
              <a:ea typeface="ＭＳ Ｐゴシック" charset="-128"/>
            </a:endParaRPr>
          </a:p>
        </p:txBody>
      </p:sp>
      <p:sp>
        <p:nvSpPr>
          <p:cNvPr id="3882" name="Rectangle 233"/>
          <p:cNvSpPr>
            <a:spLocks noChangeArrowheads="1"/>
          </p:cNvSpPr>
          <p:nvPr/>
        </p:nvSpPr>
        <p:spPr>
          <a:xfrm>
            <a:off x="5586229" y="4353717"/>
            <a:ext cx="992428" cy="246221"/>
          </a:xfrm>
          <a:prstGeom prst="rect">
            <a:avLst/>
          </a:prstGeom>
          <a:noFill/>
          <a:ln>
            <a:noFill/>
          </a:ln>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en-US" sz="800" dirty="0">
                <a:solidFill>
                  <a:srgbClr val="000000"/>
                </a:solidFill>
                <a:latin typeface="ＭＳ Ｐゴシック" panose="020B0600070205080204" pitchFamily="50" charset="-128"/>
                <a:ea typeface="ＭＳ Ｐゴシック" charset="-128"/>
              </a:rPr>
              <a:t>２１．開発、活用した技術が広まる</a:t>
            </a:r>
            <a:endParaRPr kumimoji="0" lang="ja-JP" altLang="ja-JP" sz="800" dirty="0">
              <a:solidFill>
                <a:srgbClr val="000000"/>
              </a:solidFill>
              <a:latin typeface="ＭＳ Ｐゴシック" panose="020B0600070205080204" pitchFamily="50" charset="-128"/>
              <a:ea typeface="ＭＳ Ｐゴシック" charset="-128"/>
            </a:endParaRPr>
          </a:p>
        </p:txBody>
      </p:sp>
      <p:sp>
        <p:nvSpPr>
          <p:cNvPr id="3883" name="スライド番号プレースホルダー 1"/>
          <p:cNvSpPr>
            <a:spLocks noGrp="1"/>
          </p:cNvSpPr>
          <p:nvPr>
            <p:ph type="sldNum" sz="quarter" idx="12"/>
          </p:nvPr>
        </p:nvSpPr>
        <p:spPr/>
        <p:txBody>
          <a:bodyPr/>
          <a:lstStyle/>
          <a:p>
            <a:pPr>
              <a:defRPr/>
            </a:pPr>
            <a:fld id="{1B1A8EB1-125A-443F-A46C-5E1B37C9C3F9}" type="slidenum">
              <a:rPr lang="en-US" altLang="ja-JP" smtClean="0">
                <a:solidFill>
                  <a:srgbClr val="000000"/>
                </a:solidFill>
              </a:rPr>
              <a:pPr>
                <a:defRPr/>
              </a:pPr>
              <a:t>71</a:t>
            </a:fld>
            <a:endParaRPr lang="en-US" altLang="ja-JP">
              <a:solidFill>
                <a:srgbClr val="000000"/>
              </a:solidFill>
            </a:endParaRPr>
          </a:p>
        </p:txBody>
      </p:sp>
    </p:spTree>
    <p:extLst>
      <p:ext uri="{BB962C8B-B14F-4D97-AF65-F5344CB8AC3E}">
        <p14:creationId xmlns:p14="http://schemas.microsoft.com/office/powerpoint/2010/main" val="29131596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85" name="グラフ 11"/>
          <p:cNvGraphicFramePr/>
          <p:nvPr/>
        </p:nvGraphicFramePr>
        <p:xfrm>
          <a:off x="1619672" y="1560047"/>
          <a:ext cx="7164288" cy="5297952"/>
        </p:xfrm>
        <a:graphic>
          <a:graphicData uri="http://schemas.openxmlformats.org/drawingml/2006/chart">
            <c:chart xmlns:c="http://schemas.openxmlformats.org/drawingml/2006/chart" xmlns:r="http://schemas.openxmlformats.org/officeDocument/2006/relationships" r:id="rId2"/>
          </a:graphicData>
        </a:graphic>
      </p:graphicFrame>
      <p:sp>
        <p:nvSpPr>
          <p:cNvPr id="3886" name="Text Box 27"/>
          <p:cNvSpPr txBox="1">
            <a:spLocks noChangeArrowheads="1"/>
          </p:cNvSpPr>
          <p:nvPr/>
        </p:nvSpPr>
        <p:spPr>
          <a:xfrm>
            <a:off x="153988" y="714375"/>
            <a:ext cx="8882062" cy="627063"/>
          </a:xfrm>
          <a:prstGeom prst="rect">
            <a:avLst/>
          </a:prstGeom>
          <a:noFill/>
          <a:ln w="9525">
            <a:solidFill>
              <a:schemeClr val="tx1"/>
            </a:solidFill>
            <a:miter lim="800000"/>
            <a:headEnd/>
            <a:tailEnd/>
          </a:ln>
        </p:spPr>
        <p:txBody>
          <a:bodyPr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a:solidFill>
                  <a:srgbClr val="000000"/>
                </a:solidFill>
                <a:latin typeface="Calibri" panose="020F0502020204030204" pitchFamily="34" charset="0"/>
              </a:rPr>
              <a:t>景観法の活用により、景観を阻害する色彩や屋外広告物の抑制及び歴史的まちなみ景観や良好な住宅地景観、眺望景観の保全などに寄与している。</a:t>
            </a:r>
          </a:p>
        </p:txBody>
      </p:sp>
      <p:sp>
        <p:nvSpPr>
          <p:cNvPr id="3887" name="Text Box 24"/>
          <p:cNvSpPr txBox="1">
            <a:spLocks noChangeArrowheads="1"/>
          </p:cNvSpPr>
          <p:nvPr/>
        </p:nvSpPr>
        <p:spPr>
          <a:xfrm>
            <a:off x="7740650" y="5813425"/>
            <a:ext cx="1304925" cy="639763"/>
          </a:xfrm>
          <a:prstGeom prst="rect">
            <a:avLst/>
          </a:prstGeom>
          <a:noFill/>
          <a:ln>
            <a:noFill/>
          </a:ln>
        </p:spPr>
        <p:txBody>
          <a:bodyPr lIns="85519" tIns="42760" rIns="85519" bIns="42760">
            <a:spAutoFit/>
          </a:bodyPr>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900">
                <a:solidFill>
                  <a:srgbClr val="000000"/>
                </a:solidFill>
                <a:latin typeface="ＭＳ Ｐゴシック" panose="020B0600070205080204" pitchFamily="50" charset="-128"/>
              </a:rPr>
              <a:t>資料：景観形成の取組に関する調査（平成</a:t>
            </a:r>
            <a:r>
              <a:rPr lang="en-US" altLang="ja-JP" sz="900">
                <a:solidFill>
                  <a:srgbClr val="000000"/>
                </a:solidFill>
                <a:latin typeface="ＭＳ Ｐゴシック" panose="020B0600070205080204" pitchFamily="50" charset="-128"/>
              </a:rPr>
              <a:t>23</a:t>
            </a:r>
            <a:r>
              <a:rPr lang="ja-JP" altLang="en-US" sz="900">
                <a:solidFill>
                  <a:srgbClr val="000000"/>
                </a:solidFill>
                <a:latin typeface="ＭＳ Ｐゴシック" panose="020B0600070205080204" pitchFamily="50" charset="-128"/>
              </a:rPr>
              <a:t>年</a:t>
            </a:r>
            <a:r>
              <a:rPr lang="en-US" altLang="ja-JP" sz="900">
                <a:solidFill>
                  <a:srgbClr val="000000"/>
                </a:solidFill>
                <a:latin typeface="ＭＳ Ｐゴシック" panose="020B0600070205080204" pitchFamily="50" charset="-128"/>
              </a:rPr>
              <a:t>9</a:t>
            </a:r>
            <a:r>
              <a:rPr lang="ja-JP" altLang="en-US" sz="900">
                <a:solidFill>
                  <a:srgbClr val="000000"/>
                </a:solidFill>
                <a:latin typeface="ＭＳ Ｐゴシック" panose="020B0600070205080204" pitchFamily="50" charset="-128"/>
              </a:rPr>
              <a:t>月</a:t>
            </a:r>
            <a:r>
              <a:rPr lang="en-US" altLang="ja-JP" sz="900">
                <a:solidFill>
                  <a:srgbClr val="000000"/>
                </a:solidFill>
                <a:latin typeface="ＭＳ Ｐゴシック" panose="020B0600070205080204" pitchFamily="50" charset="-128"/>
              </a:rPr>
              <a:t>1</a:t>
            </a:r>
            <a:r>
              <a:rPr lang="ja-JP" altLang="en-US" sz="900">
                <a:solidFill>
                  <a:srgbClr val="000000"/>
                </a:solidFill>
                <a:latin typeface="ＭＳ Ｐゴシック" panose="020B0600070205080204" pitchFamily="50" charset="-128"/>
              </a:rPr>
              <a:t>日時点、景観計画策定団体数 </a:t>
            </a:r>
            <a:r>
              <a:rPr lang="en-US" altLang="ja-JP" sz="900">
                <a:solidFill>
                  <a:srgbClr val="000000"/>
                </a:solidFill>
                <a:latin typeface="ＭＳ Ｐゴシック" panose="020B0600070205080204" pitchFamily="50" charset="-128"/>
              </a:rPr>
              <a:t>n=303</a:t>
            </a:r>
            <a:r>
              <a:rPr lang="ja-JP" altLang="en-US" sz="900">
                <a:solidFill>
                  <a:srgbClr val="000000"/>
                </a:solidFill>
                <a:latin typeface="ＭＳ Ｐゴシック" panose="020B0600070205080204" pitchFamily="50" charset="-128"/>
              </a:rPr>
              <a:t>）</a:t>
            </a:r>
          </a:p>
        </p:txBody>
      </p:sp>
      <p:sp>
        <p:nvSpPr>
          <p:cNvPr id="3888" name="Text Box 7"/>
          <p:cNvSpPr txBox="1">
            <a:spLocks noChangeArrowheads="1"/>
          </p:cNvSpPr>
          <p:nvPr/>
        </p:nvSpPr>
        <p:spPr>
          <a:xfrm>
            <a:off x="34925" y="1374775"/>
            <a:ext cx="3625850" cy="36988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000000"/>
                </a:solidFill>
                <a:ea typeface="HGP創英角ｺﾞｼｯｸUB" panose="020B0900000000000000" pitchFamily="50" charset="-128"/>
              </a:rPr>
              <a:t>景観計画策定による直接的な効果</a:t>
            </a:r>
          </a:p>
        </p:txBody>
      </p:sp>
      <p:sp>
        <p:nvSpPr>
          <p:cNvPr id="3889" name="正方形/長方形 13"/>
          <p:cNvSpPr/>
          <p:nvPr/>
        </p:nvSpPr>
        <p:spPr>
          <a:xfrm>
            <a:off x="1476375" y="5529263"/>
            <a:ext cx="3021013"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lnSpc>
                <a:spcPts val="800"/>
              </a:lnSpc>
              <a:defRPr/>
            </a:pPr>
            <a:r>
              <a:rPr lang="ja-JP" altLang="en-US" sz="800" dirty="0">
                <a:solidFill>
                  <a:srgbClr val="000000"/>
                </a:solidFill>
              </a:rPr>
              <a:t>駅等の交通結節点や主要な通り周辺の</a:t>
            </a:r>
            <a:endParaRPr lang="en-US" altLang="ja-JP" sz="800" dirty="0">
              <a:solidFill>
                <a:srgbClr val="000000"/>
              </a:solidFill>
            </a:endParaRPr>
          </a:p>
          <a:p>
            <a:pPr algn="r">
              <a:lnSpc>
                <a:spcPts val="800"/>
              </a:lnSpc>
              <a:defRPr/>
            </a:pPr>
            <a:r>
              <a:rPr lang="ja-JP" altLang="en-US" sz="800" dirty="0">
                <a:solidFill>
                  <a:srgbClr val="000000"/>
                </a:solidFill>
              </a:rPr>
              <a:t>風格ある景観創出に貢献した</a:t>
            </a:r>
          </a:p>
        </p:txBody>
      </p:sp>
      <p:sp>
        <p:nvSpPr>
          <p:cNvPr id="3890" name="正方形/長方形 14"/>
          <p:cNvSpPr/>
          <p:nvPr/>
        </p:nvSpPr>
        <p:spPr>
          <a:xfrm>
            <a:off x="1482725" y="6316663"/>
            <a:ext cx="3021013"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lnSpc>
                <a:spcPts val="800"/>
              </a:lnSpc>
              <a:defRPr/>
            </a:pPr>
            <a:r>
              <a:rPr lang="ja-JP" altLang="en-US" sz="800" dirty="0">
                <a:solidFill>
                  <a:srgbClr val="000000"/>
                </a:solidFill>
              </a:rPr>
              <a:t>道路や水辺など公共施設、公共建築物における</a:t>
            </a:r>
            <a:endParaRPr lang="en-US" altLang="ja-JP" sz="800" dirty="0">
              <a:solidFill>
                <a:srgbClr val="000000"/>
              </a:solidFill>
            </a:endParaRPr>
          </a:p>
          <a:p>
            <a:pPr algn="r">
              <a:lnSpc>
                <a:spcPts val="800"/>
              </a:lnSpc>
              <a:defRPr/>
            </a:pPr>
            <a:r>
              <a:rPr lang="ja-JP" altLang="en-US" sz="800" dirty="0">
                <a:solidFill>
                  <a:srgbClr val="000000"/>
                </a:solidFill>
              </a:rPr>
              <a:t>魅力ある景観の創出が促進された</a:t>
            </a:r>
          </a:p>
        </p:txBody>
      </p:sp>
      <p:sp>
        <p:nvSpPr>
          <p:cNvPr id="3891" name="テキスト ボックス 618"/>
          <p:cNvSpPr txBox="1"/>
          <p:nvPr/>
        </p:nvSpPr>
        <p:spPr>
          <a:xfrm>
            <a:off x="936625" y="1925638"/>
            <a:ext cx="611188" cy="1071562"/>
          </a:xfrm>
          <a:prstGeom prst="rect">
            <a:avLst/>
          </a:prstGeom>
          <a:solidFill>
            <a:srgbClr val="D8D8D8"/>
          </a:solidFill>
          <a:ln>
            <a:noFill/>
          </a:ln>
        </p:spPr>
        <p:txBody>
          <a:bodyPr vert="eaVert"/>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a:solidFill>
                  <a:srgbClr val="000000"/>
                </a:solidFill>
                <a:latin typeface="ＭＳ ゴシック" panose="020B0609070205080204" pitchFamily="49" charset="-128"/>
              </a:rPr>
              <a:t>景観の阻害要素の抑制</a:t>
            </a:r>
            <a:endParaRPr lang="ja-JP" altLang="ja-JP" sz="1800">
              <a:solidFill>
                <a:srgbClr val="000000"/>
              </a:solidFill>
            </a:endParaRPr>
          </a:p>
        </p:txBody>
      </p:sp>
      <p:sp>
        <p:nvSpPr>
          <p:cNvPr id="3892" name="テキスト ボックス 619"/>
          <p:cNvSpPr txBox="1"/>
          <p:nvPr/>
        </p:nvSpPr>
        <p:spPr>
          <a:xfrm>
            <a:off x="936625" y="3048000"/>
            <a:ext cx="608013" cy="1206500"/>
          </a:xfrm>
          <a:prstGeom prst="rect">
            <a:avLst/>
          </a:prstGeom>
          <a:solidFill>
            <a:srgbClr val="D8D8D8"/>
          </a:solidFill>
          <a:ln>
            <a:noFill/>
          </a:ln>
        </p:spPr>
        <p:txBody>
          <a:bodyPr vert="eaVert"/>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a:solidFill>
                  <a:srgbClr val="000000"/>
                </a:solidFill>
                <a:latin typeface="ＭＳ ゴシック" panose="020B0609070205080204" pitchFamily="49" charset="-128"/>
              </a:rPr>
              <a:t>保全すべき景観要素の保全</a:t>
            </a:r>
            <a:endParaRPr lang="ja-JP" altLang="ja-JP" sz="1800">
              <a:solidFill>
                <a:srgbClr val="000000"/>
              </a:solidFill>
            </a:endParaRPr>
          </a:p>
        </p:txBody>
      </p:sp>
      <p:sp>
        <p:nvSpPr>
          <p:cNvPr id="3893" name="テキスト ボックス 620"/>
          <p:cNvSpPr txBox="1"/>
          <p:nvPr/>
        </p:nvSpPr>
        <p:spPr>
          <a:xfrm>
            <a:off x="936625" y="4292600"/>
            <a:ext cx="608013" cy="982663"/>
          </a:xfrm>
          <a:prstGeom prst="rect">
            <a:avLst/>
          </a:prstGeom>
          <a:solidFill>
            <a:srgbClr val="D8D8D8"/>
          </a:solidFill>
          <a:ln>
            <a:noFill/>
          </a:ln>
        </p:spPr>
        <p:txBody>
          <a:bodyPr vert="eaVert"/>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a:solidFill>
                  <a:srgbClr val="000000"/>
                </a:solidFill>
                <a:latin typeface="ＭＳ ゴシック" panose="020B0609070205080204" pitchFamily="49" charset="-128"/>
              </a:rPr>
              <a:t>周辺と調和した</a:t>
            </a:r>
          </a:p>
          <a:p>
            <a:pPr algn="ctr">
              <a:spcBef>
                <a:spcPct val="0"/>
              </a:spcBef>
              <a:buFontTx/>
              <a:buNone/>
            </a:pPr>
            <a:r>
              <a:rPr lang="ja-JP" altLang="en-US" sz="1000">
                <a:solidFill>
                  <a:srgbClr val="000000"/>
                </a:solidFill>
                <a:latin typeface="ＭＳ ゴシック" panose="020B0609070205080204" pitchFamily="49" charset="-128"/>
              </a:rPr>
              <a:t>街並みの形成</a:t>
            </a:r>
            <a:endParaRPr lang="ja-JP" altLang="ja-JP" sz="1800">
              <a:solidFill>
                <a:srgbClr val="000000"/>
              </a:solidFill>
            </a:endParaRPr>
          </a:p>
        </p:txBody>
      </p:sp>
      <p:sp>
        <p:nvSpPr>
          <p:cNvPr id="3894" name="テキスト ボックス 621"/>
          <p:cNvSpPr txBox="1"/>
          <p:nvPr/>
        </p:nvSpPr>
        <p:spPr>
          <a:xfrm>
            <a:off x="936625" y="5321300"/>
            <a:ext cx="608013" cy="1274763"/>
          </a:xfrm>
          <a:prstGeom prst="rect">
            <a:avLst/>
          </a:prstGeom>
          <a:solidFill>
            <a:srgbClr val="D8D8D8"/>
          </a:solidFill>
          <a:ln>
            <a:noFill/>
          </a:ln>
        </p:spPr>
        <p:txBody>
          <a:bodyPr vert="eaVert"/>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a:solidFill>
                  <a:srgbClr val="000000"/>
                </a:solidFill>
                <a:latin typeface="ＭＳ ゴシック" panose="020B0609070205080204" pitchFamily="49" charset="-128"/>
              </a:rPr>
              <a:t>魅力的な景観の創出</a:t>
            </a:r>
            <a:endParaRPr lang="ja-JP" altLang="ja-JP" sz="1800">
              <a:solidFill>
                <a:srgbClr val="000000"/>
              </a:solidFill>
            </a:endParaRPr>
          </a:p>
        </p:txBody>
      </p:sp>
      <p:cxnSp>
        <p:nvCxnSpPr>
          <p:cNvPr id="3895" name="直線コネクタ 19"/>
          <p:cNvCxnSpPr/>
          <p:nvPr/>
        </p:nvCxnSpPr>
        <p:spPr>
          <a:xfrm>
            <a:off x="936625" y="3033713"/>
            <a:ext cx="3560763"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96" name="直線コネクタ 21"/>
          <p:cNvCxnSpPr/>
          <p:nvPr/>
        </p:nvCxnSpPr>
        <p:spPr>
          <a:xfrm>
            <a:off x="950913" y="4267200"/>
            <a:ext cx="356235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97" name="直線コネクタ 22"/>
          <p:cNvCxnSpPr/>
          <p:nvPr/>
        </p:nvCxnSpPr>
        <p:spPr>
          <a:xfrm>
            <a:off x="936625" y="5287963"/>
            <a:ext cx="3560763"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98" name="直線コネクタ 23"/>
          <p:cNvCxnSpPr/>
          <p:nvPr/>
        </p:nvCxnSpPr>
        <p:spPr>
          <a:xfrm>
            <a:off x="936625" y="6596063"/>
            <a:ext cx="3560763"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99" name="Rectangle 21"/>
          <p:cNvSpPr>
            <a:spLocks noChangeArrowheads="1"/>
          </p:cNvSpPr>
          <p:nvPr/>
        </p:nvSpPr>
        <p:spPr>
          <a:xfrm>
            <a:off x="54013" y="-26193"/>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4087C8"/>
                </a:solidFill>
                <a:ea typeface="HGP創英角ｺﾞｼｯｸUB" panose="020B0900000000000000" pitchFamily="50" charset="-128"/>
              </a:rPr>
              <a:t>景観法活用による良好な景観の形成</a:t>
            </a:r>
          </a:p>
        </p:txBody>
      </p:sp>
      <p:sp>
        <p:nvSpPr>
          <p:cNvPr id="3900" name="スライド番号プレースホルダー 1"/>
          <p:cNvSpPr>
            <a:spLocks noGrp="1"/>
          </p:cNvSpPr>
          <p:nvPr>
            <p:ph type="sldNum" sz="quarter" idx="12"/>
          </p:nvPr>
        </p:nvSpPr>
        <p:spPr>
          <a:xfrm>
            <a:off x="6911975" y="6492875"/>
            <a:ext cx="2133600" cy="476250"/>
          </a:xfrm>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FB43894-A6AF-43D1-B6D7-4F6CE3626A0C}" type="slidenum">
              <a:rPr lang="en-US" altLang="ja-JP" sz="1400" smtClean="0">
                <a:solidFill>
                  <a:srgbClr val="000000"/>
                </a:solidFill>
              </a:rPr>
              <a:pPr>
                <a:spcBef>
                  <a:spcPct val="0"/>
                </a:spcBef>
                <a:buFontTx/>
                <a:buNone/>
              </a:pPr>
              <a:t>72</a:t>
            </a:fld>
            <a:endParaRPr lang="en-US" altLang="ja-JP" sz="1400" dirty="0">
              <a:solidFill>
                <a:srgbClr val="000000"/>
              </a:solidFill>
            </a:endParaRPr>
          </a:p>
        </p:txBody>
      </p:sp>
    </p:spTree>
    <p:extLst>
      <p:ext uri="{BB962C8B-B14F-4D97-AF65-F5344CB8AC3E}">
        <p14:creationId xmlns:p14="http://schemas.microsoft.com/office/powerpoint/2010/main" val="7620544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2" name="Rectangle 3"/>
          <p:cNvSpPr>
            <a:spLocks noChangeArrowheads="1"/>
          </p:cNvSpPr>
          <p:nvPr/>
        </p:nvSpPr>
        <p:spPr>
          <a:xfrm>
            <a:off x="257175" y="654050"/>
            <a:ext cx="8640763" cy="874713"/>
          </a:xfrm>
          <a:prstGeom prst="rect">
            <a:avLst/>
          </a:prstGeom>
          <a:solidFill>
            <a:srgbClr val="FFFFFF"/>
          </a:solidFill>
          <a:ln w="3175">
            <a:solidFill>
              <a:schemeClr val="tx1"/>
            </a:solidFill>
            <a:miter lim="800000"/>
            <a:headEnd/>
            <a:tailEnd/>
          </a:ln>
        </p:spPr>
        <p:txBody>
          <a:bodyPr lIns="0" rIns="18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latin typeface="Calibri" panose="020F0502020204030204" pitchFamily="34" charset="0"/>
            </a:endParaRPr>
          </a:p>
        </p:txBody>
      </p:sp>
      <p:sp>
        <p:nvSpPr>
          <p:cNvPr id="3903" name="正方形/長方形 4"/>
          <p:cNvSpPr>
            <a:spLocks noChangeArrowheads="1"/>
          </p:cNvSpPr>
          <p:nvPr/>
        </p:nvSpPr>
        <p:spPr>
          <a:xfrm>
            <a:off x="250825" y="766763"/>
            <a:ext cx="8847138" cy="64611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000000"/>
                </a:solidFill>
              </a:rPr>
              <a:t>景観計画策定による波及効果としては、地区に対する住民の満足感の高まりや対外的なブランドイメージの高まり、訪問者の増加等の効果が既に発現しているとの回答が多い。</a:t>
            </a:r>
            <a:endParaRPr lang="ja-JP" altLang="ja-JP" sz="1800">
              <a:solidFill>
                <a:srgbClr val="000000"/>
              </a:solidFill>
            </a:endParaRPr>
          </a:p>
        </p:txBody>
      </p:sp>
      <p:sp>
        <p:nvSpPr>
          <p:cNvPr id="3904" name="Text Box 24"/>
          <p:cNvSpPr txBox="1">
            <a:spLocks noChangeArrowheads="1"/>
          </p:cNvSpPr>
          <p:nvPr/>
        </p:nvSpPr>
        <p:spPr>
          <a:xfrm>
            <a:off x="3276600" y="6588125"/>
            <a:ext cx="5399088" cy="225425"/>
          </a:xfrm>
          <a:prstGeom prst="rect">
            <a:avLst/>
          </a:prstGeom>
          <a:noFill/>
          <a:ln>
            <a:noFill/>
          </a:ln>
        </p:spPr>
        <p:txBody>
          <a:bodyPr lIns="85519" tIns="42760" rIns="85519" bIns="42760">
            <a:spAutoFit/>
          </a:bodyPr>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900">
                <a:solidFill>
                  <a:srgbClr val="000000"/>
                </a:solidFill>
                <a:latin typeface="ＭＳ Ｐゴシック" panose="020B0600070205080204" pitchFamily="50" charset="-128"/>
              </a:rPr>
              <a:t>資料：景観形成の取組に関する調査（平成</a:t>
            </a:r>
            <a:r>
              <a:rPr lang="en-US" altLang="ja-JP" sz="900">
                <a:solidFill>
                  <a:srgbClr val="000000"/>
                </a:solidFill>
                <a:latin typeface="ＭＳ Ｐゴシック" panose="020B0600070205080204" pitchFamily="50" charset="-128"/>
              </a:rPr>
              <a:t>23</a:t>
            </a:r>
            <a:r>
              <a:rPr lang="ja-JP" altLang="en-US" sz="900">
                <a:solidFill>
                  <a:srgbClr val="000000"/>
                </a:solidFill>
                <a:latin typeface="ＭＳ Ｐゴシック" panose="020B0600070205080204" pitchFamily="50" charset="-128"/>
              </a:rPr>
              <a:t>年</a:t>
            </a:r>
            <a:r>
              <a:rPr lang="en-US" altLang="ja-JP" sz="900">
                <a:solidFill>
                  <a:srgbClr val="000000"/>
                </a:solidFill>
                <a:latin typeface="ＭＳ Ｐゴシック" panose="020B0600070205080204" pitchFamily="50" charset="-128"/>
              </a:rPr>
              <a:t>9</a:t>
            </a:r>
            <a:r>
              <a:rPr lang="ja-JP" altLang="en-US" sz="900">
                <a:solidFill>
                  <a:srgbClr val="000000"/>
                </a:solidFill>
                <a:latin typeface="ＭＳ Ｐゴシック" panose="020B0600070205080204" pitchFamily="50" charset="-128"/>
              </a:rPr>
              <a:t>月</a:t>
            </a:r>
            <a:r>
              <a:rPr lang="en-US" altLang="ja-JP" sz="900">
                <a:solidFill>
                  <a:srgbClr val="000000"/>
                </a:solidFill>
                <a:latin typeface="ＭＳ Ｐゴシック" panose="020B0600070205080204" pitchFamily="50" charset="-128"/>
              </a:rPr>
              <a:t>1</a:t>
            </a:r>
            <a:r>
              <a:rPr lang="ja-JP" altLang="en-US" sz="900">
                <a:solidFill>
                  <a:srgbClr val="000000"/>
                </a:solidFill>
                <a:latin typeface="ＭＳ Ｐゴシック" panose="020B0600070205080204" pitchFamily="50" charset="-128"/>
              </a:rPr>
              <a:t>日時点、景観計画策定団体数 </a:t>
            </a:r>
            <a:r>
              <a:rPr lang="en-US" altLang="ja-JP" sz="900">
                <a:solidFill>
                  <a:srgbClr val="000000"/>
                </a:solidFill>
                <a:latin typeface="ＭＳ Ｐゴシック" panose="020B0600070205080204" pitchFamily="50" charset="-128"/>
              </a:rPr>
              <a:t>n=303</a:t>
            </a:r>
            <a:r>
              <a:rPr lang="ja-JP" altLang="en-US" sz="900">
                <a:solidFill>
                  <a:srgbClr val="000000"/>
                </a:solidFill>
                <a:latin typeface="ＭＳ Ｐゴシック" panose="020B0600070205080204" pitchFamily="50" charset="-128"/>
              </a:rPr>
              <a:t>）</a:t>
            </a:r>
          </a:p>
        </p:txBody>
      </p:sp>
      <p:sp>
        <p:nvSpPr>
          <p:cNvPr id="3905" name="Text Box 7"/>
          <p:cNvSpPr txBox="1">
            <a:spLocks noChangeArrowheads="1"/>
          </p:cNvSpPr>
          <p:nvPr/>
        </p:nvSpPr>
        <p:spPr>
          <a:xfrm>
            <a:off x="179388" y="1619250"/>
            <a:ext cx="3535362" cy="369888"/>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000000"/>
                </a:solidFill>
                <a:ea typeface="HGP創英角ｺﾞｼｯｸUB" panose="020B0900000000000000" pitchFamily="50" charset="-128"/>
              </a:rPr>
              <a:t>景観計画策定による波及的な効果</a:t>
            </a:r>
          </a:p>
        </p:txBody>
      </p:sp>
      <p:graphicFrame>
        <p:nvGraphicFramePr>
          <p:cNvPr id="3906" name="グラフ 12"/>
          <p:cNvGraphicFramePr/>
          <p:nvPr/>
        </p:nvGraphicFramePr>
        <p:xfrm>
          <a:off x="611560" y="1926124"/>
          <a:ext cx="8064896" cy="5381069"/>
        </p:xfrm>
        <a:graphic>
          <a:graphicData uri="http://schemas.openxmlformats.org/drawingml/2006/chart">
            <c:chart xmlns:c="http://schemas.openxmlformats.org/drawingml/2006/chart" xmlns:r="http://schemas.openxmlformats.org/officeDocument/2006/relationships" r:id="rId2"/>
          </a:graphicData>
        </a:graphic>
      </p:graphicFrame>
      <p:sp>
        <p:nvSpPr>
          <p:cNvPr id="3907" name="Rectangle 21"/>
          <p:cNvSpPr>
            <a:spLocks noChangeArrowheads="1"/>
          </p:cNvSpPr>
          <p:nvPr/>
        </p:nvSpPr>
        <p:spPr>
          <a:xfrm>
            <a:off x="6896" y="-11113"/>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a:solidFill>
                  <a:srgbClr val="4087C8"/>
                </a:solidFill>
                <a:ea typeface="HGP創英角ｺﾞｼｯｸUB" panose="020B0900000000000000" pitchFamily="50" charset="-128"/>
              </a:rPr>
              <a:t>良好な景観形成による波及効果</a:t>
            </a:r>
          </a:p>
        </p:txBody>
      </p:sp>
      <p:sp>
        <p:nvSpPr>
          <p:cNvPr id="3908" name="スライド番号プレースホルダー 1"/>
          <p:cNvSpPr>
            <a:spLocks noGrp="1"/>
          </p:cNvSpPr>
          <p:nvPr>
            <p:ph type="sldNum" sz="quarter" idx="12"/>
          </p:nvPr>
        </p:nvSpPr>
        <p:spPr>
          <a:xfrm>
            <a:off x="6964363" y="6458110"/>
            <a:ext cx="2133600" cy="260029"/>
          </a:xfrm>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2245973A-B75E-4C70-8364-8C725F365D56}" type="slidenum">
              <a:rPr lang="en-US" altLang="ja-JP" sz="1400" smtClean="0">
                <a:solidFill>
                  <a:srgbClr val="000000"/>
                </a:solidFill>
              </a:rPr>
              <a:pPr>
                <a:spcBef>
                  <a:spcPct val="0"/>
                </a:spcBef>
                <a:buFontTx/>
                <a:buNone/>
              </a:pPr>
              <a:t>73</a:t>
            </a:fld>
            <a:endParaRPr lang="en-US" altLang="ja-JP" sz="1400" dirty="0">
              <a:solidFill>
                <a:srgbClr val="000000"/>
              </a:solidFill>
            </a:endParaRPr>
          </a:p>
        </p:txBody>
      </p:sp>
    </p:spTree>
    <p:extLst>
      <p:ext uri="{BB962C8B-B14F-4D97-AF65-F5344CB8AC3E}">
        <p14:creationId xmlns:p14="http://schemas.microsoft.com/office/powerpoint/2010/main" val="14856025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0" name="図 4"/>
          <p:cNvPicPr>
            <a:picLocks noChangeAspect="1"/>
          </p:cNvPicPr>
          <p:nvPr/>
        </p:nvPicPr>
        <p:blipFill>
          <a:blip r:embed="rId3"/>
          <a:stretch>
            <a:fillRect/>
          </a:stretch>
        </p:blipFill>
        <p:spPr>
          <a:xfrm>
            <a:off x="407379" y="834647"/>
            <a:ext cx="4027268" cy="5715830"/>
          </a:xfrm>
          <a:prstGeom prst="rect">
            <a:avLst/>
          </a:prstGeom>
        </p:spPr>
      </p:pic>
      <p:sp>
        <p:nvSpPr>
          <p:cNvPr id="3914" name="テキスト ボックス 5"/>
          <p:cNvSpPr txBox="1"/>
          <p:nvPr/>
        </p:nvSpPr>
        <p:spPr>
          <a:xfrm>
            <a:off x="4666722" y="5408902"/>
            <a:ext cx="4028076" cy="1026178"/>
          </a:xfrm>
          <a:prstGeom prst="rect">
            <a:avLst/>
          </a:prstGeom>
          <a:noFill/>
        </p:spPr>
        <p:txBody>
          <a:bodyPr wrap="square" rtlCol="0">
            <a:spAutoFit/>
          </a:bodyPr>
          <a:lstStyle/>
          <a:p>
            <a:pPr fontAlgn="auto">
              <a:spcBef>
                <a:spcPts val="0"/>
              </a:spcBef>
              <a:spcAft>
                <a:spcPts val="0"/>
              </a:spcAft>
            </a:pP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a:t>
            </a:r>
            <a:r>
              <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URL</a:t>
            </a: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より取得可能です。</a:t>
            </a:r>
            <a:endPar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http://www.mlit.go.jp/toshi/townscape/toshi_townscape_tk_000041.html</a:t>
            </a:r>
          </a:p>
          <a:p>
            <a:pPr fontAlgn="auto">
              <a:spcBef>
                <a:spcPts val="0"/>
              </a:spcBef>
              <a:spcAft>
                <a:spcPts val="0"/>
              </a:spcAft>
            </a:pPr>
            <a:endPar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15" name="タイトル 1"/>
          <p:cNvSpPr txBox="1"/>
          <p:nvPr/>
        </p:nvSpPr>
        <p:spPr>
          <a:xfrm>
            <a:off x="179512" y="59219"/>
            <a:ext cx="7431165" cy="361235"/>
          </a:xfrm>
          <a:prstGeom prst="rect">
            <a:avLst/>
          </a:prstGeom>
          <a:noFill/>
          <a:ln w="9525">
            <a:noFill/>
            <a:miter lim="800000"/>
            <a:headEnd/>
            <a:tailEnd/>
          </a:ln>
        </p:spPr>
        <p:txBody>
          <a:bodyPr vert="horz" wrap="square" lIns="86696" tIns="43348" rIns="86696" bIns="4334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000" b="1" kern="0" dirty="0">
                <a:latin typeface="メイリオ" panose="020B0604030504040204" pitchFamily="50" charset="-128"/>
                <a:ea typeface="メイリオ" panose="020B0604030504040204" pitchFamily="50" charset="-128"/>
                <a:cs typeface="メイリオ" panose="020B0604030504040204" pitchFamily="50" charset="-128"/>
              </a:rPr>
              <a:t>良好な景観まちづくりがもたらす効果に関するパンフレット</a:t>
            </a:r>
          </a:p>
        </p:txBody>
      </p:sp>
      <p:sp>
        <p:nvSpPr>
          <p:cNvPr id="3916" name="テキスト ボックス 7"/>
          <p:cNvSpPr txBox="1"/>
          <p:nvPr/>
        </p:nvSpPr>
        <p:spPr>
          <a:xfrm>
            <a:off x="4666722" y="2080327"/>
            <a:ext cx="3758231" cy="1026178"/>
          </a:xfrm>
          <a:prstGeom prst="rect">
            <a:avLst/>
          </a:prstGeom>
          <a:noFill/>
        </p:spPr>
        <p:txBody>
          <a:bodyPr wrap="square" rtlCol="0">
            <a:spAutoFit/>
          </a:bodyPr>
          <a:lstStyle/>
          <a:p>
            <a:pPr fontAlgn="auto">
              <a:spcBef>
                <a:spcPts val="0"/>
              </a:spcBef>
              <a:spcAft>
                <a:spcPts val="0"/>
              </a:spcAft>
            </a:pP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魅力ある景観の推進について、地方自治体や地域住民等が取組むための動機づけや目的意識につながるよう、取組みを進めることにより得られる波及効果を紹介しています。</a:t>
            </a:r>
            <a:endPar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17" name="テキスト ボックス 8"/>
          <p:cNvSpPr txBox="1"/>
          <p:nvPr/>
        </p:nvSpPr>
        <p:spPr>
          <a:xfrm>
            <a:off x="4441490" y="1337065"/>
            <a:ext cx="4028076" cy="617348"/>
          </a:xfrm>
          <a:prstGeom prst="rect">
            <a:avLst/>
          </a:prstGeom>
          <a:noFill/>
        </p:spPr>
        <p:txBody>
          <a:bodyPr wrap="square" rtlCol="0">
            <a:spAutoFit/>
          </a:bodyPr>
          <a:lstStyle/>
          <a:p>
            <a:pPr marL="224252" indent="-224252" fontAlgn="auto">
              <a:spcBef>
                <a:spcPts val="0"/>
              </a:spcBef>
              <a:spcAft>
                <a:spcPts val="0"/>
              </a:spcAft>
            </a:pPr>
            <a:r>
              <a:rPr lang="ja-JP" altLang="en-US" sz="1706" dirty="0">
                <a:solidFill>
                  <a:srgbClr val="000000"/>
                </a:solidFill>
                <a:latin typeface="ＭＳ Ｐゴシック"/>
                <a:ea typeface="ＭＳ Ｐゴシック"/>
                <a:cs typeface="Meiryo UI" panose="020B0604030504040204" pitchFamily="50" charset="-128"/>
              </a:rPr>
              <a:t>〇良好な景観まちづくりがもたらす効果に関するパンフレット（</a:t>
            </a:r>
            <a:r>
              <a:rPr lang="en-US" altLang="ja-JP" sz="1706" dirty="0">
                <a:solidFill>
                  <a:srgbClr val="000000"/>
                </a:solidFill>
                <a:latin typeface="ＭＳ Ｐゴシック"/>
                <a:ea typeface="ＭＳ Ｐゴシック"/>
                <a:cs typeface="Meiryo UI" panose="020B0604030504040204" pitchFamily="50" charset="-128"/>
              </a:rPr>
              <a:t>H28.3</a:t>
            </a:r>
            <a:r>
              <a:rPr lang="ja-JP" altLang="en-US" sz="1706" dirty="0">
                <a:solidFill>
                  <a:srgbClr val="000000"/>
                </a:solidFill>
                <a:latin typeface="ＭＳ Ｐゴシック"/>
                <a:ea typeface="ＭＳ Ｐゴシック"/>
                <a:cs typeface="Meiryo UI" panose="020B0604030504040204" pitchFamily="50" charset="-128"/>
              </a:rPr>
              <a:t>）</a:t>
            </a:r>
            <a:endParaRPr lang="en-US" altLang="ja-JP" sz="1706" dirty="0">
              <a:solidFill>
                <a:srgbClr val="000000"/>
              </a:solidFill>
              <a:latin typeface="ＭＳ Ｐゴシック"/>
              <a:ea typeface="ＭＳ Ｐゴシック"/>
              <a:cs typeface="Meiryo UI" panose="020B0604030504040204" pitchFamily="50" charset="-128"/>
            </a:endParaRPr>
          </a:p>
        </p:txBody>
      </p:sp>
      <p:sp>
        <p:nvSpPr>
          <p:cNvPr id="3918" name="スライド番号プレースホルダー 1"/>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74</a:t>
            </a:fld>
            <a:endParaRPr lang="en-US" altLang="ja-JP">
              <a:solidFill>
                <a:srgbClr val="000000"/>
              </a:solidFill>
            </a:endParaRPr>
          </a:p>
        </p:txBody>
      </p:sp>
    </p:spTree>
    <p:extLst>
      <p:ext uri="{BB962C8B-B14F-4D97-AF65-F5344CB8AC3E}">
        <p14:creationId xmlns:p14="http://schemas.microsoft.com/office/powerpoint/2010/main" val="1706393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4" name="タイトル 1"/>
          <p:cNvSpPr txBox="1"/>
          <p:nvPr/>
        </p:nvSpPr>
        <p:spPr>
          <a:xfrm>
            <a:off x="0" y="0"/>
            <a:ext cx="7451725"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000" kern="0" dirty="0"/>
              <a:t>歴史的町並みの再生による来訪者の増加</a:t>
            </a:r>
            <a:r>
              <a:rPr lang="en-US" altLang="ja-JP" sz="2000" kern="0" dirty="0"/>
              <a:t>【</a:t>
            </a:r>
            <a:r>
              <a:rPr lang="ja-JP" altLang="en-US" sz="2000" kern="0" dirty="0"/>
              <a:t>滋賀県長浜市</a:t>
            </a:r>
            <a:r>
              <a:rPr lang="en-US" altLang="ja-JP" sz="2000" kern="0" dirty="0"/>
              <a:t>】</a:t>
            </a:r>
            <a:endParaRPr lang="ja-JP" altLang="en-US" sz="2000" kern="0" dirty="0"/>
          </a:p>
        </p:txBody>
      </p:sp>
      <p:pic>
        <p:nvPicPr>
          <p:cNvPr id="3925" name="Picture 2"/>
          <p:cNvPicPr>
            <a:picLocks noChangeAspect="1" noChangeArrowheads="1"/>
          </p:cNvPicPr>
          <p:nvPr/>
        </p:nvPicPr>
        <p:blipFill>
          <a:blip r:embed="rId3"/>
          <a:stretch>
            <a:fillRect/>
          </a:stretch>
        </p:blipFill>
        <p:spPr>
          <a:xfrm>
            <a:off x="84138" y="620713"/>
            <a:ext cx="3641725" cy="2809875"/>
          </a:xfrm>
          <a:prstGeom prst="rect">
            <a:avLst/>
          </a:prstGeom>
          <a:noFill/>
          <a:ln>
            <a:noFill/>
          </a:ln>
        </p:spPr>
      </p:pic>
      <p:pic>
        <p:nvPicPr>
          <p:cNvPr id="3926" name="Picture 3"/>
          <p:cNvPicPr>
            <a:picLocks noChangeAspect="1" noChangeArrowheads="1"/>
          </p:cNvPicPr>
          <p:nvPr/>
        </p:nvPicPr>
        <p:blipFill>
          <a:blip r:embed="rId4"/>
          <a:srcRect r="7890" b="3886"/>
          <a:stretch>
            <a:fillRect/>
          </a:stretch>
        </p:blipFill>
        <p:spPr>
          <a:xfrm>
            <a:off x="3011488" y="2025650"/>
            <a:ext cx="6024562" cy="4198938"/>
          </a:xfrm>
          <a:prstGeom prst="rect">
            <a:avLst/>
          </a:prstGeom>
          <a:noFill/>
          <a:ln>
            <a:noFill/>
          </a:ln>
        </p:spPr>
      </p:pic>
      <p:sp>
        <p:nvSpPr>
          <p:cNvPr id="3927" name="テキスト ボックス 3"/>
          <p:cNvSpPr txBox="1"/>
          <p:nvPr/>
        </p:nvSpPr>
        <p:spPr>
          <a:xfrm>
            <a:off x="106362" y="5275084"/>
            <a:ext cx="3817566" cy="923330"/>
          </a:xfrm>
          <a:prstGeom prst="rect">
            <a:avLst/>
          </a:prstGeom>
          <a:solidFill>
            <a:schemeClr val="bg1"/>
          </a:solidFill>
          <a:ln w="19050">
            <a:solidFill>
              <a:schemeClr val="accent1">
                <a:lumMod val="75000"/>
              </a:schemeClr>
            </a:solidFill>
          </a:ln>
        </p:spPr>
        <p:txBody>
          <a:bodyPr wrap="square">
            <a:spAutoFit/>
          </a:bodyPr>
          <a:lstStyle/>
          <a:p>
            <a:pPr>
              <a:defRPr/>
            </a:pPr>
            <a:r>
              <a:rPr lang="ja-JP" altLang="en-US" dirty="0">
                <a:solidFill>
                  <a:srgbClr val="000000"/>
                </a:solidFill>
                <a:latin typeface="ＭＳ ゴシック" panose="020B0609070205080204" pitchFamily="49" charset="-128"/>
                <a:ea typeface="ＭＳ ゴシック" panose="020B0609070205080204" pitchFamily="49" charset="-128"/>
              </a:rPr>
              <a:t>・街への</a:t>
            </a:r>
            <a:r>
              <a:rPr lang="ja-JP" altLang="en-US" dirty="0">
                <a:solidFill>
                  <a:srgbClr val="FF0000"/>
                </a:solidFill>
                <a:latin typeface="ＭＳ ゴシック" panose="020B0609070205080204" pitchFamily="49" charset="-128"/>
                <a:ea typeface="ＭＳ ゴシック" panose="020B0609070205080204" pitchFamily="49" charset="-128"/>
              </a:rPr>
              <a:t>来訪者数が</a:t>
            </a:r>
            <a:r>
              <a:rPr lang="en-US" altLang="ja-JP" dirty="0">
                <a:latin typeface="ＭＳ ゴシック" panose="020B0609070205080204" pitchFamily="49" charset="-128"/>
                <a:ea typeface="ＭＳ ゴシック" panose="020B0609070205080204" pitchFamily="49" charset="-128"/>
              </a:rPr>
              <a:t>15</a:t>
            </a:r>
            <a:r>
              <a:rPr lang="ja-JP" altLang="en-US" dirty="0">
                <a:latin typeface="ＭＳ ゴシック" panose="020B0609070205080204" pitchFamily="49" charset="-128"/>
                <a:ea typeface="ＭＳ ゴシック" panose="020B0609070205080204" pitchFamily="49" charset="-128"/>
              </a:rPr>
              <a:t>年で</a:t>
            </a:r>
            <a:r>
              <a:rPr lang="en-US" altLang="ja-JP" dirty="0">
                <a:solidFill>
                  <a:srgbClr val="FF0000"/>
                </a:solidFill>
                <a:latin typeface="ＭＳ ゴシック" panose="020B0609070205080204" pitchFamily="49" charset="-128"/>
                <a:ea typeface="ＭＳ ゴシック" panose="020B0609070205080204" pitchFamily="49" charset="-128"/>
              </a:rPr>
              <a:t>17</a:t>
            </a:r>
            <a:r>
              <a:rPr lang="ja-JP" altLang="en-US" dirty="0">
                <a:solidFill>
                  <a:srgbClr val="FF0000"/>
                </a:solidFill>
                <a:latin typeface="ＭＳ ゴシック" panose="020B0609070205080204" pitchFamily="49" charset="-128"/>
                <a:ea typeface="ＭＳ ゴシック" panose="020B0609070205080204" pitchFamily="49" charset="-128"/>
              </a:rPr>
              <a:t>倍</a:t>
            </a:r>
            <a:r>
              <a:rPr lang="ja-JP" altLang="en-US" dirty="0">
                <a:latin typeface="ＭＳ ゴシック" panose="020B0609070205080204" pitchFamily="49" charset="-128"/>
                <a:ea typeface="ＭＳ ゴシック" panose="020B0609070205080204" pitchFamily="49" charset="-128"/>
              </a:rPr>
              <a:t>に</a:t>
            </a:r>
            <a:endParaRPr lang="en-US" altLang="ja-JP" dirty="0">
              <a:latin typeface="ＭＳ ゴシック" panose="020B0609070205080204" pitchFamily="49" charset="-128"/>
              <a:ea typeface="ＭＳ ゴシック" panose="020B0609070205080204" pitchFamily="49" charset="-128"/>
            </a:endParaRPr>
          </a:p>
          <a:p>
            <a:pPr>
              <a:defRPr/>
            </a:pPr>
            <a:r>
              <a:rPr lang="ja-JP" altLang="en-US" dirty="0">
                <a:solidFill>
                  <a:srgbClr val="000000"/>
                </a:solidFill>
                <a:latin typeface="ＭＳ ゴシック" panose="020B0609070205080204" pitchFamily="49" charset="-128"/>
                <a:ea typeface="ＭＳ ゴシック" panose="020B0609070205080204" pitchFamily="49" charset="-128"/>
              </a:rPr>
              <a:t>・整備の着手以降</a:t>
            </a:r>
            <a:r>
              <a:rPr lang="ja-JP" altLang="en-US" dirty="0">
                <a:solidFill>
                  <a:srgbClr val="FF0000"/>
                </a:solidFill>
                <a:latin typeface="ＭＳ ゴシック" panose="020B0609070205080204" pitchFamily="49" charset="-128"/>
                <a:ea typeface="ＭＳ ゴシック" panose="020B0609070205080204" pitchFamily="49" charset="-128"/>
              </a:rPr>
              <a:t>空き店舗数減少、　</a:t>
            </a:r>
            <a:endParaRPr lang="en-US" altLang="ja-JP" dirty="0">
              <a:solidFill>
                <a:srgbClr val="FF0000"/>
              </a:solidFill>
              <a:latin typeface="ＭＳ ゴシック" panose="020B0609070205080204" pitchFamily="49" charset="-128"/>
              <a:ea typeface="ＭＳ ゴシック" panose="020B0609070205080204" pitchFamily="49" charset="-128"/>
            </a:endParaRPr>
          </a:p>
          <a:p>
            <a:pPr>
              <a:defRPr/>
            </a:pPr>
            <a:r>
              <a:rPr lang="ja-JP" altLang="en-US" dirty="0">
                <a:solidFill>
                  <a:srgbClr val="FF0000"/>
                </a:solidFill>
                <a:latin typeface="ＭＳ ゴシック" panose="020B0609070205080204" pitchFamily="49" charset="-128"/>
                <a:ea typeface="ＭＳ ゴシック" panose="020B0609070205080204" pitchFamily="49" charset="-128"/>
              </a:rPr>
              <a:t>　</a:t>
            </a:r>
            <a:r>
              <a:rPr lang="en-US" altLang="ja-JP" dirty="0">
                <a:solidFill>
                  <a:srgbClr val="000000"/>
                </a:solidFill>
                <a:latin typeface="ＭＳ ゴシック" panose="020B0609070205080204" pitchFamily="49" charset="-128"/>
                <a:ea typeface="ＭＳ ゴシック" panose="020B0609070205080204" pitchFamily="49" charset="-128"/>
              </a:rPr>
              <a:t>10</a:t>
            </a:r>
            <a:r>
              <a:rPr lang="ja-JP" altLang="en-US" dirty="0">
                <a:solidFill>
                  <a:srgbClr val="000000"/>
                </a:solidFill>
                <a:latin typeface="ＭＳ ゴシック" panose="020B0609070205080204" pitchFamily="49" charset="-128"/>
                <a:ea typeface="ＭＳ ゴシック" panose="020B0609070205080204" pitchFamily="49" charset="-128"/>
              </a:rPr>
              <a:t>年で</a:t>
            </a:r>
            <a:r>
              <a:rPr lang="ja-JP" altLang="en-US" dirty="0">
                <a:solidFill>
                  <a:srgbClr val="FF0000"/>
                </a:solidFill>
                <a:latin typeface="ＭＳ ゴシック" panose="020B0609070205080204" pitchFamily="49" charset="-128"/>
                <a:ea typeface="ＭＳ ゴシック" panose="020B0609070205080204" pitchFamily="49" charset="-128"/>
              </a:rPr>
              <a:t>約</a:t>
            </a:r>
            <a:r>
              <a:rPr lang="en-US" altLang="ja-JP" dirty="0">
                <a:solidFill>
                  <a:srgbClr val="FF0000"/>
                </a:solidFill>
                <a:latin typeface="ＭＳ ゴシック" panose="020B0609070205080204" pitchFamily="49" charset="-128"/>
                <a:ea typeface="ＭＳ ゴシック" panose="020B0609070205080204" pitchFamily="49" charset="-128"/>
              </a:rPr>
              <a:t>180</a:t>
            </a:r>
            <a:r>
              <a:rPr lang="ja-JP" altLang="en-US" dirty="0">
                <a:solidFill>
                  <a:srgbClr val="FF0000"/>
                </a:solidFill>
                <a:latin typeface="ＭＳ ゴシック" panose="020B0609070205080204" pitchFamily="49" charset="-128"/>
                <a:ea typeface="ＭＳ ゴシック" panose="020B0609070205080204" pitchFamily="49" charset="-128"/>
              </a:rPr>
              <a:t>店舗がリニューアル</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sp>
        <p:nvSpPr>
          <p:cNvPr id="3928" name="曲折矢印 6"/>
          <p:cNvSpPr/>
          <p:nvPr/>
        </p:nvSpPr>
        <p:spPr>
          <a:xfrm rot="5400000">
            <a:off x="4398963" y="400050"/>
            <a:ext cx="1235075" cy="2016125"/>
          </a:xfrm>
          <a:prstGeom prst="bentArrow">
            <a:avLst>
              <a:gd name="adj1" fmla="val 12489"/>
              <a:gd name="adj2" fmla="val 31332"/>
              <a:gd name="adj3" fmla="val 25000"/>
              <a:gd name="adj4" fmla="val 263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00"/>
              </a:solidFill>
            </a:endParaRPr>
          </a:p>
        </p:txBody>
      </p:sp>
      <p:sp>
        <p:nvSpPr>
          <p:cNvPr id="3929" name="テキスト ボックス 6"/>
          <p:cNvSpPr txBox="1">
            <a:spLocks noChangeArrowheads="1"/>
          </p:cNvSpPr>
          <p:nvPr/>
        </p:nvSpPr>
        <p:spPr>
          <a:xfrm>
            <a:off x="4421188" y="1176338"/>
            <a:ext cx="3959225" cy="400050"/>
          </a:xfrm>
          <a:prstGeom prst="rect">
            <a:avLst/>
          </a:prstGeom>
          <a:solidFill>
            <a:schemeClr val="bg1">
              <a:alpha val="50195"/>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latin typeface="ＭＳ ゴシック" panose="020B0609070205080204" pitchFamily="49" charset="-128"/>
                <a:ea typeface="ＭＳ ゴシック" panose="020B0609070205080204" pitchFamily="49" charset="-128"/>
              </a:rPr>
              <a:t>空き店舗の歴史的形態への復元</a:t>
            </a:r>
            <a:endParaRPr lang="en-US" altLang="ja-JP" sz="2000" dirty="0">
              <a:solidFill>
                <a:srgbClr val="000000"/>
              </a:solidFill>
              <a:latin typeface="ＭＳ ゴシック" panose="020B0609070205080204" pitchFamily="49" charset="-128"/>
              <a:ea typeface="ＭＳ ゴシック" panose="020B0609070205080204" pitchFamily="49" charset="-128"/>
            </a:endParaRPr>
          </a:p>
        </p:txBody>
      </p:sp>
      <p:sp>
        <p:nvSpPr>
          <p:cNvPr id="3930" name="スライド番号プレースホルダー 2"/>
          <p:cNvSpPr>
            <a:spLocks noGrp="1"/>
          </p:cNvSpPr>
          <p:nvPr>
            <p:ph type="sldNum" sz="quarter" idx="12"/>
          </p:nvPr>
        </p:nvSpPr>
        <p:spPr/>
        <p:txBody>
          <a:bodyPr/>
          <a:lstStyle/>
          <a:p>
            <a:pPr>
              <a:defRPr/>
            </a:pPr>
            <a:fld id="{213FCDB3-8F86-4B9F-9314-1365B74A9193}" type="slidenum">
              <a:rPr lang="en-US" altLang="ja-JP" smtClean="0">
                <a:solidFill>
                  <a:srgbClr val="000000"/>
                </a:solidFill>
              </a:rPr>
              <a:pPr>
                <a:defRPr/>
              </a:pPr>
              <a:t>75</a:t>
            </a:fld>
            <a:endParaRPr lang="en-US" altLang="ja-JP">
              <a:solidFill>
                <a:srgbClr val="000000"/>
              </a:solidFill>
            </a:endParaRPr>
          </a:p>
        </p:txBody>
      </p:sp>
    </p:spTree>
    <p:extLst>
      <p:ext uri="{BB962C8B-B14F-4D97-AF65-F5344CB8AC3E}">
        <p14:creationId xmlns:p14="http://schemas.microsoft.com/office/powerpoint/2010/main" val="1489931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6" name="Picture 2"/>
          <p:cNvPicPr>
            <a:picLocks noChangeAspect="1" noChangeArrowheads="1"/>
          </p:cNvPicPr>
          <p:nvPr/>
        </p:nvPicPr>
        <p:blipFill>
          <a:blip r:embed="rId3"/>
          <a:stretch>
            <a:fillRect/>
          </a:stretch>
        </p:blipFill>
        <p:spPr>
          <a:xfrm>
            <a:off x="41275" y="620713"/>
            <a:ext cx="4240213" cy="2668587"/>
          </a:xfrm>
          <a:prstGeom prst="rect">
            <a:avLst/>
          </a:prstGeom>
          <a:noFill/>
          <a:ln>
            <a:noFill/>
          </a:ln>
        </p:spPr>
      </p:pic>
      <p:pic>
        <p:nvPicPr>
          <p:cNvPr id="3937" name="Picture 3"/>
          <p:cNvPicPr>
            <a:picLocks noChangeAspect="1" noChangeArrowheads="1"/>
          </p:cNvPicPr>
          <p:nvPr/>
        </p:nvPicPr>
        <p:blipFill>
          <a:blip r:embed="rId4"/>
          <a:stretch>
            <a:fillRect/>
          </a:stretch>
        </p:blipFill>
        <p:spPr>
          <a:xfrm>
            <a:off x="2916238" y="2660650"/>
            <a:ext cx="6227762" cy="4146550"/>
          </a:xfrm>
          <a:prstGeom prst="rect">
            <a:avLst/>
          </a:prstGeom>
          <a:noFill/>
          <a:ln>
            <a:noFill/>
          </a:ln>
        </p:spPr>
      </p:pic>
      <p:sp>
        <p:nvSpPr>
          <p:cNvPr id="3938" name="タイトル 1"/>
          <p:cNvSpPr txBox="1"/>
          <p:nvPr/>
        </p:nvSpPr>
        <p:spPr>
          <a:xfrm>
            <a:off x="0" y="0"/>
            <a:ext cx="7451725"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000" kern="0" dirty="0"/>
              <a:t>歴史的町並みの再生による来訪者の増加</a:t>
            </a:r>
            <a:r>
              <a:rPr lang="en-US" altLang="ja-JP" sz="2000" kern="0" dirty="0"/>
              <a:t>【</a:t>
            </a:r>
            <a:r>
              <a:rPr lang="ja-JP" altLang="en-US" sz="2000" kern="0" dirty="0"/>
              <a:t>滋賀県長浜市</a:t>
            </a:r>
            <a:r>
              <a:rPr lang="en-US" altLang="ja-JP" sz="2000" kern="0" dirty="0"/>
              <a:t>】</a:t>
            </a:r>
            <a:endParaRPr lang="ja-JP" altLang="en-US" sz="2000" kern="0" dirty="0"/>
          </a:p>
        </p:txBody>
      </p:sp>
      <p:sp>
        <p:nvSpPr>
          <p:cNvPr id="3939" name="テキスト ボックス 6"/>
          <p:cNvSpPr txBox="1">
            <a:spLocks noChangeArrowheads="1"/>
          </p:cNvSpPr>
          <p:nvPr/>
        </p:nvSpPr>
        <p:spPr>
          <a:xfrm>
            <a:off x="55563" y="3360738"/>
            <a:ext cx="2105025" cy="400050"/>
          </a:xfrm>
          <a:prstGeom prst="rect">
            <a:avLst/>
          </a:prstGeom>
          <a:solidFill>
            <a:schemeClr val="bg1">
              <a:alpha val="50195"/>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景観整備前</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3940" name="テキスト ボックス 6"/>
          <p:cNvSpPr txBox="1">
            <a:spLocks noChangeArrowheads="1"/>
          </p:cNvSpPr>
          <p:nvPr/>
        </p:nvSpPr>
        <p:spPr>
          <a:xfrm>
            <a:off x="827088" y="6394450"/>
            <a:ext cx="2022475" cy="400050"/>
          </a:xfrm>
          <a:prstGeom prst="rect">
            <a:avLst/>
          </a:prstGeom>
          <a:solidFill>
            <a:schemeClr val="bg1">
              <a:alpha val="50195"/>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景観整備後</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3941" name="曲折矢印 7"/>
          <p:cNvSpPr/>
          <p:nvPr/>
        </p:nvSpPr>
        <p:spPr>
          <a:xfrm rot="5400000">
            <a:off x="4737100" y="815975"/>
            <a:ext cx="1398588" cy="1728788"/>
          </a:xfrm>
          <a:prstGeom prst="bentArrow">
            <a:avLst>
              <a:gd name="adj1" fmla="val 12489"/>
              <a:gd name="adj2" fmla="val 25000"/>
              <a:gd name="adj3" fmla="val 25000"/>
              <a:gd name="adj4" fmla="val 263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00"/>
              </a:solidFill>
            </a:endParaRPr>
          </a:p>
        </p:txBody>
      </p:sp>
      <p:sp>
        <p:nvSpPr>
          <p:cNvPr id="3942" name="スライド番号プレースホルダー 2"/>
          <p:cNvSpPr>
            <a:spLocks noGrp="1"/>
          </p:cNvSpPr>
          <p:nvPr>
            <p:ph type="sldNum" sz="quarter" idx="12"/>
          </p:nvPr>
        </p:nvSpPr>
        <p:spPr/>
        <p:txBody>
          <a:bodyPr/>
          <a:lstStyle/>
          <a:p>
            <a:pPr>
              <a:defRPr/>
            </a:pPr>
            <a:fld id="{213FCDB3-8F86-4B9F-9314-1365B74A9193}" type="slidenum">
              <a:rPr lang="en-US" altLang="ja-JP" smtClean="0">
                <a:solidFill>
                  <a:srgbClr val="000000"/>
                </a:solidFill>
              </a:rPr>
              <a:pPr>
                <a:defRPr/>
              </a:pPr>
              <a:t>76</a:t>
            </a:fld>
            <a:endParaRPr lang="en-US" altLang="ja-JP">
              <a:solidFill>
                <a:srgbClr val="000000"/>
              </a:solidFill>
            </a:endParaRPr>
          </a:p>
        </p:txBody>
      </p:sp>
    </p:spTree>
    <p:extLst>
      <p:ext uri="{BB962C8B-B14F-4D97-AF65-F5344CB8AC3E}">
        <p14:creationId xmlns:p14="http://schemas.microsoft.com/office/powerpoint/2010/main" val="409069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8" name="角丸四角形 36"/>
          <p:cNvSpPr/>
          <p:nvPr/>
        </p:nvSpPr>
        <p:spPr>
          <a:xfrm>
            <a:off x="4695825" y="2058988"/>
            <a:ext cx="4200525" cy="207010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49" name="角丸四角形 4099"/>
          <p:cNvSpPr/>
          <p:nvPr/>
        </p:nvSpPr>
        <p:spPr>
          <a:xfrm>
            <a:off x="179388" y="2085975"/>
            <a:ext cx="4368800" cy="207010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50" name="Rectangle 2"/>
          <p:cNvSpPr>
            <a:spLocks noGrp="1" noChangeArrowheads="1"/>
          </p:cNvSpPr>
          <p:nvPr>
            <p:ph type="title"/>
          </p:nvPr>
        </p:nvSpPr>
        <p:spPr>
          <a:xfrm>
            <a:off x="179512" y="-14288"/>
            <a:ext cx="7813675" cy="476251"/>
          </a:xfrm>
        </p:spPr>
        <p:txBody>
          <a:bodyPr/>
          <a:lstStyle/>
          <a:p>
            <a:r>
              <a:rPr lang="ja-JP" altLang="en-US" sz="2400"/>
              <a:t>地域産業の振興に係る効果　</a:t>
            </a:r>
            <a:r>
              <a:rPr lang="ja-JP" altLang="en-US" sz="2000"/>
              <a:t>［事例：滋賀県長浜市］</a:t>
            </a:r>
          </a:p>
        </p:txBody>
      </p:sp>
      <p:sp>
        <p:nvSpPr>
          <p:cNvPr id="3951" name="角丸四角形 15"/>
          <p:cNvSpPr/>
          <p:nvPr/>
        </p:nvSpPr>
        <p:spPr>
          <a:xfrm>
            <a:off x="239713" y="654050"/>
            <a:ext cx="8656637" cy="127158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○長浜市の中心市街地において、明治</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年に建設された第百三十国立銀行長浜支店の保存と中心市街地活性化を目的に、昭和</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年、民間企業</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社と長浜市により第三セクター株式会社黒壁を設立し、ガラス事業を展開。</a:t>
            </a:r>
          </a:p>
          <a:p>
            <a:pPr marL="177800" indent="-177800">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○古い建造物と新しいガラス文化により来街者が増加するとともに、地区内の空き店舗が減少。周辺の商店街でも空き店舗が減少している。　</a:t>
            </a:r>
          </a:p>
          <a:p>
            <a:pPr marL="177800" indent="-177800">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○来街者数は年間約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万人に増加し、店舗の売上げ等経済波及効果は大きく伸びている。</a:t>
            </a:r>
          </a:p>
        </p:txBody>
      </p:sp>
      <p:cxnSp>
        <p:nvCxnSpPr>
          <p:cNvPr id="3952" name="直線矢印コネクタ 4103"/>
          <p:cNvCxnSpPr/>
          <p:nvPr/>
        </p:nvCxnSpPr>
        <p:spPr>
          <a:xfrm>
            <a:off x="2320925" y="2863850"/>
            <a:ext cx="25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53" name="直線矢印コネクタ 42"/>
          <p:cNvCxnSpPr/>
          <p:nvPr/>
        </p:nvCxnSpPr>
        <p:spPr>
          <a:xfrm>
            <a:off x="6621463" y="2847975"/>
            <a:ext cx="2508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54" name="テキスト ボックス 4104"/>
          <p:cNvSpPr txBox="1">
            <a:spLocks noChangeArrowheads="1"/>
          </p:cNvSpPr>
          <p:nvPr/>
        </p:nvSpPr>
        <p:spPr>
          <a:xfrm>
            <a:off x="481013" y="3422650"/>
            <a:ext cx="1657350" cy="27781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rPr>
              <a:t>昭和</a:t>
            </a:r>
            <a:r>
              <a:rPr lang="en-US" altLang="ja-JP" sz="1200">
                <a:solidFill>
                  <a:srgbClr val="000000"/>
                </a:solidFill>
              </a:rPr>
              <a:t>63</a:t>
            </a:r>
            <a:r>
              <a:rPr lang="ja-JP" altLang="en-US" sz="1200">
                <a:solidFill>
                  <a:srgbClr val="000000"/>
                </a:solidFill>
              </a:rPr>
              <a:t>年以前</a:t>
            </a:r>
            <a:endParaRPr lang="en-US" altLang="ja-JP" sz="1200">
              <a:solidFill>
                <a:srgbClr val="000000"/>
              </a:solidFill>
            </a:endParaRPr>
          </a:p>
        </p:txBody>
      </p:sp>
      <p:sp>
        <p:nvSpPr>
          <p:cNvPr id="3955" name="テキスト ボックス 44"/>
          <p:cNvSpPr txBox="1">
            <a:spLocks noChangeArrowheads="1"/>
          </p:cNvSpPr>
          <p:nvPr/>
        </p:nvSpPr>
        <p:spPr>
          <a:xfrm>
            <a:off x="2735263" y="3422650"/>
            <a:ext cx="1655762" cy="27781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rPr>
              <a:t>平成</a:t>
            </a:r>
            <a:r>
              <a:rPr lang="en-US" altLang="ja-JP" sz="1200">
                <a:solidFill>
                  <a:srgbClr val="000000"/>
                </a:solidFill>
              </a:rPr>
              <a:t>26</a:t>
            </a:r>
            <a:r>
              <a:rPr lang="ja-JP" altLang="en-US" sz="1200">
                <a:solidFill>
                  <a:srgbClr val="000000"/>
                </a:solidFill>
              </a:rPr>
              <a:t>年</a:t>
            </a:r>
            <a:endParaRPr lang="en-US" altLang="ja-JP" sz="1200">
              <a:solidFill>
                <a:srgbClr val="000000"/>
              </a:solidFill>
            </a:endParaRPr>
          </a:p>
        </p:txBody>
      </p:sp>
      <p:sp>
        <p:nvSpPr>
          <p:cNvPr id="3956" name="テキスト ボックス 45"/>
          <p:cNvSpPr txBox="1">
            <a:spLocks noChangeArrowheads="1"/>
          </p:cNvSpPr>
          <p:nvPr/>
        </p:nvSpPr>
        <p:spPr>
          <a:xfrm>
            <a:off x="4895850" y="3422650"/>
            <a:ext cx="1655763" cy="27781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rPr>
              <a:t>平成</a:t>
            </a:r>
            <a:r>
              <a:rPr lang="en-US" altLang="ja-JP" sz="1200">
                <a:solidFill>
                  <a:srgbClr val="000000"/>
                </a:solidFill>
              </a:rPr>
              <a:t>17</a:t>
            </a:r>
            <a:r>
              <a:rPr lang="ja-JP" altLang="en-US" sz="1200">
                <a:solidFill>
                  <a:srgbClr val="000000"/>
                </a:solidFill>
              </a:rPr>
              <a:t>年頃</a:t>
            </a:r>
            <a:endParaRPr lang="en-US" altLang="ja-JP" sz="1200">
              <a:solidFill>
                <a:srgbClr val="000000"/>
              </a:solidFill>
            </a:endParaRPr>
          </a:p>
        </p:txBody>
      </p:sp>
      <p:sp>
        <p:nvSpPr>
          <p:cNvPr id="3957" name="テキスト ボックス 46"/>
          <p:cNvSpPr txBox="1">
            <a:spLocks noChangeArrowheads="1"/>
          </p:cNvSpPr>
          <p:nvPr/>
        </p:nvSpPr>
        <p:spPr>
          <a:xfrm>
            <a:off x="7023100" y="3422650"/>
            <a:ext cx="1655763" cy="27781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rPr>
              <a:t>平成</a:t>
            </a:r>
            <a:r>
              <a:rPr lang="en-US" altLang="ja-JP" sz="1200">
                <a:solidFill>
                  <a:srgbClr val="000000"/>
                </a:solidFill>
              </a:rPr>
              <a:t>26</a:t>
            </a:r>
            <a:r>
              <a:rPr lang="ja-JP" altLang="en-US" sz="1200">
                <a:solidFill>
                  <a:srgbClr val="000000"/>
                </a:solidFill>
              </a:rPr>
              <a:t>年</a:t>
            </a:r>
            <a:endParaRPr lang="en-US" altLang="ja-JP" sz="1200">
              <a:solidFill>
                <a:srgbClr val="000000"/>
              </a:solidFill>
            </a:endParaRPr>
          </a:p>
        </p:txBody>
      </p:sp>
      <p:sp>
        <p:nvSpPr>
          <p:cNvPr id="3958" name="テキスト ボックス 4110"/>
          <p:cNvSpPr txBox="1">
            <a:spLocks noChangeArrowheads="1"/>
          </p:cNvSpPr>
          <p:nvPr/>
        </p:nvSpPr>
        <p:spPr>
          <a:xfrm>
            <a:off x="650875" y="1935163"/>
            <a:ext cx="3427413"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rPr>
              <a:t>空き店舗の歴史的形態への復元整備と活用</a:t>
            </a:r>
            <a:endParaRPr lang="en-US" altLang="ja-JP"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59" name="テキスト ボックス 58"/>
          <p:cNvSpPr txBox="1">
            <a:spLocks noChangeArrowheads="1"/>
          </p:cNvSpPr>
          <p:nvPr/>
        </p:nvSpPr>
        <p:spPr>
          <a:xfrm>
            <a:off x="5059363" y="1917700"/>
            <a:ext cx="347503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rPr>
              <a:t>既存建造物の改修に併せた広場空間整備</a:t>
            </a:r>
            <a:endParaRPr lang="en-US" altLang="ja-JP"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60" name="テキスト ボックス 4113"/>
          <p:cNvSpPr txBox="1">
            <a:spLocks noChangeArrowheads="1"/>
          </p:cNvSpPr>
          <p:nvPr/>
        </p:nvSpPr>
        <p:spPr>
          <a:xfrm>
            <a:off x="374650" y="3643313"/>
            <a:ext cx="4132263" cy="4318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a:solidFill>
                  <a:srgbClr val="000000"/>
                </a:solidFill>
              </a:rPr>
              <a:t>空き店舗の２階のパラペットを撤去、歴史的建築物の往時の形態・意匠を復元整備するなど、店舗として再生。</a:t>
            </a:r>
            <a:endParaRPr lang="en-US" altLang="ja-JP" sz="1100">
              <a:solidFill>
                <a:srgbClr val="000000"/>
              </a:solidFill>
              <a:latin typeface="ＭＳ Ｐ明朝" panose="02020600040205080304" pitchFamily="18" charset="-128"/>
              <a:ea typeface="ＭＳ Ｐ明朝" panose="02020600040205080304" pitchFamily="18" charset="-128"/>
            </a:endParaRPr>
          </a:p>
        </p:txBody>
      </p:sp>
      <p:sp>
        <p:nvSpPr>
          <p:cNvPr id="3961" name="テキスト ボックス 62"/>
          <p:cNvSpPr txBox="1">
            <a:spLocks noChangeArrowheads="1"/>
          </p:cNvSpPr>
          <p:nvPr/>
        </p:nvSpPr>
        <p:spPr>
          <a:xfrm>
            <a:off x="4811713" y="3643313"/>
            <a:ext cx="4084637" cy="4318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a:solidFill>
                  <a:srgbClr val="000000"/>
                </a:solidFill>
              </a:rPr>
              <a:t>古い商店を取り壊し、歴史的まちなみとの調和に配慮した改修工事の実施。商店・広場の一体となった店舗の再生。</a:t>
            </a:r>
            <a:endParaRPr lang="en-US" altLang="ja-JP" sz="1100">
              <a:solidFill>
                <a:srgbClr val="000000"/>
              </a:solidFill>
              <a:latin typeface="ＭＳ Ｐ明朝" panose="02020600040205080304" pitchFamily="18" charset="-128"/>
              <a:ea typeface="ＭＳ Ｐ明朝" panose="02020600040205080304" pitchFamily="18" charset="-128"/>
            </a:endParaRPr>
          </a:p>
        </p:txBody>
      </p:sp>
      <p:graphicFrame>
        <p:nvGraphicFramePr>
          <p:cNvPr id="3962" name="グラフ 31"/>
          <p:cNvGraphicFramePr>
            <a:graphicFrameLocks noGrp="1"/>
          </p:cNvGraphicFramePr>
          <p:nvPr/>
        </p:nvGraphicFramePr>
        <p:xfrm>
          <a:off x="3758931" y="4133246"/>
          <a:ext cx="5380435" cy="28299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63" name="グラフ 32"/>
          <p:cNvGraphicFramePr/>
          <p:nvPr/>
        </p:nvGraphicFramePr>
        <p:xfrm>
          <a:off x="40703" y="3494848"/>
          <a:ext cx="3718228" cy="4489873"/>
        </p:xfrm>
        <a:graphic>
          <a:graphicData uri="http://schemas.openxmlformats.org/drawingml/2006/chart">
            <c:chart xmlns:c="http://schemas.openxmlformats.org/drawingml/2006/chart" xmlns:r="http://schemas.openxmlformats.org/officeDocument/2006/relationships" r:id="rId3"/>
          </a:graphicData>
        </a:graphic>
      </p:graphicFrame>
      <p:pic>
        <p:nvPicPr>
          <p:cNvPr id="3964" name="図 1"/>
          <p:cNvPicPr>
            <a:picLocks noChangeAspect="1"/>
          </p:cNvPicPr>
          <p:nvPr/>
        </p:nvPicPr>
        <p:blipFill>
          <a:blip r:embed="rId4"/>
          <a:stretch>
            <a:fillRect/>
          </a:stretch>
        </p:blipFill>
        <p:spPr>
          <a:xfrm>
            <a:off x="7002463" y="2289175"/>
            <a:ext cx="1677987" cy="1116013"/>
          </a:xfrm>
          <a:prstGeom prst="rect">
            <a:avLst/>
          </a:prstGeom>
          <a:noFill/>
          <a:ln>
            <a:noFill/>
          </a:ln>
        </p:spPr>
      </p:pic>
      <p:pic>
        <p:nvPicPr>
          <p:cNvPr id="3965" name="図 2"/>
          <p:cNvPicPr>
            <a:picLocks noChangeAspect="1"/>
          </p:cNvPicPr>
          <p:nvPr/>
        </p:nvPicPr>
        <p:blipFill>
          <a:blip r:embed="rId5"/>
          <a:stretch>
            <a:fillRect/>
          </a:stretch>
        </p:blipFill>
        <p:spPr>
          <a:xfrm>
            <a:off x="2654300" y="2306638"/>
            <a:ext cx="1674813" cy="1116012"/>
          </a:xfrm>
          <a:prstGeom prst="rect">
            <a:avLst/>
          </a:prstGeom>
          <a:noFill/>
          <a:ln>
            <a:noFill/>
          </a:ln>
        </p:spPr>
      </p:pic>
      <p:pic>
        <p:nvPicPr>
          <p:cNvPr id="3966" name="図 3"/>
          <p:cNvPicPr>
            <a:picLocks noChangeAspect="1"/>
          </p:cNvPicPr>
          <p:nvPr/>
        </p:nvPicPr>
        <p:blipFill>
          <a:blip r:embed="rId6"/>
          <a:stretch>
            <a:fillRect/>
          </a:stretch>
        </p:blipFill>
        <p:spPr>
          <a:xfrm>
            <a:off x="374650" y="2306638"/>
            <a:ext cx="1865313" cy="1116012"/>
          </a:xfrm>
          <a:prstGeom prst="rect">
            <a:avLst/>
          </a:prstGeom>
          <a:noFill/>
          <a:ln>
            <a:noFill/>
          </a:ln>
        </p:spPr>
      </p:pic>
      <p:pic>
        <p:nvPicPr>
          <p:cNvPr id="3967" name="図 4"/>
          <p:cNvPicPr>
            <a:picLocks noChangeAspect="1"/>
          </p:cNvPicPr>
          <p:nvPr/>
        </p:nvPicPr>
        <p:blipFill>
          <a:blip r:embed="rId7"/>
          <a:stretch>
            <a:fillRect/>
          </a:stretch>
        </p:blipFill>
        <p:spPr>
          <a:xfrm>
            <a:off x="4816475" y="2289175"/>
            <a:ext cx="1674813" cy="1116013"/>
          </a:xfrm>
          <a:prstGeom prst="rect">
            <a:avLst/>
          </a:prstGeom>
          <a:noFill/>
          <a:ln>
            <a:noFill/>
          </a:ln>
        </p:spPr>
      </p:pic>
      <p:sp>
        <p:nvSpPr>
          <p:cNvPr id="3968" name="テキスト ボックス 37"/>
          <p:cNvSpPr txBox="1">
            <a:spLocks noChangeArrowheads="1"/>
          </p:cNvSpPr>
          <p:nvPr/>
        </p:nvSpPr>
        <p:spPr>
          <a:xfrm>
            <a:off x="5259388" y="6397625"/>
            <a:ext cx="2524125" cy="2762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［来街者数と経済波及効果推移］</a:t>
            </a:r>
          </a:p>
        </p:txBody>
      </p:sp>
      <p:sp>
        <p:nvSpPr>
          <p:cNvPr id="3969" name="テキスト ボックス 38"/>
          <p:cNvSpPr txBox="1">
            <a:spLocks noChangeArrowheads="1"/>
          </p:cNvSpPr>
          <p:nvPr/>
        </p:nvSpPr>
        <p:spPr>
          <a:xfrm>
            <a:off x="684213" y="6427788"/>
            <a:ext cx="2398712" cy="2762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［出店数と空き店舗の推移］</a:t>
            </a:r>
          </a:p>
        </p:txBody>
      </p:sp>
      <p:sp>
        <p:nvSpPr>
          <p:cNvPr id="3970" name="テキスト ボックス 39"/>
          <p:cNvSpPr txBox="1">
            <a:spLocks noChangeArrowheads="1"/>
          </p:cNvSpPr>
          <p:nvPr/>
        </p:nvSpPr>
        <p:spPr>
          <a:xfrm>
            <a:off x="6448425" y="6678613"/>
            <a:ext cx="1887538" cy="1857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600">
                <a:solidFill>
                  <a:srgbClr val="000000"/>
                </a:solidFill>
                <a:latin typeface="Meiryo UI" panose="020B0604030504040204" pitchFamily="50" charset="-128"/>
                <a:ea typeface="Meiryo UI" panose="020B0604030504040204" pitchFamily="50" charset="-128"/>
                <a:cs typeface="Meiryo UI" panose="020B0604030504040204" pitchFamily="50" charset="-128"/>
              </a:rPr>
              <a:t>（株式会社黒壁による統計データを元に作成）</a:t>
            </a:r>
          </a:p>
        </p:txBody>
      </p:sp>
      <p:sp>
        <p:nvSpPr>
          <p:cNvPr id="3971" name="テキスト ボックス 40"/>
          <p:cNvSpPr txBox="1">
            <a:spLocks noChangeArrowheads="1"/>
          </p:cNvSpPr>
          <p:nvPr/>
        </p:nvSpPr>
        <p:spPr>
          <a:xfrm>
            <a:off x="1636713" y="6670675"/>
            <a:ext cx="2124075" cy="1841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600">
                <a:solidFill>
                  <a:srgbClr val="000000"/>
                </a:solidFill>
                <a:latin typeface="Meiryo UI" panose="020B0604030504040204" pitchFamily="50" charset="-128"/>
                <a:ea typeface="Meiryo UI" panose="020B0604030504040204" pitchFamily="50" charset="-128"/>
                <a:cs typeface="Meiryo UI" panose="020B0604030504040204" pitchFamily="50" charset="-128"/>
              </a:rPr>
              <a:t>（株式会社黒壁による統計データを元に作成）</a:t>
            </a:r>
          </a:p>
        </p:txBody>
      </p:sp>
      <p:sp>
        <p:nvSpPr>
          <p:cNvPr id="3972" name="角丸四角形 41"/>
          <p:cNvSpPr/>
          <p:nvPr/>
        </p:nvSpPr>
        <p:spPr>
          <a:xfrm>
            <a:off x="1981200" y="4256088"/>
            <a:ext cx="1528763" cy="43021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defRP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H1</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H10</a:t>
            </a:r>
          </a:p>
          <a:p>
            <a:pPr>
              <a:defRP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空き店舗数</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件減少</a:t>
            </a:r>
          </a:p>
        </p:txBody>
      </p:sp>
      <p:sp>
        <p:nvSpPr>
          <p:cNvPr id="3973" name="角丸四角形 47"/>
          <p:cNvSpPr/>
          <p:nvPr/>
        </p:nvSpPr>
        <p:spPr>
          <a:xfrm>
            <a:off x="6521450" y="5365750"/>
            <a:ext cx="1671638" cy="66833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defRP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H1</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H26</a:t>
            </a:r>
          </a:p>
          <a:p>
            <a:pPr>
              <a:defRP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来街者数</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倍増</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経済波及効果</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倍増</a:t>
            </a:r>
          </a:p>
        </p:txBody>
      </p:sp>
      <p:sp>
        <p:nvSpPr>
          <p:cNvPr id="3974" name="スライド番号プレースホルダー 1"/>
          <p:cNvSpPr>
            <a:spLocks noGrp="1"/>
          </p:cNvSpPr>
          <p:nvPr>
            <p:ph type="sldNum" sz="quarter" idx="12"/>
          </p:nvPr>
        </p:nvSpPr>
        <p:spPr/>
        <p:txBody>
          <a:bodyPr/>
          <a:lstStyle/>
          <a:p>
            <a:pPr>
              <a:defRPr/>
            </a:pPr>
            <a:fld id="{1B1A8EB1-125A-443F-A46C-5E1B37C9C3F9}" type="slidenum">
              <a:rPr lang="en-US" altLang="ja-JP" smtClean="0">
                <a:solidFill>
                  <a:srgbClr val="000000"/>
                </a:solidFill>
              </a:rPr>
              <a:pPr>
                <a:defRPr/>
              </a:pPr>
              <a:t>77</a:t>
            </a:fld>
            <a:endParaRPr lang="en-US" altLang="ja-JP">
              <a:solidFill>
                <a:srgbClr val="000000"/>
              </a:solidFill>
            </a:endParaRPr>
          </a:p>
        </p:txBody>
      </p:sp>
    </p:spTree>
    <p:extLst>
      <p:ext uri="{BB962C8B-B14F-4D97-AF65-F5344CB8AC3E}">
        <p14:creationId xmlns:p14="http://schemas.microsoft.com/office/powerpoint/2010/main" val="14624744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6" name="Picture 4"/>
          <p:cNvPicPr>
            <a:picLocks noChangeAspect="1" noChangeArrowheads="1"/>
          </p:cNvPicPr>
          <p:nvPr/>
        </p:nvPicPr>
        <p:blipFill>
          <a:blip r:embed="rId3"/>
          <a:srcRect l="30139" t="25108" r="21535" b="18478"/>
          <a:stretch>
            <a:fillRect/>
          </a:stretch>
        </p:blipFill>
        <p:spPr>
          <a:xfrm>
            <a:off x="30163" y="2636838"/>
            <a:ext cx="3384550" cy="3003550"/>
          </a:xfrm>
          <a:prstGeom prst="rect">
            <a:avLst/>
          </a:prstGeom>
          <a:noFill/>
          <a:ln>
            <a:noFill/>
          </a:ln>
        </p:spPr>
      </p:pic>
      <p:pic>
        <p:nvPicPr>
          <p:cNvPr id="3977" name="Picture 2"/>
          <p:cNvPicPr>
            <a:picLocks noChangeAspect="1" noChangeArrowheads="1"/>
          </p:cNvPicPr>
          <p:nvPr/>
        </p:nvPicPr>
        <p:blipFill>
          <a:blip r:embed="rId4"/>
          <a:stretch>
            <a:fillRect/>
          </a:stretch>
        </p:blipFill>
        <p:spPr>
          <a:xfrm>
            <a:off x="14288" y="600075"/>
            <a:ext cx="4054475" cy="2597150"/>
          </a:xfrm>
          <a:prstGeom prst="rect">
            <a:avLst/>
          </a:prstGeom>
          <a:noFill/>
          <a:ln>
            <a:noFill/>
          </a:ln>
          <a:effectLst/>
        </p:spPr>
      </p:pic>
      <p:sp>
        <p:nvSpPr>
          <p:cNvPr id="3978" name="曲折矢印 4"/>
          <p:cNvSpPr/>
          <p:nvPr/>
        </p:nvSpPr>
        <p:spPr>
          <a:xfrm rot="5400000">
            <a:off x="4391819" y="656431"/>
            <a:ext cx="1512888" cy="2016125"/>
          </a:xfrm>
          <a:prstGeom prst="bentArrow">
            <a:avLst>
              <a:gd name="adj1" fmla="val 12489"/>
              <a:gd name="adj2" fmla="val 25000"/>
              <a:gd name="adj3" fmla="val 25000"/>
              <a:gd name="adj4" fmla="val 263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00"/>
              </a:solidFill>
            </a:endParaRPr>
          </a:p>
        </p:txBody>
      </p:sp>
      <p:sp>
        <p:nvSpPr>
          <p:cNvPr id="3979" name="タイトル 1"/>
          <p:cNvSpPr txBox="1"/>
          <p:nvPr/>
        </p:nvSpPr>
        <p:spPr>
          <a:xfrm>
            <a:off x="0" y="0"/>
            <a:ext cx="7451725"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000" kern="0" dirty="0"/>
              <a:t>地域の玄関口の景観づくりと観光振興</a:t>
            </a:r>
            <a:r>
              <a:rPr lang="en-US" altLang="ja-JP" sz="2000" kern="0" dirty="0"/>
              <a:t>【</a:t>
            </a:r>
            <a:r>
              <a:rPr lang="ja-JP" altLang="en-US" sz="2000" kern="0" dirty="0"/>
              <a:t>愛媛県松山市</a:t>
            </a:r>
            <a:r>
              <a:rPr lang="en-US" altLang="ja-JP" sz="2000" kern="0" dirty="0"/>
              <a:t>】</a:t>
            </a:r>
            <a:endParaRPr lang="ja-JP" altLang="en-US" sz="2000" kern="0" dirty="0"/>
          </a:p>
        </p:txBody>
      </p:sp>
      <p:sp>
        <p:nvSpPr>
          <p:cNvPr id="3980" name="テキスト ボックス 2"/>
          <p:cNvSpPr txBox="1">
            <a:spLocks noChangeArrowheads="1"/>
          </p:cNvSpPr>
          <p:nvPr/>
        </p:nvSpPr>
        <p:spPr>
          <a:xfrm>
            <a:off x="681038" y="4440238"/>
            <a:ext cx="2719387" cy="400050"/>
          </a:xfrm>
          <a:prstGeom prst="rect">
            <a:avLst/>
          </a:prstGeom>
          <a:solidFill>
            <a:schemeClr val="bg1">
              <a:alpha val="50195"/>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松山ロープウェー街</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3981" name="テキスト ボックス 6"/>
          <p:cNvSpPr txBox="1">
            <a:spLocks noChangeArrowheads="1"/>
          </p:cNvSpPr>
          <p:nvPr/>
        </p:nvSpPr>
        <p:spPr>
          <a:xfrm>
            <a:off x="4411663" y="1190625"/>
            <a:ext cx="3959225" cy="708025"/>
          </a:xfrm>
          <a:prstGeom prst="rect">
            <a:avLst/>
          </a:prstGeom>
          <a:solidFill>
            <a:schemeClr val="bg1">
              <a:alpha val="50195"/>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松山城のエントランスゾーンにふさわしい景観整備</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3982" name="テキスト ボックス 7"/>
          <p:cNvSpPr txBox="1">
            <a:spLocks noChangeArrowheads="1"/>
          </p:cNvSpPr>
          <p:nvPr/>
        </p:nvSpPr>
        <p:spPr>
          <a:xfrm>
            <a:off x="46038" y="2770188"/>
            <a:ext cx="1555750" cy="400050"/>
          </a:xfrm>
          <a:prstGeom prst="rect">
            <a:avLst/>
          </a:prstGeom>
          <a:solidFill>
            <a:schemeClr val="bg1">
              <a:alpha val="59999"/>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平成</a:t>
            </a:r>
            <a:r>
              <a:rPr lang="en-US" altLang="ja-JP" sz="2000">
                <a:solidFill>
                  <a:srgbClr val="000000"/>
                </a:solidFill>
                <a:latin typeface="ＭＳ ゴシック" panose="020B0609070205080204" pitchFamily="49" charset="-128"/>
                <a:ea typeface="ＭＳ ゴシック" panose="020B0609070205080204" pitchFamily="49" charset="-128"/>
              </a:rPr>
              <a:t>14</a:t>
            </a:r>
            <a:r>
              <a:rPr lang="ja-JP" altLang="en-US" sz="2000">
                <a:solidFill>
                  <a:srgbClr val="000000"/>
                </a:solidFill>
                <a:latin typeface="ＭＳ ゴシック" panose="020B0609070205080204" pitchFamily="49" charset="-128"/>
                <a:ea typeface="ＭＳ ゴシック" panose="020B0609070205080204" pitchFamily="49" charset="-128"/>
              </a:rPr>
              <a:t>年頃</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pic>
        <p:nvPicPr>
          <p:cNvPr id="3983" name="Picture 3"/>
          <p:cNvPicPr>
            <a:picLocks noChangeAspect="1" noChangeArrowheads="1"/>
          </p:cNvPicPr>
          <p:nvPr/>
        </p:nvPicPr>
        <p:blipFill>
          <a:blip r:embed="rId5"/>
          <a:stretch>
            <a:fillRect/>
          </a:stretch>
        </p:blipFill>
        <p:spPr>
          <a:xfrm>
            <a:off x="3414713" y="2593975"/>
            <a:ext cx="5707062" cy="4090988"/>
          </a:xfrm>
          <a:prstGeom prst="rect">
            <a:avLst/>
          </a:prstGeom>
          <a:noFill/>
          <a:ln>
            <a:noFill/>
          </a:ln>
          <a:effectLst/>
        </p:spPr>
      </p:pic>
      <p:sp>
        <p:nvSpPr>
          <p:cNvPr id="3984" name="テキスト ボックス 3"/>
          <p:cNvSpPr txBox="1"/>
          <p:nvPr/>
        </p:nvSpPr>
        <p:spPr>
          <a:xfrm>
            <a:off x="35496" y="5484634"/>
            <a:ext cx="3789362" cy="1200329"/>
          </a:xfrm>
          <a:prstGeom prst="rect">
            <a:avLst/>
          </a:prstGeom>
          <a:solidFill>
            <a:schemeClr val="bg1"/>
          </a:solidFill>
          <a:ln w="19050">
            <a:solidFill>
              <a:schemeClr val="accent1">
                <a:lumMod val="75000"/>
              </a:schemeClr>
            </a:solidFill>
          </a:ln>
        </p:spPr>
        <p:txBody>
          <a:bodyPr>
            <a:spAutoFit/>
          </a:bodyPr>
          <a:lstStyle/>
          <a:p>
            <a:pPr>
              <a:defRPr/>
            </a:pPr>
            <a:r>
              <a:rPr lang="ja-JP" altLang="en-US" dirty="0">
                <a:solidFill>
                  <a:srgbClr val="000000"/>
                </a:solidFill>
                <a:latin typeface="ＭＳ ゴシック" panose="020B0609070205080204" pitchFamily="49" charset="-128"/>
                <a:ea typeface="ＭＳ ゴシック" panose="020B0609070205080204" pitchFamily="49" charset="-128"/>
              </a:rPr>
              <a:t>・整備前（</a:t>
            </a:r>
            <a:r>
              <a:rPr lang="en-US" altLang="ja-JP" dirty="0">
                <a:solidFill>
                  <a:srgbClr val="000000"/>
                </a:solidFill>
                <a:latin typeface="ＭＳ ゴシック" panose="020B0609070205080204" pitchFamily="49" charset="-128"/>
                <a:ea typeface="ＭＳ ゴシック" panose="020B0609070205080204" pitchFamily="49" charset="-128"/>
              </a:rPr>
              <a:t>H14</a:t>
            </a:r>
            <a:r>
              <a:rPr lang="ja-JP" altLang="en-US" dirty="0">
                <a:solidFill>
                  <a:srgbClr val="000000"/>
                </a:solidFill>
                <a:latin typeface="ＭＳ ゴシック" panose="020B0609070205080204" pitchFamily="49" charset="-128"/>
                <a:ea typeface="ＭＳ ゴシック" panose="020B0609070205080204" pitchFamily="49" charset="-128"/>
              </a:rPr>
              <a:t>）に比べ</a:t>
            </a:r>
            <a:endParaRPr lang="en-US" altLang="ja-JP" dirty="0">
              <a:solidFill>
                <a:srgbClr val="000000"/>
              </a:solidFill>
              <a:latin typeface="ＭＳ ゴシック" panose="020B0609070205080204" pitchFamily="49" charset="-128"/>
              <a:ea typeface="ＭＳ ゴシック" panose="020B0609070205080204" pitchFamily="49" charset="-128"/>
            </a:endParaRPr>
          </a:p>
          <a:p>
            <a:pPr>
              <a:defRPr/>
            </a:pPr>
            <a:r>
              <a:rPr lang="ja-JP" altLang="en-US" dirty="0">
                <a:solidFill>
                  <a:srgbClr val="000000"/>
                </a:solidFill>
                <a:latin typeface="ＭＳ ゴシック" panose="020B0609070205080204" pitchFamily="49" charset="-128"/>
                <a:ea typeface="ＭＳ ゴシック" panose="020B0609070205080204" pitchFamily="49" charset="-128"/>
              </a:rPr>
              <a:t>　街の観光客数は</a:t>
            </a:r>
            <a:r>
              <a:rPr lang="en-US" altLang="ja-JP" dirty="0">
                <a:solidFill>
                  <a:srgbClr val="FF0000"/>
                </a:solidFill>
                <a:latin typeface="ＭＳ ゴシック" panose="020B0609070205080204" pitchFamily="49" charset="-128"/>
                <a:ea typeface="ＭＳ ゴシック" panose="020B0609070205080204" pitchFamily="49" charset="-128"/>
              </a:rPr>
              <a:t>2.5</a:t>
            </a:r>
            <a:r>
              <a:rPr lang="ja-JP" altLang="en-US" dirty="0">
                <a:solidFill>
                  <a:srgbClr val="FF0000"/>
                </a:solidFill>
                <a:latin typeface="ＭＳ ゴシック" panose="020B0609070205080204" pitchFamily="49" charset="-128"/>
                <a:ea typeface="ＭＳ ゴシック" panose="020B0609070205080204" pitchFamily="49" charset="-128"/>
              </a:rPr>
              <a:t>倍に増加</a:t>
            </a:r>
            <a:endParaRPr lang="en-US" altLang="ja-JP" dirty="0">
              <a:solidFill>
                <a:srgbClr val="FF0000"/>
              </a:solidFill>
              <a:latin typeface="ＭＳ ゴシック" panose="020B0609070205080204" pitchFamily="49" charset="-128"/>
              <a:ea typeface="ＭＳ ゴシック" panose="020B0609070205080204" pitchFamily="49" charset="-128"/>
            </a:endParaRPr>
          </a:p>
          <a:p>
            <a:pPr>
              <a:defRPr/>
            </a:pPr>
            <a:r>
              <a:rPr lang="ja-JP" altLang="en-US" dirty="0">
                <a:solidFill>
                  <a:srgbClr val="000000"/>
                </a:solidFill>
                <a:latin typeface="ＭＳ ゴシック" panose="020B0609070205080204" pitchFamily="49" charset="-128"/>
                <a:ea typeface="ＭＳ ゴシック" panose="020B0609070205080204" pitchFamily="49" charset="-128"/>
              </a:rPr>
              <a:t>・地区の</a:t>
            </a:r>
            <a:r>
              <a:rPr lang="ja-JP" altLang="en-US" dirty="0">
                <a:solidFill>
                  <a:srgbClr val="FF0000"/>
                </a:solidFill>
                <a:latin typeface="ＭＳ ゴシック" panose="020B0609070205080204" pitchFamily="49" charset="-128"/>
                <a:ea typeface="ＭＳ ゴシック" panose="020B0609070205080204" pitchFamily="49" charset="-128"/>
              </a:rPr>
              <a:t>地価が高騰傾向</a:t>
            </a:r>
            <a:endParaRPr lang="en-US" altLang="ja-JP" dirty="0">
              <a:solidFill>
                <a:srgbClr val="FF0000"/>
              </a:solidFill>
              <a:latin typeface="ＭＳ ゴシック" panose="020B0609070205080204" pitchFamily="49" charset="-128"/>
              <a:ea typeface="ＭＳ ゴシック" panose="020B0609070205080204" pitchFamily="49" charset="-128"/>
            </a:endParaRPr>
          </a:p>
          <a:p>
            <a:pPr>
              <a:defRPr/>
            </a:pPr>
            <a:r>
              <a:rPr lang="ja-JP" altLang="en-US" dirty="0">
                <a:solidFill>
                  <a:srgbClr val="000000"/>
                </a:solidFill>
                <a:latin typeface="ＭＳ ゴシック" panose="020B0609070205080204" pitchFamily="49" charset="-128"/>
                <a:ea typeface="ＭＳ ゴシック" panose="020B0609070205080204" pitchFamily="49" charset="-128"/>
              </a:rPr>
              <a:t>・地区内の</a:t>
            </a:r>
            <a:r>
              <a:rPr lang="ja-JP" altLang="en-US" dirty="0">
                <a:solidFill>
                  <a:srgbClr val="FF0000"/>
                </a:solidFill>
                <a:latin typeface="ＭＳ ゴシック" panose="020B0609070205080204" pitchFamily="49" charset="-128"/>
                <a:ea typeface="ＭＳ ゴシック" panose="020B0609070205080204" pitchFamily="49" charset="-128"/>
              </a:rPr>
              <a:t>空き店舗が減少</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sp>
        <p:nvSpPr>
          <p:cNvPr id="3985" name="テキスト ボックス 8"/>
          <p:cNvSpPr txBox="1">
            <a:spLocks noChangeArrowheads="1"/>
          </p:cNvSpPr>
          <p:nvPr/>
        </p:nvSpPr>
        <p:spPr>
          <a:xfrm>
            <a:off x="7451725" y="6237288"/>
            <a:ext cx="1584325" cy="400050"/>
          </a:xfrm>
          <a:prstGeom prst="rect">
            <a:avLst/>
          </a:prstGeom>
          <a:solidFill>
            <a:schemeClr val="bg1">
              <a:alpha val="59999"/>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平成</a:t>
            </a:r>
            <a:r>
              <a:rPr lang="en-US" altLang="ja-JP" sz="2000">
                <a:solidFill>
                  <a:srgbClr val="000000"/>
                </a:solidFill>
                <a:latin typeface="ＭＳ ゴシック" panose="020B0609070205080204" pitchFamily="49" charset="-128"/>
                <a:ea typeface="ＭＳ ゴシック" panose="020B0609070205080204" pitchFamily="49" charset="-128"/>
              </a:rPr>
              <a:t>18</a:t>
            </a:r>
            <a:r>
              <a:rPr lang="ja-JP" altLang="en-US" sz="2000">
                <a:solidFill>
                  <a:srgbClr val="000000"/>
                </a:solidFill>
                <a:latin typeface="ＭＳ ゴシック" panose="020B0609070205080204" pitchFamily="49" charset="-128"/>
                <a:ea typeface="ＭＳ ゴシック" panose="020B0609070205080204" pitchFamily="49" charset="-128"/>
              </a:rPr>
              <a:t>年頃</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3986" name="スライド番号プレースホルダー 2"/>
          <p:cNvSpPr>
            <a:spLocks noGrp="1"/>
          </p:cNvSpPr>
          <p:nvPr>
            <p:ph type="sldNum" sz="quarter" idx="12"/>
          </p:nvPr>
        </p:nvSpPr>
        <p:spPr/>
        <p:txBody>
          <a:bodyPr/>
          <a:lstStyle/>
          <a:p>
            <a:pPr>
              <a:defRPr/>
            </a:pPr>
            <a:fld id="{213FCDB3-8F86-4B9F-9314-1365B74A9193}" type="slidenum">
              <a:rPr lang="en-US" altLang="ja-JP" smtClean="0">
                <a:solidFill>
                  <a:srgbClr val="000000"/>
                </a:solidFill>
              </a:rPr>
              <a:pPr>
                <a:defRPr/>
              </a:pPr>
              <a:t>78</a:t>
            </a:fld>
            <a:endParaRPr lang="en-US" altLang="ja-JP">
              <a:solidFill>
                <a:srgbClr val="000000"/>
              </a:solidFill>
            </a:endParaRPr>
          </a:p>
        </p:txBody>
      </p:sp>
    </p:spTree>
    <p:extLst>
      <p:ext uri="{BB962C8B-B14F-4D97-AF65-F5344CB8AC3E}">
        <p14:creationId xmlns:p14="http://schemas.microsoft.com/office/powerpoint/2010/main" val="3014528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1" name="正方形/長方形 168"/>
          <p:cNvSpPr/>
          <p:nvPr/>
        </p:nvSpPr>
        <p:spPr>
          <a:xfrm>
            <a:off x="0" y="541338"/>
            <a:ext cx="9144000"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342" name="正方形/長方形 13"/>
          <p:cNvSpPr/>
          <p:nvPr/>
        </p:nvSpPr>
        <p:spPr>
          <a:xfrm>
            <a:off x="500063" y="5210175"/>
            <a:ext cx="8143875" cy="7397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343" name="正方形/長方形 14"/>
          <p:cNvSpPr/>
          <p:nvPr/>
        </p:nvSpPr>
        <p:spPr>
          <a:xfrm>
            <a:off x="500063" y="1538288"/>
            <a:ext cx="8143875" cy="738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344" name="正方形/長方形 10"/>
          <p:cNvSpPr/>
          <p:nvPr/>
        </p:nvSpPr>
        <p:spPr>
          <a:xfrm>
            <a:off x="500063" y="2401888"/>
            <a:ext cx="8143875" cy="7397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345" name="正方形/長方形 11"/>
          <p:cNvSpPr/>
          <p:nvPr/>
        </p:nvSpPr>
        <p:spPr>
          <a:xfrm>
            <a:off x="500063" y="3338513"/>
            <a:ext cx="8143875" cy="7381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346" name="正方形/長方形 12"/>
          <p:cNvSpPr/>
          <p:nvPr/>
        </p:nvSpPr>
        <p:spPr>
          <a:xfrm>
            <a:off x="500063" y="4273550"/>
            <a:ext cx="8143875" cy="7397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347" name="Rectangle 6"/>
          <p:cNvSpPr>
            <a:spLocks noChangeArrowheads="1"/>
          </p:cNvSpPr>
          <p:nvPr/>
        </p:nvSpPr>
        <p:spPr>
          <a:xfrm>
            <a:off x="468313" y="928688"/>
            <a:ext cx="6964362" cy="2592387"/>
          </a:xfrm>
          <a:prstGeom prst="rect">
            <a:avLst/>
          </a:prstGeom>
          <a:noFill/>
          <a:ln>
            <a:noFill/>
          </a:ln>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endParaRPr lang="ja-JP" altLang="ja-JP" sz="2800">
              <a:solidFill>
                <a:srgbClr val="000000"/>
              </a:solidFill>
            </a:endParaRPr>
          </a:p>
        </p:txBody>
      </p:sp>
      <p:sp>
        <p:nvSpPr>
          <p:cNvPr id="2348" name="Rectangle 10"/>
          <p:cNvSpPr>
            <a:spLocks noChangeArrowheads="1"/>
          </p:cNvSpPr>
          <p:nvPr/>
        </p:nvSpPr>
        <p:spPr>
          <a:xfrm>
            <a:off x="571500" y="571500"/>
            <a:ext cx="7929563" cy="6072188"/>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b="1" dirty="0">
                <a:latin typeface="Times New Roman" panose="02020603050405020304" pitchFamily="18" charset="0"/>
              </a:rPr>
              <a:t>良好な景観形成に向けた基本理念</a:t>
            </a:r>
            <a:endParaRPr lang="en-US" altLang="ja-JP" b="1" dirty="0">
              <a:latin typeface="Times New Roman" panose="02020603050405020304" pitchFamily="18" charset="0"/>
            </a:endParaRPr>
          </a:p>
          <a:p>
            <a:pPr eaLnBrk="1" hangingPunct="1">
              <a:spcBef>
                <a:spcPct val="0"/>
              </a:spcBef>
              <a:buFontTx/>
              <a:buNone/>
            </a:pPr>
            <a:endParaRPr lang="en-US" altLang="ja-JP" sz="2400" b="1" dirty="0">
              <a:solidFill>
                <a:srgbClr val="000000"/>
              </a:solidFill>
              <a:latin typeface="Times New Roman" panose="02020603050405020304" pitchFamily="18" charset="0"/>
            </a:endParaRPr>
          </a:p>
          <a:p>
            <a:pPr eaLnBrk="1" hangingPunct="1">
              <a:spcBef>
                <a:spcPct val="0"/>
              </a:spcBef>
              <a:buFontTx/>
              <a:buNone/>
            </a:pPr>
            <a:r>
              <a:rPr lang="ja-JP" altLang="en-US" sz="2000" b="1" dirty="0">
                <a:solidFill>
                  <a:srgbClr val="000000"/>
                </a:solidFill>
                <a:latin typeface="Times New Roman" panose="02020603050405020304" pitchFamily="18" charset="0"/>
              </a:rPr>
              <a:t>・良好な景観は、</a:t>
            </a:r>
            <a:r>
              <a:rPr lang="ja-JP" altLang="en-US" sz="2000" b="1" u="sng" dirty="0">
                <a:solidFill>
                  <a:srgbClr val="FF0000"/>
                </a:solidFill>
                <a:latin typeface="Times New Roman" panose="02020603050405020304" pitchFamily="18" charset="0"/>
              </a:rPr>
              <a:t>国民共通の資産</a:t>
            </a:r>
            <a:r>
              <a:rPr lang="ja-JP" altLang="en-US" sz="2000" b="1" dirty="0">
                <a:solidFill>
                  <a:srgbClr val="000000"/>
                </a:solidFill>
                <a:latin typeface="Times New Roman" panose="02020603050405020304" pitchFamily="18" charset="0"/>
              </a:rPr>
              <a:t>として、</a:t>
            </a:r>
            <a:r>
              <a:rPr lang="ja-JP" altLang="en-US" sz="2000" b="1" u="sng" dirty="0">
                <a:solidFill>
                  <a:srgbClr val="FF0000"/>
                </a:solidFill>
                <a:latin typeface="Times New Roman" panose="02020603050405020304" pitchFamily="18" charset="0"/>
              </a:rPr>
              <a:t>現在及び将来の国民がその恵沢を享受</a:t>
            </a:r>
            <a:r>
              <a:rPr lang="ja-JP" altLang="en-US" sz="2000" b="1" dirty="0">
                <a:solidFill>
                  <a:srgbClr val="000000"/>
                </a:solidFill>
                <a:latin typeface="Times New Roman" panose="02020603050405020304" pitchFamily="18" charset="0"/>
              </a:rPr>
              <a:t>できるよう、整備・保全が図られなければならない。</a:t>
            </a:r>
            <a:endParaRPr lang="en-US" altLang="ja-JP" sz="2000" b="1" dirty="0">
              <a:solidFill>
                <a:srgbClr val="000000"/>
              </a:solidFill>
              <a:latin typeface="Times New Roman" panose="02020603050405020304" pitchFamily="18" charset="0"/>
            </a:endParaRPr>
          </a:p>
          <a:p>
            <a:pPr eaLnBrk="1" hangingPunct="1">
              <a:spcBef>
                <a:spcPct val="0"/>
              </a:spcBef>
              <a:buFontTx/>
              <a:buNone/>
            </a:pPr>
            <a:endParaRPr lang="en-US" altLang="ja-JP" sz="2000" b="1" dirty="0">
              <a:solidFill>
                <a:srgbClr val="000000"/>
              </a:solidFill>
              <a:latin typeface="Times New Roman" panose="02020603050405020304" pitchFamily="18" charset="0"/>
            </a:endParaRPr>
          </a:p>
          <a:p>
            <a:pPr eaLnBrk="1" hangingPunct="1">
              <a:spcBef>
                <a:spcPct val="0"/>
              </a:spcBef>
              <a:buFontTx/>
              <a:buNone/>
            </a:pPr>
            <a:r>
              <a:rPr lang="ja-JP" altLang="en-US" sz="2000" b="1" dirty="0">
                <a:solidFill>
                  <a:srgbClr val="000000"/>
                </a:solidFill>
                <a:latin typeface="Times New Roman" panose="02020603050405020304" pitchFamily="18" charset="0"/>
              </a:rPr>
              <a:t>・良好な景観は、</a:t>
            </a:r>
            <a:r>
              <a:rPr lang="ja-JP" altLang="en-US" sz="2000" b="1" u="sng" dirty="0">
                <a:solidFill>
                  <a:srgbClr val="FF0000"/>
                </a:solidFill>
                <a:latin typeface="Times New Roman" panose="02020603050405020304" pitchFamily="18" charset="0"/>
              </a:rPr>
              <a:t>適正な制限の下</a:t>
            </a:r>
            <a:r>
              <a:rPr lang="ja-JP" altLang="en-US" sz="2000" b="1" dirty="0">
                <a:solidFill>
                  <a:srgbClr val="000000"/>
                </a:solidFill>
                <a:latin typeface="Times New Roman" panose="02020603050405020304" pitchFamily="18" charset="0"/>
              </a:rPr>
              <a:t>に、</a:t>
            </a:r>
            <a:r>
              <a:rPr lang="ja-JP" altLang="en-US" sz="2000" b="1" u="sng" dirty="0">
                <a:solidFill>
                  <a:srgbClr val="FF0000"/>
                </a:solidFill>
                <a:latin typeface="Times New Roman" panose="02020603050405020304" pitchFamily="18" charset="0"/>
              </a:rPr>
              <a:t>調和した土地利用がなされること等を通じ</a:t>
            </a:r>
            <a:r>
              <a:rPr lang="ja-JP" altLang="en-US" sz="2000" b="1" dirty="0">
                <a:solidFill>
                  <a:srgbClr val="000000"/>
                </a:solidFill>
                <a:latin typeface="Times New Roman" panose="02020603050405020304" pitchFamily="18" charset="0"/>
              </a:rPr>
              <a:t>、その整備及び保全が図られなければならない。</a:t>
            </a:r>
            <a:endParaRPr lang="en-US" altLang="ja-JP" sz="2000" b="1" dirty="0">
              <a:solidFill>
                <a:srgbClr val="000000"/>
              </a:solidFill>
              <a:latin typeface="Times New Roman" panose="02020603050405020304" pitchFamily="18" charset="0"/>
            </a:endParaRPr>
          </a:p>
          <a:p>
            <a:pPr eaLnBrk="1" hangingPunct="1">
              <a:spcBef>
                <a:spcPct val="0"/>
              </a:spcBef>
              <a:buFontTx/>
              <a:buNone/>
            </a:pPr>
            <a:endParaRPr lang="en-US" altLang="ja-JP" sz="2000" b="1" dirty="0">
              <a:solidFill>
                <a:srgbClr val="000000"/>
              </a:solidFill>
              <a:latin typeface="Times New Roman" panose="02020603050405020304" pitchFamily="18" charset="0"/>
            </a:endParaRPr>
          </a:p>
          <a:p>
            <a:pPr eaLnBrk="1" hangingPunct="1">
              <a:spcBef>
                <a:spcPct val="0"/>
              </a:spcBef>
              <a:buFontTx/>
              <a:buNone/>
            </a:pPr>
            <a:r>
              <a:rPr lang="ja-JP" altLang="en-US" sz="2000" b="1" dirty="0">
                <a:solidFill>
                  <a:srgbClr val="000000"/>
                </a:solidFill>
                <a:latin typeface="Times New Roman" panose="02020603050405020304" pitchFamily="18" charset="0"/>
              </a:rPr>
              <a:t>・良好な景観は、地域住民の意向を踏まえ、それぞれの地域の個性及び特色の伸長に資するよう、</a:t>
            </a:r>
            <a:r>
              <a:rPr lang="ja-JP" altLang="en-US" sz="2000" b="1" u="sng" dirty="0">
                <a:solidFill>
                  <a:srgbClr val="FF0000"/>
                </a:solidFill>
                <a:latin typeface="Times New Roman" panose="02020603050405020304" pitchFamily="18" charset="0"/>
              </a:rPr>
              <a:t>多様な形成が図られなければならない。</a:t>
            </a:r>
            <a:endParaRPr lang="en-US" altLang="ja-JP" sz="2000" b="1" u="sng" dirty="0">
              <a:solidFill>
                <a:srgbClr val="FF0000"/>
              </a:solidFill>
              <a:latin typeface="Times New Roman" panose="02020603050405020304" pitchFamily="18" charset="0"/>
            </a:endParaRPr>
          </a:p>
          <a:p>
            <a:pPr eaLnBrk="1" hangingPunct="1">
              <a:spcBef>
                <a:spcPct val="0"/>
              </a:spcBef>
              <a:buFontTx/>
              <a:buNone/>
            </a:pPr>
            <a:endParaRPr lang="en-US" altLang="ja-JP" sz="2000" b="1" u="sng" dirty="0">
              <a:solidFill>
                <a:srgbClr val="FF0000"/>
              </a:solidFill>
              <a:latin typeface="Times New Roman" panose="02020603050405020304" pitchFamily="18" charset="0"/>
            </a:endParaRPr>
          </a:p>
          <a:p>
            <a:pPr eaLnBrk="1" hangingPunct="1">
              <a:spcBef>
                <a:spcPct val="0"/>
              </a:spcBef>
              <a:buFontTx/>
              <a:buNone/>
            </a:pPr>
            <a:r>
              <a:rPr lang="ja-JP" altLang="en-US" sz="2000" b="1" dirty="0">
                <a:solidFill>
                  <a:srgbClr val="000000"/>
                </a:solidFill>
                <a:latin typeface="Times New Roman" panose="02020603050405020304" pitchFamily="18" charset="0"/>
              </a:rPr>
              <a:t>・良好な景観は、</a:t>
            </a:r>
            <a:r>
              <a:rPr lang="ja-JP" altLang="en-US" sz="2000" b="1" u="sng" dirty="0">
                <a:solidFill>
                  <a:srgbClr val="FF0000"/>
                </a:solidFill>
                <a:latin typeface="Times New Roman" panose="02020603050405020304" pitchFamily="18" charset="0"/>
              </a:rPr>
              <a:t>地域の活性化に資するよう</a:t>
            </a:r>
            <a:r>
              <a:rPr lang="ja-JP" altLang="en-US" sz="2000" b="1" dirty="0">
                <a:solidFill>
                  <a:srgbClr val="000000"/>
                </a:solidFill>
                <a:latin typeface="Times New Roman" panose="02020603050405020304" pitchFamily="18" charset="0"/>
              </a:rPr>
              <a:t>、地方公共団体、事業者及び住民により、</a:t>
            </a:r>
            <a:r>
              <a:rPr lang="ja-JP" altLang="en-US" sz="2000" b="1" u="sng" dirty="0">
                <a:solidFill>
                  <a:srgbClr val="FF0000"/>
                </a:solidFill>
                <a:latin typeface="Times New Roman" panose="02020603050405020304" pitchFamily="18" charset="0"/>
              </a:rPr>
              <a:t>一体的な取り組みがなされなければならない。</a:t>
            </a:r>
            <a:endParaRPr lang="en-US" altLang="ja-JP" sz="2000" b="1" u="sng" dirty="0">
              <a:solidFill>
                <a:srgbClr val="FF0000"/>
              </a:solidFill>
              <a:latin typeface="Times New Roman" panose="02020603050405020304" pitchFamily="18" charset="0"/>
            </a:endParaRPr>
          </a:p>
          <a:p>
            <a:pPr eaLnBrk="1" hangingPunct="1">
              <a:spcBef>
                <a:spcPct val="0"/>
              </a:spcBef>
              <a:buFontTx/>
              <a:buNone/>
            </a:pPr>
            <a:endParaRPr lang="en-US" altLang="ja-JP" sz="2000" b="1" dirty="0">
              <a:solidFill>
                <a:srgbClr val="000000"/>
              </a:solidFill>
              <a:latin typeface="Times New Roman" panose="02020603050405020304" pitchFamily="18" charset="0"/>
            </a:endParaRPr>
          </a:p>
          <a:p>
            <a:pPr eaLnBrk="1" hangingPunct="1">
              <a:spcBef>
                <a:spcPct val="0"/>
              </a:spcBef>
              <a:buFontTx/>
              <a:buNone/>
            </a:pPr>
            <a:r>
              <a:rPr lang="ja-JP" altLang="en-US" sz="2000" b="1" dirty="0">
                <a:solidFill>
                  <a:srgbClr val="000000"/>
                </a:solidFill>
                <a:latin typeface="Times New Roman" panose="02020603050405020304" pitchFamily="18" charset="0"/>
              </a:rPr>
              <a:t>・良好な景観の形成は、保全のみならず</a:t>
            </a:r>
            <a:r>
              <a:rPr lang="ja-JP" altLang="en-US" sz="2000" b="1" u="sng" dirty="0">
                <a:solidFill>
                  <a:srgbClr val="FF0000"/>
                </a:solidFill>
                <a:latin typeface="Times New Roman" panose="02020603050405020304" pitchFamily="18" charset="0"/>
              </a:rPr>
              <a:t>新たな良好な景観を創出することを含む</a:t>
            </a:r>
            <a:r>
              <a:rPr lang="ja-JP" altLang="en-US" sz="2000" b="1" dirty="0">
                <a:solidFill>
                  <a:srgbClr val="000000"/>
                </a:solidFill>
                <a:latin typeface="Times New Roman" panose="02020603050405020304" pitchFamily="18" charset="0"/>
              </a:rPr>
              <a:t>ことを旨として行わなければならない　</a:t>
            </a:r>
            <a:endParaRPr lang="en-US" altLang="ja-JP" sz="2000" b="1" dirty="0">
              <a:solidFill>
                <a:srgbClr val="000000"/>
              </a:solidFill>
              <a:latin typeface="Times New Roman" panose="02020603050405020304" pitchFamily="18" charset="0"/>
            </a:endParaRPr>
          </a:p>
          <a:p>
            <a:pPr eaLnBrk="1" hangingPunct="1">
              <a:spcBef>
                <a:spcPct val="0"/>
              </a:spcBef>
              <a:buFontTx/>
              <a:buNone/>
            </a:pPr>
            <a:endParaRPr lang="en-US" altLang="ja-JP" sz="2000" b="1" dirty="0">
              <a:solidFill>
                <a:srgbClr val="000000"/>
              </a:solidFill>
              <a:latin typeface="Times New Roman" panose="02020603050405020304" pitchFamily="18" charset="0"/>
            </a:endParaRPr>
          </a:p>
          <a:p>
            <a:pPr eaLnBrk="1" hangingPunct="1">
              <a:spcBef>
                <a:spcPct val="0"/>
              </a:spcBef>
              <a:buFontTx/>
              <a:buNone/>
            </a:pPr>
            <a:r>
              <a:rPr lang="ja-JP" altLang="en-US" sz="2000" b="1" dirty="0">
                <a:solidFill>
                  <a:srgbClr val="000000"/>
                </a:solidFill>
                <a:latin typeface="Times New Roman" panose="02020603050405020304" pitchFamily="18" charset="0"/>
              </a:rPr>
              <a:t>の５つの基本理念が定められている。</a:t>
            </a:r>
            <a:endParaRPr lang="en-US" altLang="ja-JP" sz="2000" b="1" dirty="0">
              <a:solidFill>
                <a:srgbClr val="000000"/>
              </a:solidFill>
              <a:latin typeface="Times New Roman" panose="02020603050405020304" pitchFamily="18" charset="0"/>
            </a:endParaRPr>
          </a:p>
        </p:txBody>
      </p:sp>
      <p:sp>
        <p:nvSpPr>
          <p:cNvPr id="2349" name="Rectangle 21"/>
          <p:cNvSpPr>
            <a:spLocks noChangeArrowheads="1"/>
          </p:cNvSpPr>
          <p:nvPr/>
        </p:nvSpPr>
        <p:spPr>
          <a:xfrm>
            <a:off x="251520"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基本理念（法第２条）</a:t>
            </a:r>
          </a:p>
        </p:txBody>
      </p:sp>
      <p:sp>
        <p:nvSpPr>
          <p:cNvPr id="2350"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D8D016BB-1E58-4333-8AD8-4483E71291B6}" type="slidenum">
              <a:rPr lang="en-US" altLang="ja-JP" sz="1400" smtClean="0">
                <a:solidFill>
                  <a:srgbClr val="000000"/>
                </a:solidFill>
              </a:rPr>
              <a:pPr>
                <a:spcBef>
                  <a:spcPct val="0"/>
                </a:spcBef>
                <a:buFontTx/>
                <a:buNone/>
              </a:pPr>
              <a:t>7</a:t>
            </a:fld>
            <a:endParaRPr lang="en-US" altLang="ja-JP" sz="1400">
              <a:solidFill>
                <a:srgbClr val="000000"/>
              </a:solidFill>
            </a:endParaRPr>
          </a:p>
        </p:txBody>
      </p:sp>
    </p:spTree>
    <p:extLst>
      <p:ext uri="{BB962C8B-B14F-4D97-AF65-F5344CB8AC3E}">
        <p14:creationId xmlns:p14="http://schemas.microsoft.com/office/powerpoint/2010/main" val="367879772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2" name="Picture 4" descr="R0011081"/>
          <p:cNvPicPr>
            <a:picLocks noChangeAspect="1" noChangeArrowheads="1"/>
          </p:cNvPicPr>
          <p:nvPr/>
        </p:nvPicPr>
        <p:blipFill>
          <a:blip r:embed="rId3"/>
          <a:srcRect b="7622"/>
          <a:stretch>
            <a:fillRect/>
          </a:stretch>
        </p:blipFill>
        <p:spPr>
          <a:xfrm>
            <a:off x="147638" y="549275"/>
            <a:ext cx="4313237" cy="2667000"/>
          </a:xfrm>
          <a:prstGeom prst="rect">
            <a:avLst/>
          </a:prstGeom>
          <a:noFill/>
          <a:ln w="9525">
            <a:solidFill>
              <a:schemeClr val="bg1"/>
            </a:solidFill>
            <a:miter lim="800000"/>
            <a:headEnd/>
            <a:tailEnd/>
          </a:ln>
        </p:spPr>
      </p:pic>
      <p:pic>
        <p:nvPicPr>
          <p:cNvPr id="3993" name="Picture 7" descr="ロープウェイ街完成後(2006"/>
          <p:cNvPicPr>
            <a:picLocks noChangeAspect="1" noChangeArrowheads="1"/>
          </p:cNvPicPr>
          <p:nvPr/>
        </p:nvPicPr>
        <p:blipFill>
          <a:blip r:embed="rId4"/>
          <a:stretch>
            <a:fillRect/>
          </a:stretch>
        </p:blipFill>
        <p:spPr>
          <a:xfrm>
            <a:off x="3181350" y="2379663"/>
            <a:ext cx="5913438" cy="4433887"/>
          </a:xfrm>
          <a:prstGeom prst="rect">
            <a:avLst/>
          </a:prstGeom>
          <a:noFill/>
          <a:ln w="9525">
            <a:solidFill>
              <a:schemeClr val="bg1"/>
            </a:solidFill>
            <a:miter lim="800000"/>
            <a:headEnd/>
            <a:tailEnd/>
          </a:ln>
        </p:spPr>
      </p:pic>
      <p:sp>
        <p:nvSpPr>
          <p:cNvPr id="3994" name="タイトル 1"/>
          <p:cNvSpPr txBox="1"/>
          <p:nvPr/>
        </p:nvSpPr>
        <p:spPr>
          <a:xfrm>
            <a:off x="0" y="0"/>
            <a:ext cx="7451725"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000" kern="0" dirty="0"/>
              <a:t>地域の玄関口の景観づくりと観光振興</a:t>
            </a:r>
            <a:r>
              <a:rPr lang="en-US" altLang="ja-JP" sz="2000" kern="0" dirty="0"/>
              <a:t>【</a:t>
            </a:r>
            <a:r>
              <a:rPr lang="ja-JP" altLang="en-US" sz="2000" kern="0" dirty="0"/>
              <a:t>愛媛県松山市</a:t>
            </a:r>
            <a:r>
              <a:rPr lang="en-US" altLang="ja-JP" sz="2000" kern="0" dirty="0"/>
              <a:t>】</a:t>
            </a:r>
            <a:endParaRPr lang="ja-JP" altLang="en-US" sz="2000" kern="0" dirty="0"/>
          </a:p>
        </p:txBody>
      </p:sp>
      <p:sp>
        <p:nvSpPr>
          <p:cNvPr id="3995" name="曲折矢印 4"/>
          <p:cNvSpPr/>
          <p:nvPr/>
        </p:nvSpPr>
        <p:spPr>
          <a:xfrm rot="5400000">
            <a:off x="4737100" y="815975"/>
            <a:ext cx="1398588" cy="1728788"/>
          </a:xfrm>
          <a:prstGeom prst="bentArrow">
            <a:avLst>
              <a:gd name="adj1" fmla="val 12489"/>
              <a:gd name="adj2" fmla="val 25000"/>
              <a:gd name="adj3" fmla="val 25000"/>
              <a:gd name="adj4" fmla="val 263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0000"/>
              </a:solidFill>
            </a:endParaRPr>
          </a:p>
        </p:txBody>
      </p:sp>
      <p:sp>
        <p:nvSpPr>
          <p:cNvPr id="3996" name="テキスト ボックス 6"/>
          <p:cNvSpPr txBox="1">
            <a:spLocks noChangeArrowheads="1"/>
          </p:cNvSpPr>
          <p:nvPr/>
        </p:nvSpPr>
        <p:spPr>
          <a:xfrm>
            <a:off x="198438" y="3216275"/>
            <a:ext cx="2106612" cy="400050"/>
          </a:xfrm>
          <a:prstGeom prst="rect">
            <a:avLst/>
          </a:prstGeom>
          <a:solidFill>
            <a:schemeClr val="bg1">
              <a:alpha val="50195"/>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景観整備前</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3997" name="テキスト ボックス 6"/>
          <p:cNvSpPr txBox="1">
            <a:spLocks noChangeArrowheads="1"/>
          </p:cNvSpPr>
          <p:nvPr/>
        </p:nvSpPr>
        <p:spPr>
          <a:xfrm>
            <a:off x="1138238" y="6394450"/>
            <a:ext cx="2020887" cy="400050"/>
          </a:xfrm>
          <a:prstGeom prst="rect">
            <a:avLst/>
          </a:prstGeom>
          <a:solidFill>
            <a:schemeClr val="bg1">
              <a:alpha val="50195"/>
            </a:schemeClr>
          </a:solidFill>
          <a:ln>
            <a:noFill/>
          </a:ln>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景観整備後</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3998" name="スライド番号プレースホルダー 2"/>
          <p:cNvSpPr>
            <a:spLocks noGrp="1"/>
          </p:cNvSpPr>
          <p:nvPr>
            <p:ph type="sldNum" sz="quarter" idx="12"/>
          </p:nvPr>
        </p:nvSpPr>
        <p:spPr/>
        <p:txBody>
          <a:bodyPr/>
          <a:lstStyle/>
          <a:p>
            <a:pPr>
              <a:defRPr/>
            </a:pPr>
            <a:fld id="{213FCDB3-8F86-4B9F-9314-1365B74A9193}" type="slidenum">
              <a:rPr lang="en-US" altLang="ja-JP" smtClean="0">
                <a:solidFill>
                  <a:srgbClr val="000000"/>
                </a:solidFill>
              </a:rPr>
              <a:pPr>
                <a:defRPr/>
              </a:pPr>
              <a:t>79</a:t>
            </a:fld>
            <a:endParaRPr lang="en-US" altLang="ja-JP">
              <a:solidFill>
                <a:srgbClr val="000000"/>
              </a:solidFill>
            </a:endParaRPr>
          </a:p>
        </p:txBody>
      </p:sp>
    </p:spTree>
    <p:extLst>
      <p:ext uri="{BB962C8B-B14F-4D97-AF65-F5344CB8AC3E}">
        <p14:creationId xmlns:p14="http://schemas.microsoft.com/office/powerpoint/2010/main" val="140748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04" name="グラフ 24"/>
          <p:cNvGraphicFramePr/>
          <p:nvPr/>
        </p:nvGraphicFramePr>
        <p:xfrm>
          <a:off x="5041828" y="4508662"/>
          <a:ext cx="3866191" cy="2146094"/>
        </p:xfrm>
        <a:graphic>
          <a:graphicData uri="http://schemas.openxmlformats.org/drawingml/2006/chart">
            <c:chart xmlns:c="http://schemas.openxmlformats.org/drawingml/2006/chart" xmlns:r="http://schemas.openxmlformats.org/officeDocument/2006/relationships" r:id="rId2"/>
          </a:graphicData>
        </a:graphic>
      </p:graphicFrame>
      <p:sp>
        <p:nvSpPr>
          <p:cNvPr id="4005" name="角丸四角形 36"/>
          <p:cNvSpPr/>
          <p:nvPr/>
        </p:nvSpPr>
        <p:spPr>
          <a:xfrm>
            <a:off x="4695825" y="2058988"/>
            <a:ext cx="4200525" cy="2278062"/>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06" name="角丸四角形 4099"/>
          <p:cNvSpPr/>
          <p:nvPr/>
        </p:nvSpPr>
        <p:spPr>
          <a:xfrm>
            <a:off x="203200" y="2085975"/>
            <a:ext cx="4368800" cy="227965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07" name="Rectangle 2"/>
          <p:cNvSpPr>
            <a:spLocks noGrp="1" noChangeArrowheads="1"/>
          </p:cNvSpPr>
          <p:nvPr>
            <p:ph type="title"/>
          </p:nvPr>
        </p:nvSpPr>
        <p:spPr>
          <a:xfrm>
            <a:off x="107504" y="-12700"/>
            <a:ext cx="7813675" cy="476250"/>
          </a:xfrm>
        </p:spPr>
        <p:txBody>
          <a:bodyPr/>
          <a:lstStyle/>
          <a:p>
            <a:r>
              <a:rPr lang="ja-JP" altLang="en-US" sz="2400" dirty="0"/>
              <a:t>観光・交流の促進に係る効果　</a:t>
            </a:r>
            <a:r>
              <a:rPr lang="ja-JP" altLang="en-US" sz="2000" dirty="0"/>
              <a:t>［事例：愛媛県松山市］</a:t>
            </a:r>
          </a:p>
        </p:txBody>
      </p:sp>
      <p:sp>
        <p:nvSpPr>
          <p:cNvPr id="4008" name="角丸四角形 15"/>
          <p:cNvSpPr/>
          <p:nvPr/>
        </p:nvSpPr>
        <p:spPr>
          <a:xfrm>
            <a:off x="153988" y="654050"/>
            <a:ext cx="8824912" cy="127158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4625" indent="-174625">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○道後温泉本館の宿泊者数は、平成</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13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年以降減少傾向にあったが、平成</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年度に道後温泉本館周辺の整備や建築物のファサード修景整備事業を実施した結果、平成</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年から増加傾向に転じ、平成</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年年度には約</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万人となった。</a:t>
            </a:r>
          </a:p>
          <a:p>
            <a:pPr marL="174625" indent="-174625">
              <a:defRP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○ロープウェー街では、平成</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年度に開始したファサード整備事業の実施前後で、年間観光客数（松山城）及び地価がそれぞれ増加傾向にある。</a:t>
            </a:r>
          </a:p>
        </p:txBody>
      </p:sp>
      <p:cxnSp>
        <p:nvCxnSpPr>
          <p:cNvPr id="4009" name="直線矢印コネクタ 4103"/>
          <p:cNvCxnSpPr/>
          <p:nvPr/>
        </p:nvCxnSpPr>
        <p:spPr>
          <a:xfrm>
            <a:off x="2232025" y="2892425"/>
            <a:ext cx="25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10" name="直線矢印コネクタ 42"/>
          <p:cNvCxnSpPr/>
          <p:nvPr/>
        </p:nvCxnSpPr>
        <p:spPr>
          <a:xfrm>
            <a:off x="6640513" y="2892425"/>
            <a:ext cx="25241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11" name="テキスト ボックス 4104"/>
          <p:cNvSpPr txBox="1">
            <a:spLocks noChangeArrowheads="1"/>
          </p:cNvSpPr>
          <p:nvPr/>
        </p:nvSpPr>
        <p:spPr>
          <a:xfrm>
            <a:off x="481013" y="3448050"/>
            <a:ext cx="1657350" cy="2762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年頃</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12" name="テキスト ボックス 44"/>
          <p:cNvSpPr txBox="1">
            <a:spLocks noChangeArrowheads="1"/>
          </p:cNvSpPr>
          <p:nvPr/>
        </p:nvSpPr>
        <p:spPr>
          <a:xfrm>
            <a:off x="2735263" y="3448050"/>
            <a:ext cx="1655762" cy="2762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13" name="テキスト ボックス 45"/>
          <p:cNvSpPr txBox="1">
            <a:spLocks noChangeArrowheads="1"/>
          </p:cNvSpPr>
          <p:nvPr/>
        </p:nvSpPr>
        <p:spPr>
          <a:xfrm>
            <a:off x="4895850" y="3448050"/>
            <a:ext cx="1655763" cy="2762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年頃</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14" name="テキスト ボックス 46"/>
          <p:cNvSpPr txBox="1">
            <a:spLocks noChangeArrowheads="1"/>
          </p:cNvSpPr>
          <p:nvPr/>
        </p:nvSpPr>
        <p:spPr>
          <a:xfrm>
            <a:off x="7023100" y="3448050"/>
            <a:ext cx="1655763" cy="2762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年頃</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15" name="テキスト ボックス 4110"/>
          <p:cNvSpPr txBox="1">
            <a:spLocks noChangeArrowheads="1"/>
          </p:cNvSpPr>
          <p:nvPr/>
        </p:nvSpPr>
        <p:spPr>
          <a:xfrm>
            <a:off x="1311275" y="1935163"/>
            <a:ext cx="2152650"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zh-TW" altLang="en-US"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rPr>
              <a:t>道後温泉</a:t>
            </a:r>
            <a:r>
              <a:rPr lang="ja-JP" altLang="en-US"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rPr>
              <a:t>本館正面道路</a:t>
            </a:r>
          </a:p>
        </p:txBody>
      </p:sp>
      <p:sp>
        <p:nvSpPr>
          <p:cNvPr id="4016" name="テキスト ボックス 58"/>
          <p:cNvSpPr txBox="1">
            <a:spLocks noChangeArrowheads="1"/>
          </p:cNvSpPr>
          <p:nvPr/>
        </p:nvSpPr>
        <p:spPr>
          <a:xfrm>
            <a:off x="5824538" y="1917700"/>
            <a:ext cx="194468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rPr>
              <a:t>ロープウェイ街</a:t>
            </a:r>
            <a:endParaRPr lang="en-US" altLang="ja-JP" sz="1400" u="sng">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17" name="テキスト ボックス 4113"/>
          <p:cNvSpPr txBox="1"/>
          <p:nvPr/>
        </p:nvSpPr>
        <p:spPr>
          <a:xfrm>
            <a:off x="304800" y="3679825"/>
            <a:ext cx="4291013" cy="600075"/>
          </a:xfrm>
          <a:prstGeom prst="rect">
            <a:avLst/>
          </a:prstGeom>
          <a:noFill/>
        </p:spPr>
        <p:txBody>
          <a:bodyPr>
            <a:spAutoFit/>
          </a:bodyPr>
          <a:lstStyle/>
          <a:p>
            <a:pPr>
              <a:defRPr/>
            </a:pPr>
            <a:r>
              <a:rPr lang="ja-JP" altLang="en-US" sz="1100" dirty="0">
                <a:solidFill>
                  <a:srgbClr val="000000"/>
                </a:solidFill>
                <a:latin typeface="ＭＳ Ｐゴシック"/>
                <a:ea typeface="ＭＳ Ｐゴシック"/>
              </a:rPr>
              <a:t>道後温泉本館の西側正面口の県道を東側（市道）に振り替え、歩行者専用道路を整備。また、建造物のファサード集計や屋外広告物の改善等を実施。</a:t>
            </a:r>
          </a:p>
        </p:txBody>
      </p:sp>
      <p:pic>
        <p:nvPicPr>
          <p:cNvPr id="4018" name="図 1"/>
          <p:cNvPicPr>
            <a:picLocks noChangeAspect="1"/>
          </p:cNvPicPr>
          <p:nvPr/>
        </p:nvPicPr>
        <p:blipFill>
          <a:blip r:embed="rId3"/>
          <a:stretch>
            <a:fillRect/>
          </a:stretch>
        </p:blipFill>
        <p:spPr>
          <a:xfrm>
            <a:off x="365125" y="2298700"/>
            <a:ext cx="1773238" cy="1187450"/>
          </a:xfrm>
          <a:prstGeom prst="rect">
            <a:avLst/>
          </a:prstGeom>
          <a:noFill/>
          <a:ln>
            <a:noFill/>
          </a:ln>
        </p:spPr>
      </p:pic>
      <p:pic>
        <p:nvPicPr>
          <p:cNvPr id="4019" name="図 2"/>
          <p:cNvPicPr>
            <a:picLocks noChangeAspect="1"/>
          </p:cNvPicPr>
          <p:nvPr/>
        </p:nvPicPr>
        <p:blipFill>
          <a:blip r:embed="rId4"/>
          <a:stretch>
            <a:fillRect/>
          </a:stretch>
        </p:blipFill>
        <p:spPr>
          <a:xfrm>
            <a:off x="2646363" y="2298700"/>
            <a:ext cx="1755775" cy="1187450"/>
          </a:xfrm>
          <a:prstGeom prst="rect">
            <a:avLst/>
          </a:prstGeom>
          <a:noFill/>
          <a:ln>
            <a:noFill/>
          </a:ln>
        </p:spPr>
      </p:pic>
      <p:pic>
        <p:nvPicPr>
          <p:cNvPr id="4020" name="図 3"/>
          <p:cNvPicPr>
            <a:picLocks noChangeAspect="1"/>
          </p:cNvPicPr>
          <p:nvPr/>
        </p:nvPicPr>
        <p:blipFill>
          <a:blip r:embed="rId5"/>
          <a:stretch>
            <a:fillRect/>
          </a:stretch>
        </p:blipFill>
        <p:spPr>
          <a:xfrm>
            <a:off x="4857750" y="2298700"/>
            <a:ext cx="1752600" cy="1187450"/>
          </a:xfrm>
          <a:prstGeom prst="rect">
            <a:avLst/>
          </a:prstGeom>
          <a:noFill/>
          <a:ln>
            <a:noFill/>
          </a:ln>
        </p:spPr>
      </p:pic>
      <p:pic>
        <p:nvPicPr>
          <p:cNvPr id="4021" name="図 4"/>
          <p:cNvPicPr>
            <a:picLocks noChangeAspect="1"/>
          </p:cNvPicPr>
          <p:nvPr/>
        </p:nvPicPr>
        <p:blipFill>
          <a:blip r:embed="rId6"/>
          <a:stretch>
            <a:fillRect/>
          </a:stretch>
        </p:blipFill>
        <p:spPr>
          <a:xfrm>
            <a:off x="6961188" y="2298700"/>
            <a:ext cx="1765300" cy="1187450"/>
          </a:xfrm>
          <a:prstGeom prst="rect">
            <a:avLst/>
          </a:prstGeom>
          <a:noFill/>
          <a:ln>
            <a:noFill/>
          </a:ln>
        </p:spPr>
      </p:pic>
      <p:sp>
        <p:nvSpPr>
          <p:cNvPr id="4022" name="テキスト ボックス 35"/>
          <p:cNvSpPr txBox="1"/>
          <p:nvPr/>
        </p:nvSpPr>
        <p:spPr>
          <a:xfrm>
            <a:off x="4695825" y="3629025"/>
            <a:ext cx="4291013" cy="600075"/>
          </a:xfrm>
          <a:prstGeom prst="rect">
            <a:avLst/>
          </a:prstGeom>
          <a:noFill/>
        </p:spPr>
        <p:txBody>
          <a:bodyPr>
            <a:spAutoFit/>
          </a:bodyPr>
          <a:lstStyle/>
          <a:p>
            <a:pPr>
              <a:defRPr/>
            </a:pPr>
            <a:r>
              <a:rPr lang="ja-JP" altLang="en-US" sz="1100" dirty="0">
                <a:solidFill>
                  <a:srgbClr val="000000"/>
                </a:solidFill>
                <a:latin typeface="ＭＳ Ｐゴシック"/>
                <a:ea typeface="ＭＳ Ｐゴシック"/>
              </a:rPr>
              <a:t>松山城のエントランスゾーンにふさわしく、個性的で魅力ある楽しいまちなみを創造する等を目的に、建築物のファサード修景や電線類地中化、アーケード撤去などを進め、開放感のあるオープンモールを整備。</a:t>
            </a:r>
          </a:p>
        </p:txBody>
      </p:sp>
      <p:graphicFrame>
        <p:nvGraphicFramePr>
          <p:cNvPr id="4023" name="グラフ 20"/>
          <p:cNvGraphicFramePr/>
          <p:nvPr/>
        </p:nvGraphicFramePr>
        <p:xfrm>
          <a:off x="220483" y="4442464"/>
          <a:ext cx="4475869" cy="3350040"/>
        </p:xfrm>
        <a:graphic>
          <a:graphicData uri="http://schemas.openxmlformats.org/drawingml/2006/chart">
            <c:chart xmlns:c="http://schemas.openxmlformats.org/drawingml/2006/chart" xmlns:r="http://schemas.openxmlformats.org/officeDocument/2006/relationships" r:id="rId7"/>
          </a:graphicData>
        </a:graphic>
      </p:graphicFrame>
      <p:sp>
        <p:nvSpPr>
          <p:cNvPr id="4024" name="角丸四角形 22"/>
          <p:cNvSpPr/>
          <p:nvPr/>
        </p:nvSpPr>
        <p:spPr>
          <a:xfrm>
            <a:off x="2097088" y="4686300"/>
            <a:ext cx="1235075" cy="42862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defRP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H13</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H26</a:t>
            </a:r>
          </a:p>
          <a:p>
            <a:pPr>
              <a:defRP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宿泊者数が回復</a:t>
            </a:r>
          </a:p>
        </p:txBody>
      </p:sp>
      <p:sp>
        <p:nvSpPr>
          <p:cNvPr id="4025" name="角丸四角形 23"/>
          <p:cNvSpPr/>
          <p:nvPr/>
        </p:nvSpPr>
        <p:spPr>
          <a:xfrm>
            <a:off x="6037263" y="4537075"/>
            <a:ext cx="1608137" cy="43021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defRP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H14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H26</a:t>
            </a:r>
          </a:p>
          <a:p>
            <a:pPr>
              <a:defRP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観光客数約</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倍増加</a:t>
            </a:r>
          </a:p>
        </p:txBody>
      </p:sp>
      <p:sp>
        <p:nvSpPr>
          <p:cNvPr id="4026" name="スライド番号プレースホルダー 1"/>
          <p:cNvSpPr>
            <a:spLocks noGrp="1"/>
          </p:cNvSpPr>
          <p:nvPr>
            <p:ph type="sldNum" sz="quarter" idx="12"/>
          </p:nvPr>
        </p:nvSpPr>
        <p:spPr/>
        <p:txBody>
          <a:bodyPr/>
          <a:lstStyle/>
          <a:p>
            <a:pPr>
              <a:defRPr/>
            </a:pPr>
            <a:fld id="{1B1A8EB1-125A-443F-A46C-5E1B37C9C3F9}" type="slidenum">
              <a:rPr lang="en-US" altLang="ja-JP" smtClean="0">
                <a:solidFill>
                  <a:srgbClr val="000000"/>
                </a:solidFill>
              </a:rPr>
              <a:pPr>
                <a:defRPr/>
              </a:pPr>
              <a:t>80</a:t>
            </a:fld>
            <a:endParaRPr lang="en-US" altLang="ja-JP">
              <a:solidFill>
                <a:srgbClr val="000000"/>
              </a:solidFill>
            </a:endParaRPr>
          </a:p>
        </p:txBody>
      </p:sp>
    </p:spTree>
    <p:extLst>
      <p:ext uri="{BB962C8B-B14F-4D97-AF65-F5344CB8AC3E}">
        <p14:creationId xmlns:p14="http://schemas.microsoft.com/office/powerpoint/2010/main" val="34129138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8" name="図 1"/>
          <p:cNvPicPr>
            <a:picLocks noChangeAspect="1"/>
          </p:cNvPicPr>
          <p:nvPr/>
        </p:nvPicPr>
        <p:blipFill>
          <a:blip r:embed="rId3"/>
          <a:stretch>
            <a:fillRect/>
          </a:stretch>
        </p:blipFill>
        <p:spPr>
          <a:xfrm>
            <a:off x="1499739" y="838663"/>
            <a:ext cx="6003647" cy="4485771"/>
          </a:xfrm>
          <a:prstGeom prst="rect">
            <a:avLst/>
          </a:prstGeom>
        </p:spPr>
      </p:pic>
      <p:sp>
        <p:nvSpPr>
          <p:cNvPr id="4029" name="タイトル 1"/>
          <p:cNvSpPr txBox="1"/>
          <p:nvPr/>
        </p:nvSpPr>
        <p:spPr>
          <a:xfrm>
            <a:off x="107504" y="89096"/>
            <a:ext cx="6997448" cy="361235"/>
          </a:xfrm>
          <a:prstGeom prst="rect">
            <a:avLst/>
          </a:prstGeom>
          <a:noFill/>
          <a:ln w="9525">
            <a:noFill/>
            <a:miter lim="800000"/>
            <a:headEnd/>
            <a:tailEnd/>
          </a:ln>
        </p:spPr>
        <p:txBody>
          <a:bodyPr vert="horz" wrap="square" lIns="86696" tIns="43348" rIns="86696" bIns="4334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b="1" kern="0" dirty="0">
                <a:latin typeface="メイリオ" panose="020B0604030504040204" pitchFamily="50" charset="-128"/>
                <a:ea typeface="メイリオ" panose="020B0604030504040204" pitchFamily="50" charset="-128"/>
                <a:cs typeface="メイリオ" panose="020B0604030504040204" pitchFamily="50" charset="-128"/>
              </a:rPr>
              <a:t>世界に誇れる日本の美しい景観・まちづくり</a:t>
            </a:r>
          </a:p>
        </p:txBody>
      </p:sp>
      <p:sp>
        <p:nvSpPr>
          <p:cNvPr id="4030" name="正方形/長方形 4"/>
          <p:cNvSpPr/>
          <p:nvPr/>
        </p:nvSpPr>
        <p:spPr>
          <a:xfrm>
            <a:off x="479192" y="5460625"/>
            <a:ext cx="8333727" cy="1493101"/>
          </a:xfrm>
          <a:prstGeom prst="rect">
            <a:avLst/>
          </a:prstGeom>
        </p:spPr>
        <p:txBody>
          <a:bodyPr wrap="square">
            <a:spAutoFit/>
          </a:bodyPr>
          <a:lstStyle/>
          <a:p>
            <a:pPr fontAlgn="auto">
              <a:spcBef>
                <a:spcPts val="0"/>
              </a:spcBef>
              <a:spcAft>
                <a:spcPts val="0"/>
              </a:spcAft>
            </a:pP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全国</a:t>
            </a:r>
            <a:r>
              <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都道府県における美しい景観とそれを支える人々の取組、さらにはその景観・取組によってもたらされたまちの賑わいや観光客の増加等の効果をとりまとめています。</a:t>
            </a:r>
            <a:endPar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a:t>
            </a:r>
            <a:r>
              <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URL</a:t>
            </a: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より取得可能です。</a:t>
            </a:r>
            <a:endParaRPr lang="en-US" altLang="ja-JP"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http://www.mlit.go.jp/toshi/townscape/keikanjireisyu2018.html</a:t>
            </a:r>
          </a:p>
          <a:p>
            <a:pPr fontAlgn="auto">
              <a:spcBef>
                <a:spcPts val="0"/>
              </a:spcBef>
              <a:spcAft>
                <a:spcPts val="0"/>
              </a:spcAft>
            </a:pPr>
            <a:endParaRPr lang="ja-JP" altLang="en-US" sz="15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31" name="スライド番号プレースホルダー 3"/>
          <p:cNvSpPr>
            <a:spLocks noGrp="1"/>
          </p:cNvSpPr>
          <p:nvPr>
            <p:ph type="sldNum" sz="quarter" idx="12"/>
          </p:nvPr>
        </p:nvSpPr>
        <p:spPr/>
        <p:txBody>
          <a:bodyPr/>
          <a:lstStyle/>
          <a:p>
            <a:pPr>
              <a:defRPr/>
            </a:pPr>
            <a:fld id="{DE9C2EA1-6911-4BAC-954D-0A2DD024DDCF}" type="slidenum">
              <a:rPr lang="en-US" altLang="ja-JP" smtClean="0">
                <a:solidFill>
                  <a:srgbClr val="000000"/>
                </a:solidFill>
              </a:rPr>
              <a:pPr>
                <a:defRPr/>
              </a:pPr>
              <a:t>81</a:t>
            </a:fld>
            <a:endParaRPr lang="en-US" altLang="ja-JP">
              <a:solidFill>
                <a:srgbClr val="000000"/>
              </a:solidFill>
            </a:endParaRPr>
          </a:p>
        </p:txBody>
      </p:sp>
    </p:spTree>
    <p:extLst>
      <p:ext uri="{BB962C8B-B14F-4D97-AF65-F5344CB8AC3E}">
        <p14:creationId xmlns:p14="http://schemas.microsoft.com/office/powerpoint/2010/main" val="3259882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7" name="タイトル 1"/>
          <p:cNvSpPr txBox="1"/>
          <p:nvPr/>
        </p:nvSpPr>
        <p:spPr>
          <a:xfrm>
            <a:off x="0" y="44624"/>
            <a:ext cx="9100195" cy="476250"/>
          </a:xfrm>
          <a:prstGeom prst="rect">
            <a:avLst/>
          </a:prstGeom>
        </p:spPr>
        <p:txBody>
          <a:bodyPr rIns="0"/>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kern="0" spc="-150" dirty="0"/>
              <a:t>豊川稲荷商店街における産・官・学による昭和の賑わいの復活 </a:t>
            </a:r>
            <a:r>
              <a:rPr lang="en-US" altLang="ja-JP" sz="1800" kern="0" spc="-150" dirty="0"/>
              <a:t>[</a:t>
            </a:r>
            <a:r>
              <a:rPr lang="ja-JP" altLang="en-US" sz="1800" kern="0" spc="-150" dirty="0"/>
              <a:t>愛知</a:t>
            </a:r>
            <a:r>
              <a:rPr lang="zh-TW" altLang="en-US" sz="1800" kern="0" spc="-150" dirty="0"/>
              <a:t>県</a:t>
            </a:r>
            <a:r>
              <a:rPr lang="ja-JP" altLang="en-US" sz="1800" kern="0" spc="-150" dirty="0"/>
              <a:t>豊川</a:t>
            </a:r>
            <a:r>
              <a:rPr lang="zh-TW" altLang="en-US" sz="1800" kern="0" spc="-150" dirty="0"/>
              <a:t>市</a:t>
            </a:r>
            <a:r>
              <a:rPr lang="en-US" altLang="zh-TW" sz="1800" kern="0" spc="-150" dirty="0"/>
              <a:t>]</a:t>
            </a:r>
            <a:endParaRPr lang="ja-JP" altLang="en-US" sz="2400" kern="0" spc="-150" dirty="0"/>
          </a:p>
        </p:txBody>
      </p:sp>
      <p:sp>
        <p:nvSpPr>
          <p:cNvPr id="4038" name="テキスト ボックス 17"/>
          <p:cNvSpPr txBox="1"/>
          <p:nvPr/>
        </p:nvSpPr>
        <p:spPr>
          <a:xfrm>
            <a:off x="139422" y="1586179"/>
            <a:ext cx="4536906" cy="996033"/>
          </a:xfrm>
          <a:prstGeom prst="rect">
            <a:avLst/>
          </a:prstGeom>
          <a:noFill/>
          <a:ln w="9525">
            <a:noFill/>
            <a:miter lim="800000"/>
            <a:headEnd/>
            <a:tailEnd/>
          </a:ln>
        </p:spPr>
        <p:txBody>
          <a:bodyPr vert="horz" wrap="square" lIns="0" tIns="36000" rIns="0" bIns="36000" numCol="1" rtlCol="0" anchor="t" anchorCtr="0" compatLnSpc="1">
            <a:prstTxWarp prst="textNoShape">
              <a:avLst/>
            </a:prstTxWarp>
            <a:spAutoFit/>
          </a:bodyPr>
          <a:lstStyle/>
          <a:p>
            <a:pPr marL="171450" indent="-171450" algn="just" eaLnBrk="0" hangingPunct="0">
              <a:buFont typeface="Wingdings" panose="05000000000000000000" pitchFamily="2" charset="2"/>
              <a:buChar char="Ø"/>
            </a:pP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店舗ファサードの景観整備基準は、商店街が栄えていた昭和</a:t>
            </a:r>
            <a:r>
              <a:rPr lang="en-US" altLang="ja-JP"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30</a:t>
            </a: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年頃の活気を取り戻すべく商店街、大学及び行政が協働し、</a:t>
            </a:r>
            <a:r>
              <a:rPr lang="en-US" altLang="ja-JP"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2</a:t>
            </a: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件の建物をモデル的に外観修景し、歩行者の目線や通行量の変化等の効果を実証した上で、策定。</a:t>
            </a:r>
          </a:p>
          <a:p>
            <a:pPr marL="171450" indent="-171450" algn="just" eaLnBrk="0" hangingPunct="0">
              <a:buFont typeface="Wingdings" panose="05000000000000000000" pitchFamily="2" charset="2"/>
              <a:buChar char="Ø"/>
            </a:pP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個々の建物を整備する際には、地元商店主や大学教授等で構成する景観協議会に一件ずつ諮ることで、高い実効性を確保。</a:t>
            </a:r>
          </a:p>
          <a:p>
            <a:pPr marL="171450" indent="-171450" algn="just" eaLnBrk="0" hangingPunct="0">
              <a:buFont typeface="Wingdings" panose="05000000000000000000" pitchFamily="2" charset="2"/>
              <a:buChar char="Ø"/>
            </a:pP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ファサード整備の費用の一部は、市が補助。（補助率</a:t>
            </a:r>
            <a:r>
              <a:rPr lang="en-US" altLang="ja-JP"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1/2</a:t>
            </a:r>
            <a:r>
              <a:rPr lang="ja-JP" altLang="en-US" sz="1000" dirty="0" err="1">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上限</a:t>
            </a:r>
            <a:r>
              <a:rPr lang="en-US" altLang="ja-JP"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150</a:t>
            </a: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万円）</a:t>
            </a:r>
            <a:endPar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4039" name="テキスト ボックス 21"/>
          <p:cNvSpPr txBox="1"/>
          <p:nvPr/>
        </p:nvSpPr>
        <p:spPr>
          <a:xfrm>
            <a:off x="4882626" y="1586179"/>
            <a:ext cx="4181585" cy="688256"/>
          </a:xfrm>
          <a:prstGeom prst="rect">
            <a:avLst/>
          </a:prstGeom>
          <a:noFill/>
          <a:ln w="9525">
            <a:noFill/>
            <a:miter lim="800000"/>
            <a:headEnd/>
            <a:tailEnd/>
          </a:ln>
        </p:spPr>
        <p:txBody>
          <a:bodyPr vert="horz" wrap="square" lIns="0" tIns="36000" rIns="0" bIns="36000" numCol="1" rtlCol="0" anchor="t" anchorCtr="0" compatLnSpc="1">
            <a:prstTxWarp prst="textNoShape">
              <a:avLst/>
            </a:prstTxWarp>
            <a:spAutoFit/>
          </a:bodyPr>
          <a:lstStyle/>
          <a:p>
            <a:pPr marL="171450" indent="-171450" algn="just" eaLnBrk="0" hangingPunct="0">
              <a:buFont typeface="Wingdings" panose="05000000000000000000" pitchFamily="2" charset="2"/>
              <a:buChar char="Ø"/>
            </a:pP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商店街の衰退に歯止めをかけるため、若手商店主らが中心となり「ちょっとレトロな異空間」をコンセプトとして「いなり楽市」を開始。</a:t>
            </a:r>
            <a:endParaRPr lang="en-US" altLang="ja-JP"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171450" indent="-171450" algn="just" eaLnBrk="0" hangingPunct="0">
              <a:buFont typeface="Wingdings" panose="05000000000000000000" pitchFamily="2" charset="2"/>
              <a:buChar char="Ø"/>
            </a:pPr>
            <a:r>
              <a:rPr lang="ja-JP" altLang="en-US" sz="10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豊川稲荷界隈の商店街に残る昭和の古き良きまちなみを活かし、地域を活性化。</a:t>
            </a:r>
            <a:endPar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4040" name="図 36"/>
          <p:cNvPicPr>
            <a:picLocks noChangeAspect="1" noChangeArrowheads="1"/>
          </p:cNvPicPr>
          <p:nvPr/>
        </p:nvPicPr>
        <p:blipFill>
          <a:blip r:embed="rId3">
            <a:clrChange>
              <a:clrFrom>
                <a:srgbClr val="FFFFFF"/>
              </a:clrFrom>
              <a:clrTo>
                <a:srgbClr val="FFFFFF">
                  <a:alpha val="0"/>
                </a:srgbClr>
              </a:clrTo>
            </a:clrChange>
          </a:blip>
          <a:srcRect r="40778"/>
          <a:stretch>
            <a:fillRect/>
          </a:stretch>
        </p:blipFill>
        <p:spPr>
          <a:xfrm>
            <a:off x="4882626" y="2344692"/>
            <a:ext cx="2381119" cy="2521478"/>
          </a:xfrm>
          <a:prstGeom prst="rect">
            <a:avLst/>
          </a:prstGeom>
          <a:noFill/>
          <a:ln>
            <a:noFill/>
          </a:ln>
        </p:spPr>
      </p:pic>
      <p:pic>
        <p:nvPicPr>
          <p:cNvPr id="4041" name="図 8"/>
          <p:cNvPicPr>
            <a:picLocks noChangeAspect="1"/>
          </p:cNvPicPr>
          <p:nvPr/>
        </p:nvPicPr>
        <p:blipFill>
          <a:blip r:embed="rId4"/>
          <a:stretch>
            <a:fillRect/>
          </a:stretch>
        </p:blipFill>
        <p:spPr>
          <a:xfrm>
            <a:off x="117112" y="5081456"/>
            <a:ext cx="3721784" cy="1386891"/>
          </a:xfrm>
          <a:prstGeom prst="rect">
            <a:avLst/>
          </a:prstGeom>
        </p:spPr>
      </p:pic>
      <p:sp>
        <p:nvSpPr>
          <p:cNvPr id="4042" name="テキスト ボックス 47"/>
          <p:cNvSpPr txBox="1"/>
          <p:nvPr/>
        </p:nvSpPr>
        <p:spPr>
          <a:xfrm>
            <a:off x="7347213" y="3996237"/>
            <a:ext cx="1716998" cy="811367"/>
          </a:xfrm>
          <a:prstGeom prst="rect">
            <a:avLst/>
          </a:prstGeom>
          <a:noFill/>
          <a:ln w="9525">
            <a:solidFill>
              <a:srgbClr val="003366"/>
            </a:solidFill>
            <a:prstDash val="dash"/>
            <a:miter lim="800000"/>
            <a:headEnd/>
            <a:tailEnd/>
          </a:ln>
        </p:spPr>
        <p:txBody>
          <a:bodyPr vert="horz" wrap="square" lIns="36000" tIns="36000" rIns="36000" bIns="36000" numCol="1" rtlCol="0" anchor="ctr" anchorCtr="0" compatLnSpc="1">
            <a:prstTxWarp prst="textNoShape">
              <a:avLst/>
            </a:prstTxWarp>
            <a:spAutoFit/>
          </a:bodyPr>
          <a:lstStyle/>
          <a:p>
            <a:pPr algn="just" eaLnBrk="0" hangingPunct="0"/>
            <a:r>
              <a:rPr lang="ja-JP" altLang="en-US"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各商店が店頭に商品を陳列する元気軒下市、朝取り野菜等を販売する新鮮青物市とともに「ちんどんや」による街廻りなどを実施。</a:t>
            </a:r>
            <a:endParaRPr lang="en-US" altLang="ja-JP"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algn="just" eaLnBrk="0" hangingPunct="0"/>
            <a:r>
              <a:rPr lang="ja-JP" altLang="en-US"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月一回程度行われ、既に</a:t>
            </a:r>
            <a:r>
              <a:rPr lang="en-US" altLang="ja-JP"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100</a:t>
            </a:r>
            <a:r>
              <a:rPr lang="ja-JP" altLang="en-US"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回以上開催されている。</a:t>
            </a:r>
            <a:endParaRPr lang="ja-JP" altLang="en-US" sz="800" kern="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4043" name="テキスト ボックス 48"/>
          <p:cNvSpPr txBox="1"/>
          <p:nvPr/>
        </p:nvSpPr>
        <p:spPr>
          <a:xfrm>
            <a:off x="5643574" y="4855933"/>
            <a:ext cx="1349712" cy="23083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eaLnBrk="0" hangingPunct="0"/>
            <a:r>
              <a:rPr lang="ja-JP" altLang="en-US" sz="9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いなり楽市の様子</a:t>
            </a:r>
            <a:endParaRPr lang="ja-JP" altLang="en-US" sz="900" kern="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4044" name="テキスト ボックス 53"/>
          <p:cNvSpPr txBox="1"/>
          <p:nvPr/>
        </p:nvSpPr>
        <p:spPr>
          <a:xfrm>
            <a:off x="7357201" y="3578101"/>
            <a:ext cx="1677544" cy="21544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ちんどん</a:t>
            </a:r>
            <a:r>
              <a:rPr lang="ja-JP" altLang="en-US" sz="800" dirty="0" err="1">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や</a:t>
            </a:r>
            <a:endParaRPr lang="ja-JP" altLang="en-US" sz="800" kern="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4045" name="テキスト ボックス 51"/>
          <p:cNvSpPr txBox="1"/>
          <p:nvPr/>
        </p:nvSpPr>
        <p:spPr>
          <a:xfrm>
            <a:off x="152566" y="6494674"/>
            <a:ext cx="3650876" cy="21544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eaLnBrk="0" hangingPunct="0"/>
            <a:r>
              <a:rPr lang="ja-JP" altLang="en-US"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実施箇所　総延長約</a:t>
            </a:r>
            <a:r>
              <a:rPr lang="en-US" altLang="ja-JP"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211</a:t>
            </a:r>
            <a:r>
              <a:rPr lang="ja-JP" altLang="en-US" sz="800" dirty="0" err="1">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ｍ</a:t>
            </a:r>
            <a:r>
              <a:rPr lang="ja-JP" altLang="en-US"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の表参道で</a:t>
            </a:r>
            <a:r>
              <a:rPr lang="en-US" altLang="ja-JP"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15</a:t>
            </a:r>
            <a:r>
              <a:rPr lang="ja-JP" altLang="en-US" sz="80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rPr>
              <a:t>店舗実施。（平成２８年時点）</a:t>
            </a:r>
            <a:endParaRPr lang="ja-JP" altLang="en-US" sz="800" kern="0" dirty="0">
              <a:solidFill>
                <a:srgbClr val="000066"/>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cxnSp>
        <p:nvCxnSpPr>
          <p:cNvPr id="4046" name="直線コネクタ 7"/>
          <p:cNvCxnSpPr/>
          <p:nvPr/>
        </p:nvCxnSpPr>
        <p:spPr>
          <a:xfrm>
            <a:off x="4316288" y="4898007"/>
            <a:ext cx="36004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047" name="正方形/長方形 52"/>
          <p:cNvSpPr/>
          <p:nvPr/>
        </p:nvSpPr>
        <p:spPr>
          <a:xfrm>
            <a:off x="4882626" y="1344072"/>
            <a:ext cx="4181585" cy="216000"/>
          </a:xfrm>
          <a:prstGeom prst="rect">
            <a:avLst/>
          </a:prstGeom>
          <a:solidFill>
            <a:srgbClr val="99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n w="9525">
                  <a:solidFill>
                    <a:srgbClr val="FFFFFF"/>
                  </a:solidFill>
                </a:ln>
                <a:solidFill>
                  <a:srgbClr val="002060"/>
                </a:solidFill>
                <a:latin typeface="AR Pゴシック体S" panose="020B0A00000000000000" pitchFamily="50" charset="-128"/>
                <a:ea typeface="AR Pゴシック体S" panose="020B0A00000000000000" pitchFamily="50" charset="-128"/>
                <a:cs typeface="メイリオ" panose="020B0604030504040204" pitchFamily="50" charset="-128"/>
              </a:rPr>
              <a:t>若手商店主らが中心となったソフト事業のまちづくり</a:t>
            </a:r>
          </a:p>
        </p:txBody>
      </p:sp>
      <p:sp>
        <p:nvSpPr>
          <p:cNvPr id="4048" name="正方形/長方形 59"/>
          <p:cNvSpPr/>
          <p:nvPr/>
        </p:nvSpPr>
        <p:spPr>
          <a:xfrm>
            <a:off x="117112" y="1344072"/>
            <a:ext cx="4598198" cy="216000"/>
          </a:xfrm>
          <a:prstGeom prst="rect">
            <a:avLst/>
          </a:prstGeom>
          <a:solidFill>
            <a:srgbClr val="99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n w="9525">
                  <a:solidFill>
                    <a:srgbClr val="FFFFFF"/>
                  </a:solidFill>
                </a:ln>
                <a:solidFill>
                  <a:srgbClr val="002060"/>
                </a:solidFill>
                <a:latin typeface="AR Pゴシック体S" panose="020B0A00000000000000" pitchFamily="50" charset="-128"/>
                <a:ea typeface="AR Pゴシック体S" panose="020B0A00000000000000" pitchFamily="50" charset="-128"/>
                <a:cs typeface="メイリオ" panose="020B0604030504040204" pitchFamily="50" charset="-128"/>
              </a:rPr>
              <a:t>産・学・官の協働によるファサード整備</a:t>
            </a:r>
          </a:p>
        </p:txBody>
      </p:sp>
      <p:sp>
        <p:nvSpPr>
          <p:cNvPr id="4049" name="角丸四角形 61"/>
          <p:cNvSpPr/>
          <p:nvPr/>
        </p:nvSpPr>
        <p:spPr>
          <a:xfrm>
            <a:off x="35982" y="576430"/>
            <a:ext cx="9028229" cy="701945"/>
          </a:xfrm>
          <a:prstGeom prst="roundRect">
            <a:avLst/>
          </a:prstGeom>
          <a:noFill/>
          <a:ln w="22225">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豊川稲荷の門前町は、江戸時代頃から豊川稲荷への参拝客の増加に合わせて旅籠や食事処等が立地することで風格あるまちなみが形成されたが、商店街は昭和</a:t>
            </a:r>
            <a:r>
              <a:rPr lang="en-US" altLang="ja-JP"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30</a:t>
            </a:r>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年代をピークに活気が失われつつあった。このような状況の中、点在して残る当時の建物を活かし、商店街や大学、行政が一体となってファサード整備やイベント開催することにより観光客が増加している。</a:t>
            </a:r>
          </a:p>
        </p:txBody>
      </p:sp>
      <p:sp>
        <p:nvSpPr>
          <p:cNvPr id="4050" name="正方形/長方形 62"/>
          <p:cNvSpPr/>
          <p:nvPr/>
        </p:nvSpPr>
        <p:spPr>
          <a:xfrm>
            <a:off x="3909168" y="5061777"/>
            <a:ext cx="5085135" cy="235508"/>
          </a:xfrm>
          <a:prstGeom prst="rect">
            <a:avLst/>
          </a:prstGeom>
          <a:solidFill>
            <a:srgbClr val="FF99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n w="9525">
                  <a:solidFill>
                    <a:srgbClr val="FFFFFF"/>
                  </a:solidFill>
                </a:ln>
                <a:solidFill>
                  <a:srgbClr val="002060"/>
                </a:solidFill>
                <a:latin typeface="AR Pゴシック体S" panose="020B0A00000000000000" pitchFamily="50" charset="-128"/>
                <a:ea typeface="AR Pゴシック体S" panose="020B0A00000000000000" pitchFamily="50" charset="-128"/>
                <a:cs typeface="メイリオ" panose="020B0604030504040204" pitchFamily="50" charset="-128"/>
              </a:rPr>
              <a:t>施策の効果</a:t>
            </a:r>
          </a:p>
        </p:txBody>
      </p:sp>
      <p:sp>
        <p:nvSpPr>
          <p:cNvPr id="4051" name="二等辺三角形 41"/>
          <p:cNvSpPr/>
          <p:nvPr/>
        </p:nvSpPr>
        <p:spPr>
          <a:xfrm rot="10800000">
            <a:off x="569612" y="4046822"/>
            <a:ext cx="609422" cy="79147"/>
          </a:xfrm>
          <a:prstGeom prs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5F5F5F"/>
              </a:solidFill>
              <a:latin typeface="HG丸ｺﾞｼｯｸM-PRO" panose="020F0600000000000000" pitchFamily="50" charset="-128"/>
              <a:ea typeface="HG丸ｺﾞｼｯｸM-PRO" panose="020F0600000000000000" pitchFamily="50" charset="-128"/>
            </a:endParaRPr>
          </a:p>
        </p:txBody>
      </p:sp>
      <p:pic>
        <p:nvPicPr>
          <p:cNvPr id="4052" name="図 42"/>
          <p:cNvPicPr>
            <a:picLocks noChangeAspect="1"/>
          </p:cNvPicPr>
          <p:nvPr/>
        </p:nvPicPr>
        <p:blipFill>
          <a:blip r:embed="rId5"/>
          <a:srcRect l="17542" t="11678" r="16147" b="11781"/>
          <a:stretch>
            <a:fillRect/>
          </a:stretch>
        </p:blipFill>
        <p:spPr>
          <a:xfrm>
            <a:off x="139422" y="2806907"/>
            <a:ext cx="3157973" cy="2052206"/>
          </a:xfrm>
          <a:prstGeom prst="rect">
            <a:avLst/>
          </a:prstGeom>
        </p:spPr>
      </p:pic>
      <p:pic>
        <p:nvPicPr>
          <p:cNvPr id="4053" name="図 57"/>
          <p:cNvPicPr>
            <a:picLocks noChangeAspect="1"/>
          </p:cNvPicPr>
          <p:nvPr/>
        </p:nvPicPr>
        <p:blipFill>
          <a:blip r:embed="rId6"/>
          <a:stretch>
            <a:fillRect/>
          </a:stretch>
        </p:blipFill>
        <p:spPr>
          <a:xfrm>
            <a:off x="3401312" y="3898442"/>
            <a:ext cx="1248226" cy="933442"/>
          </a:xfrm>
          <a:prstGeom prst="rect">
            <a:avLst/>
          </a:prstGeom>
        </p:spPr>
      </p:pic>
      <p:pic>
        <p:nvPicPr>
          <p:cNvPr id="4054" name="図 60"/>
          <p:cNvPicPr>
            <a:picLocks noChangeAspect="1"/>
          </p:cNvPicPr>
          <p:nvPr/>
        </p:nvPicPr>
        <p:blipFill>
          <a:blip r:embed="rId7"/>
          <a:stretch>
            <a:fillRect/>
          </a:stretch>
        </p:blipFill>
        <p:spPr>
          <a:xfrm>
            <a:off x="3392197" y="2813707"/>
            <a:ext cx="1266456" cy="949842"/>
          </a:xfrm>
          <a:prstGeom prst="rect">
            <a:avLst/>
          </a:prstGeom>
        </p:spPr>
      </p:pic>
      <p:sp>
        <p:nvSpPr>
          <p:cNvPr id="4055" name="二等辺三角形 64"/>
          <p:cNvSpPr/>
          <p:nvPr/>
        </p:nvSpPr>
        <p:spPr>
          <a:xfrm rot="10800000">
            <a:off x="3720715" y="3791422"/>
            <a:ext cx="609422" cy="79147"/>
          </a:xfrm>
          <a:prstGeom prs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5F5F5F"/>
              </a:solidFill>
              <a:latin typeface="HG丸ｺﾞｼｯｸM-PRO" panose="020F0600000000000000" pitchFamily="50" charset="-128"/>
              <a:ea typeface="HG丸ｺﾞｼｯｸM-PRO" panose="020F0600000000000000" pitchFamily="50" charset="-128"/>
            </a:endParaRPr>
          </a:p>
        </p:txBody>
      </p:sp>
      <p:sp>
        <p:nvSpPr>
          <p:cNvPr id="4056" name="正方形/長方形 65"/>
          <p:cNvSpPr/>
          <p:nvPr/>
        </p:nvSpPr>
        <p:spPr>
          <a:xfrm>
            <a:off x="3335959" y="2756689"/>
            <a:ext cx="1378932" cy="2115120"/>
          </a:xfrm>
          <a:prstGeom prst="rect">
            <a:avLst/>
          </a:prstGeom>
          <a:noFill/>
          <a:ln w="1905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cxnSp>
        <p:nvCxnSpPr>
          <p:cNvPr id="4057" name="直線矢印コネクタ 66"/>
          <p:cNvCxnSpPr/>
          <p:nvPr/>
        </p:nvCxnSpPr>
        <p:spPr>
          <a:xfrm flipH="1">
            <a:off x="2852316" y="3029598"/>
            <a:ext cx="475967" cy="135683"/>
          </a:xfrm>
          <a:prstGeom prst="straightConnector1">
            <a:avLst/>
          </a:prstGeom>
          <a:ln w="19050">
            <a:solidFill>
              <a:srgbClr val="6699FF"/>
            </a:solidFill>
            <a:tailEnd type="oval"/>
          </a:ln>
        </p:spPr>
        <p:style>
          <a:lnRef idx="1">
            <a:schemeClr val="accent1"/>
          </a:lnRef>
          <a:fillRef idx="0">
            <a:schemeClr val="accent1"/>
          </a:fillRef>
          <a:effectRef idx="0">
            <a:schemeClr val="accent1"/>
          </a:effectRef>
          <a:fontRef idx="minor">
            <a:schemeClr val="tx1"/>
          </a:fontRef>
        </p:style>
      </p:cxnSp>
      <p:cxnSp>
        <p:nvCxnSpPr>
          <p:cNvPr id="4058" name="直線矢印コネクタ 67"/>
          <p:cNvCxnSpPr>
            <a:endCxn id="4059" idx="0"/>
          </p:cNvCxnSpPr>
          <p:nvPr/>
        </p:nvCxnSpPr>
        <p:spPr>
          <a:xfrm flipH="1">
            <a:off x="3467924" y="4866170"/>
            <a:ext cx="84100" cy="257837"/>
          </a:xfrm>
          <a:prstGeom prst="straightConnector1">
            <a:avLst/>
          </a:prstGeom>
          <a:ln w="19050">
            <a:solidFill>
              <a:srgbClr val="6699FF"/>
            </a:solidFill>
            <a:tailEnd type="none"/>
          </a:ln>
        </p:spPr>
        <p:style>
          <a:lnRef idx="1">
            <a:schemeClr val="accent1"/>
          </a:lnRef>
          <a:fillRef idx="0">
            <a:schemeClr val="accent1"/>
          </a:fillRef>
          <a:effectRef idx="0">
            <a:schemeClr val="accent1"/>
          </a:effectRef>
          <a:fontRef idx="minor">
            <a:schemeClr val="tx1"/>
          </a:fontRef>
        </p:style>
      </p:cxnSp>
      <p:sp>
        <p:nvSpPr>
          <p:cNvPr id="4059" name="正方形/長方形 68"/>
          <p:cNvSpPr/>
          <p:nvPr/>
        </p:nvSpPr>
        <p:spPr>
          <a:xfrm>
            <a:off x="3096952" y="5124007"/>
            <a:ext cx="741944" cy="181005"/>
          </a:xfrm>
          <a:prstGeom prst="rect">
            <a:avLst/>
          </a:prstGeom>
          <a:noFill/>
          <a:ln w="1905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aphicFrame>
        <p:nvGraphicFramePr>
          <p:cNvPr id="4060" name="グラフ 25"/>
          <p:cNvGraphicFramePr/>
          <p:nvPr/>
        </p:nvGraphicFramePr>
        <p:xfrm>
          <a:off x="3909167" y="5305012"/>
          <a:ext cx="5079295" cy="1477333"/>
        </p:xfrm>
        <a:graphic>
          <a:graphicData uri="http://schemas.openxmlformats.org/drawingml/2006/chart">
            <c:chart xmlns:c="http://schemas.openxmlformats.org/drawingml/2006/chart" xmlns:r="http://schemas.openxmlformats.org/officeDocument/2006/relationships" r:id="rId8"/>
          </a:graphicData>
        </a:graphic>
      </p:graphicFrame>
      <p:sp>
        <p:nvSpPr>
          <p:cNvPr id="4061" name="テキスト ボックス 56"/>
          <p:cNvSpPr txBox="1"/>
          <p:nvPr/>
        </p:nvSpPr>
        <p:spPr>
          <a:xfrm>
            <a:off x="5460409" y="5608952"/>
            <a:ext cx="1285608" cy="107722"/>
          </a:xfrm>
          <a:prstGeom prst="rect">
            <a:avLst/>
          </a:prstGeom>
          <a:noFill/>
          <a:ln w="19050">
            <a:noFill/>
          </a:ln>
        </p:spPr>
        <p:txBody>
          <a:bodyPr wrap="none" lIns="0" tIns="0" rIns="0" bIns="0" anchor="ctr">
            <a:spAutoFit/>
          </a:bodyPr>
          <a:lstStyle/>
          <a:p>
            <a:r>
              <a:rPr lang="ja-JP" altLang="en-US" sz="700" kern="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↓ファサード整備</a:t>
            </a:r>
            <a:r>
              <a:rPr lang="ja-JP" altLang="en-US" sz="70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開始（</a:t>
            </a:r>
            <a:r>
              <a:rPr lang="en-US" altLang="ja-JP" sz="70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H18</a:t>
            </a:r>
            <a:r>
              <a:rPr lang="ja-JP" altLang="en-US" sz="70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lang="en-US" altLang="ja-JP" sz="70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4062" name="テキスト ボックス 69"/>
          <p:cNvSpPr txBox="1"/>
          <p:nvPr/>
        </p:nvSpPr>
        <p:spPr>
          <a:xfrm>
            <a:off x="4314948" y="5523442"/>
            <a:ext cx="1106072" cy="107722"/>
          </a:xfrm>
          <a:prstGeom prst="rect">
            <a:avLst/>
          </a:prstGeom>
          <a:noFill/>
          <a:ln w="19050">
            <a:noFill/>
          </a:ln>
        </p:spPr>
        <p:txBody>
          <a:bodyPr wrap="none" lIns="0" tIns="0" rIns="0" bIns="0" anchor="ctr">
            <a:spAutoFit/>
          </a:bodyPr>
          <a:lstStyle/>
          <a:p>
            <a:r>
              <a:rPr lang="ja-JP" altLang="en-US" sz="700" kern="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↓いなり楽市開始（</a:t>
            </a:r>
            <a:r>
              <a:rPr lang="en-US" altLang="ja-JP" sz="700" kern="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H14</a:t>
            </a:r>
            <a:r>
              <a:rPr lang="ja-JP" altLang="en-US" sz="700" kern="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lang="en-US" altLang="ja-JP" sz="700" dirty="0">
              <a:solidFill>
                <a:srgbClr val="FF0000"/>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4063" name="図 2"/>
          <p:cNvPicPr>
            <a:picLocks noChangeAspect="1"/>
          </p:cNvPicPr>
          <p:nvPr/>
        </p:nvPicPr>
        <p:blipFill>
          <a:blip r:embed="rId9"/>
          <a:stretch>
            <a:fillRect/>
          </a:stretch>
        </p:blipFill>
        <p:spPr>
          <a:xfrm>
            <a:off x="7347213" y="2343534"/>
            <a:ext cx="1692072" cy="1270182"/>
          </a:xfrm>
          <a:prstGeom prst="rect">
            <a:avLst/>
          </a:prstGeom>
        </p:spPr>
      </p:pic>
      <p:sp>
        <p:nvSpPr>
          <p:cNvPr id="4064" name="スライド番号プレースホルダー 1"/>
          <p:cNvSpPr>
            <a:spLocks noGrp="1"/>
          </p:cNvSpPr>
          <p:nvPr>
            <p:ph type="sldNum" sz="quarter" idx="12"/>
          </p:nvPr>
        </p:nvSpPr>
        <p:spPr/>
        <p:txBody>
          <a:bodyPr/>
          <a:lstStyle/>
          <a:p>
            <a:pPr>
              <a:defRPr/>
            </a:pPr>
            <a:fld id="{213FCDB3-8F86-4B9F-9314-1365B74A9193}" type="slidenum">
              <a:rPr lang="en-US" altLang="ja-JP" smtClean="0">
                <a:solidFill>
                  <a:srgbClr val="000000"/>
                </a:solidFill>
              </a:rPr>
              <a:pPr>
                <a:defRPr/>
              </a:pPr>
              <a:t>82</a:t>
            </a:fld>
            <a:endParaRPr lang="en-US" altLang="ja-JP">
              <a:solidFill>
                <a:srgbClr val="000000"/>
              </a:solidFill>
            </a:endParaRPr>
          </a:p>
        </p:txBody>
      </p:sp>
    </p:spTree>
    <p:extLst>
      <p:ext uri="{BB962C8B-B14F-4D97-AF65-F5344CB8AC3E}">
        <p14:creationId xmlns:p14="http://schemas.microsoft.com/office/powerpoint/2010/main" val="5159241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70" name="グラフ 103"/>
          <p:cNvGraphicFramePr/>
          <p:nvPr/>
        </p:nvGraphicFramePr>
        <p:xfrm>
          <a:off x="5704934" y="5465420"/>
          <a:ext cx="3475578" cy="1037348"/>
        </p:xfrm>
        <a:graphic>
          <a:graphicData uri="http://schemas.openxmlformats.org/drawingml/2006/chart">
            <c:chart xmlns:c="http://schemas.openxmlformats.org/drawingml/2006/chart" xmlns:r="http://schemas.openxmlformats.org/officeDocument/2006/relationships" r:id="rId3"/>
          </a:graphicData>
        </a:graphic>
      </p:graphicFrame>
      <p:sp>
        <p:nvSpPr>
          <p:cNvPr id="4071" name="タイトル 1"/>
          <p:cNvSpPr txBox="1"/>
          <p:nvPr/>
        </p:nvSpPr>
        <p:spPr>
          <a:xfrm>
            <a:off x="0" y="44624"/>
            <a:ext cx="9100195"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kern="0" dirty="0"/>
              <a:t>鉱山資源を活用した地域活性化と景観まちづくり </a:t>
            </a:r>
            <a:r>
              <a:rPr lang="en-US" altLang="ja-JP" sz="1800" kern="0" dirty="0"/>
              <a:t>[</a:t>
            </a:r>
            <a:r>
              <a:rPr lang="ja-JP" altLang="en-US" sz="1800" kern="0" dirty="0"/>
              <a:t>兵庫</a:t>
            </a:r>
            <a:r>
              <a:rPr lang="zh-TW" altLang="en-US" sz="1800" kern="0" dirty="0"/>
              <a:t>県</a:t>
            </a:r>
            <a:r>
              <a:rPr lang="ja-JP" altLang="en-US" sz="1800" kern="0" dirty="0"/>
              <a:t>養父</a:t>
            </a:r>
            <a:r>
              <a:rPr lang="zh-TW" altLang="en-US" sz="1800" kern="0" dirty="0"/>
              <a:t>市</a:t>
            </a:r>
            <a:r>
              <a:rPr lang="en-US" altLang="zh-TW" sz="1800" kern="0" dirty="0"/>
              <a:t>]</a:t>
            </a:r>
            <a:endParaRPr lang="ja-JP" altLang="en-US" sz="2400" kern="0" dirty="0"/>
          </a:p>
        </p:txBody>
      </p:sp>
      <p:sp>
        <p:nvSpPr>
          <p:cNvPr id="4072" name="テキスト ボックス 58"/>
          <p:cNvSpPr txBox="1"/>
          <p:nvPr/>
        </p:nvSpPr>
        <p:spPr>
          <a:xfrm>
            <a:off x="253317" y="5996052"/>
            <a:ext cx="2596455" cy="79765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eaLnBrk="0" hangingPunct="0">
              <a:lnSpc>
                <a:spcPts val="1050"/>
              </a:lnSpc>
            </a:pPr>
            <a:r>
              <a:rPr lang="ja-JP" altLang="en-US"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「明延鉱山探検坑道（旧世谷通洞抗）」　「明神電車（一円電車）と蓄電池機関車」「明盛共同浴場（第一浴場）建屋」が、生野銀山（朝来市）とともに経済産業省の近代化産業遺産群</a:t>
            </a:r>
            <a:r>
              <a:rPr lang="en-US" altLang="ja-JP"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に認定された。</a:t>
            </a:r>
            <a:endParaRPr lang="en-US" altLang="ja-JP"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73" name="Picture 17" descr="D:\H23.4からのデータ\大屋関係\明延関係\一円電車復活ＰＴ\計画\kindaikaisan.jpg"/>
          <p:cNvPicPr>
            <a:picLocks noChangeAspect="1" noChangeArrowheads="1"/>
          </p:cNvPicPr>
          <p:nvPr/>
        </p:nvPicPr>
        <p:blipFill>
          <a:blip r:embed="rId4"/>
          <a:stretch>
            <a:fillRect/>
          </a:stretch>
        </p:blipFill>
        <p:spPr>
          <a:xfrm>
            <a:off x="323528" y="5458152"/>
            <a:ext cx="2160240" cy="517810"/>
          </a:xfrm>
          <a:prstGeom prst="rect">
            <a:avLst/>
          </a:prstGeom>
          <a:noFill/>
        </p:spPr>
      </p:pic>
      <p:sp>
        <p:nvSpPr>
          <p:cNvPr id="4074" name="正方形/長方形 7"/>
          <p:cNvSpPr/>
          <p:nvPr/>
        </p:nvSpPr>
        <p:spPr>
          <a:xfrm>
            <a:off x="179512" y="5458152"/>
            <a:ext cx="2702388" cy="130861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075" name="正方形/長方形 61"/>
          <p:cNvSpPr/>
          <p:nvPr/>
        </p:nvSpPr>
        <p:spPr>
          <a:xfrm>
            <a:off x="3053483" y="5458152"/>
            <a:ext cx="2405924" cy="130861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pic>
        <p:nvPicPr>
          <p:cNvPr id="4076" name="Picture 18" descr="D:\H23.4からのデータ\大屋関係\明延関係\一円電車復活ＰＴ\計画\nihonnisan logo.jpg"/>
          <p:cNvPicPr>
            <a:picLocks noChangeAspect="1" noChangeArrowheads="1"/>
          </p:cNvPicPr>
          <p:nvPr/>
        </p:nvPicPr>
        <p:blipFill>
          <a:blip r:embed="rId5"/>
          <a:stretch>
            <a:fillRect/>
          </a:stretch>
        </p:blipFill>
        <p:spPr>
          <a:xfrm>
            <a:off x="3161237" y="5480149"/>
            <a:ext cx="375048" cy="510419"/>
          </a:xfrm>
          <a:prstGeom prst="rect">
            <a:avLst/>
          </a:prstGeom>
          <a:noFill/>
        </p:spPr>
      </p:pic>
      <p:sp>
        <p:nvSpPr>
          <p:cNvPr id="4077" name="テキスト ボックス 62"/>
          <p:cNvSpPr txBox="1"/>
          <p:nvPr/>
        </p:nvSpPr>
        <p:spPr>
          <a:xfrm>
            <a:off x="3558229" y="5513943"/>
            <a:ext cx="1659582" cy="52322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eaLnBrk="0" hangingPunct="0"/>
            <a:r>
              <a:rPr lang="ja-JP" altLang="en-US" sz="16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日本遺産</a:t>
            </a:r>
            <a:endParaRPr lang="en-US" altLang="ja-JP" sz="16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0" hangingPunct="0"/>
            <a:r>
              <a:rPr lang="en-US" altLang="ja-JP" sz="12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Japan Heritage</a:t>
            </a:r>
          </a:p>
        </p:txBody>
      </p:sp>
      <p:sp>
        <p:nvSpPr>
          <p:cNvPr id="4078" name="テキスト ボックス 64"/>
          <p:cNvSpPr txBox="1"/>
          <p:nvPr/>
        </p:nvSpPr>
        <p:spPr>
          <a:xfrm>
            <a:off x="3135015" y="5993497"/>
            <a:ext cx="2419697" cy="79765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eaLnBrk="0" hangingPunct="0">
              <a:lnSpc>
                <a:spcPts val="1050"/>
              </a:lnSpc>
            </a:pPr>
            <a:r>
              <a:rPr lang="ja-JP" altLang="en-US"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日に、養父市の明延鉱山・中瀬鉱山を含む</a:t>
            </a:r>
            <a:r>
              <a:rPr lang="en-US" altLang="ja-JP"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市町にまたがる「播但貫く、銀の馬車道　鉱石の道」のストーリーが文化庁の日本遺産に認定された。</a:t>
            </a:r>
            <a:endParaRPr lang="en-US" altLang="ja-JP" sz="1000" kern="0"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79" name="正方形/長方形 8"/>
          <p:cNvSpPr/>
          <p:nvPr/>
        </p:nvSpPr>
        <p:spPr>
          <a:xfrm>
            <a:off x="5622137" y="5458151"/>
            <a:ext cx="3435872" cy="130861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080" name="テキスト ボックス 5"/>
          <p:cNvSpPr txBox="1"/>
          <p:nvPr/>
        </p:nvSpPr>
        <p:spPr>
          <a:xfrm>
            <a:off x="3129455" y="1885545"/>
            <a:ext cx="2883742" cy="996033"/>
          </a:xfrm>
          <a:prstGeom prst="rect">
            <a:avLst/>
          </a:prstGeom>
          <a:noFill/>
          <a:ln w="9525">
            <a:noFill/>
            <a:miter lim="800000"/>
            <a:headEnd/>
            <a:tailEnd/>
          </a:ln>
        </p:spPr>
        <p:txBody>
          <a:bodyPr vert="horz" wrap="square" lIns="0" tIns="36000" rIns="0" bIns="36000" numCol="1" rtlCol="0" anchor="t" anchorCtr="0" compatLnSpc="1">
            <a:prstTxWarp prst="textNoShape">
              <a:avLst/>
            </a:prstTxWarp>
            <a:spAutoFit/>
          </a:bodyPr>
          <a:lstStyle/>
          <a:p>
            <a:pPr marL="171450" indent="-171450" algn="just" eaLnBrk="0" hangingPunct="0">
              <a:buFont typeface="Wingdings" panose="05000000000000000000" pitchFamily="2" charset="2"/>
              <a:buChar char="Ø"/>
            </a:pP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閉山とともに廃止され、市に寄贈された鉱山鉄道（一円電車）を、地域住民と行政・ボランティアにより、復活。</a:t>
            </a:r>
            <a:endParaRPr lang="en-US" altLang="ja-JP"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171450" indent="-171450" algn="just" eaLnBrk="0" hangingPunct="0">
              <a:buFont typeface="Wingdings" panose="05000000000000000000" pitchFamily="2" charset="2"/>
              <a:buChar char="Ø"/>
            </a:pP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現在では運転士の育成、約</a:t>
            </a:r>
            <a:r>
              <a:rPr lang="en-US" altLang="ja-JP"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70m</a:t>
            </a: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の常設軌道の整備により月１回の定期運行が可能となった。</a:t>
            </a:r>
          </a:p>
          <a:p>
            <a:pPr algn="just" eaLnBrk="0" hangingPunct="0"/>
            <a:endPar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pic>
        <p:nvPicPr>
          <p:cNvPr id="4081" name="Picture 3" descr="D:\H23.4からのデータ\大屋関係\明延関係\一円電車復活ＰＴ\計画\明神鉄道.jpg"/>
          <p:cNvPicPr>
            <a:picLocks noChangeAspect="1" noChangeArrowheads="1"/>
          </p:cNvPicPr>
          <p:nvPr/>
        </p:nvPicPr>
        <p:blipFill>
          <a:blip r:embed="rId6"/>
          <a:stretch>
            <a:fillRect/>
          </a:stretch>
        </p:blipFill>
        <p:spPr>
          <a:xfrm>
            <a:off x="3158904" y="2708832"/>
            <a:ext cx="1406977" cy="980487"/>
          </a:xfrm>
          <a:prstGeom prst="rect">
            <a:avLst/>
          </a:prstGeom>
          <a:noFill/>
        </p:spPr>
      </p:pic>
      <p:pic>
        <p:nvPicPr>
          <p:cNvPr id="4082" name="Picture 4" descr="D:\H23.4からのデータ\大屋関係\明延関係\一円電車復活ＰＴ\計画\あけのべまつり.jpg"/>
          <p:cNvPicPr>
            <a:picLocks noChangeAspect="1" noChangeArrowheads="1"/>
          </p:cNvPicPr>
          <p:nvPr/>
        </p:nvPicPr>
        <p:blipFill>
          <a:blip r:embed="rId7"/>
          <a:stretch>
            <a:fillRect/>
          </a:stretch>
        </p:blipFill>
        <p:spPr>
          <a:xfrm>
            <a:off x="3158904" y="3943102"/>
            <a:ext cx="1444394" cy="1026280"/>
          </a:xfrm>
          <a:prstGeom prst="rect">
            <a:avLst/>
          </a:prstGeom>
          <a:noFill/>
        </p:spPr>
      </p:pic>
      <p:sp>
        <p:nvSpPr>
          <p:cNvPr id="4083" name="テキスト ボックス 51"/>
          <p:cNvSpPr txBox="1"/>
          <p:nvPr/>
        </p:nvSpPr>
        <p:spPr>
          <a:xfrm>
            <a:off x="3147406" y="3648858"/>
            <a:ext cx="2889202" cy="21544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鉱山操業当時の一円電車</a:t>
            </a:r>
          </a:p>
        </p:txBody>
      </p:sp>
      <p:sp>
        <p:nvSpPr>
          <p:cNvPr id="4084" name="テキスト ボックス 87"/>
          <p:cNvSpPr txBox="1"/>
          <p:nvPr/>
        </p:nvSpPr>
        <p:spPr>
          <a:xfrm>
            <a:off x="3158904" y="4919071"/>
            <a:ext cx="1406977" cy="21544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イベントの様子</a:t>
            </a:r>
          </a:p>
        </p:txBody>
      </p:sp>
      <p:sp>
        <p:nvSpPr>
          <p:cNvPr id="4085" name="テキスト ボックス 88"/>
          <p:cNvSpPr txBox="1"/>
          <p:nvPr/>
        </p:nvSpPr>
        <p:spPr>
          <a:xfrm>
            <a:off x="4620217" y="4919071"/>
            <a:ext cx="1416391" cy="21544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常設軌道の体験乗車会</a:t>
            </a:r>
          </a:p>
        </p:txBody>
      </p:sp>
      <p:pic>
        <p:nvPicPr>
          <p:cNvPr id="4086" name="Picture 2" descr="D:\H23.4からのデータ\大屋関係\明延関係\一円電車復活ＰＴ\計画\itiendensya.jpg"/>
          <p:cNvPicPr>
            <a:picLocks noChangeAspect="1" noChangeArrowheads="1"/>
          </p:cNvPicPr>
          <p:nvPr/>
        </p:nvPicPr>
        <p:blipFill>
          <a:blip r:embed="rId8"/>
          <a:srcRect t="2" b="864"/>
          <a:stretch>
            <a:fillRect/>
          </a:stretch>
        </p:blipFill>
        <p:spPr>
          <a:xfrm>
            <a:off x="4613886" y="2708831"/>
            <a:ext cx="1391959" cy="980488"/>
          </a:xfrm>
          <a:prstGeom prst="rect">
            <a:avLst/>
          </a:prstGeom>
          <a:noFill/>
        </p:spPr>
      </p:pic>
      <p:sp>
        <p:nvSpPr>
          <p:cNvPr id="4087" name="テキスト ボックス 32"/>
          <p:cNvSpPr txBox="1"/>
          <p:nvPr/>
        </p:nvSpPr>
        <p:spPr>
          <a:xfrm>
            <a:off x="89433" y="1885545"/>
            <a:ext cx="2879529" cy="698071"/>
          </a:xfrm>
          <a:prstGeom prst="rect">
            <a:avLst/>
          </a:prstGeom>
          <a:noFill/>
          <a:ln w="9525">
            <a:noFill/>
            <a:miter lim="800000"/>
            <a:headEnd/>
            <a:tailEnd/>
          </a:ln>
        </p:spPr>
        <p:txBody>
          <a:bodyPr vert="horz" wrap="square" lIns="0" tIns="36000" rIns="0" bIns="36000" numCol="1" rtlCol="0" anchor="t" anchorCtr="0" compatLnSpc="1">
            <a:prstTxWarp prst="textNoShape">
              <a:avLst/>
            </a:prstTxWarp>
            <a:spAutoFit/>
          </a:bodyPr>
          <a:lstStyle/>
          <a:p>
            <a:pPr marL="171450" indent="-171450" algn="just" eaLnBrk="0" hangingPunct="0">
              <a:buFont typeface="Wingdings" panose="05000000000000000000" pitchFamily="2" charset="2"/>
              <a:buChar char="Ø"/>
            </a:pP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鉱山従業員の共同浴場や社宅、鉱山町特有のまち並みを保全しつつ魅力を向上するため、施設を修繕し活用。</a:t>
            </a:r>
            <a:endParaRPr lang="en-US" altLang="ja-JP"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just" eaLnBrk="0" hangingPunct="0"/>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a:t>
            </a:r>
          </a:p>
        </p:txBody>
      </p:sp>
      <p:sp>
        <p:nvSpPr>
          <p:cNvPr id="4088" name="テキスト ボックス 89"/>
          <p:cNvSpPr txBox="1"/>
          <p:nvPr/>
        </p:nvSpPr>
        <p:spPr>
          <a:xfrm>
            <a:off x="89433" y="3445839"/>
            <a:ext cx="1444200" cy="33855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明延に</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7</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つあった共同浴場の</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1</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つ「第一浴場」</a:t>
            </a:r>
          </a:p>
        </p:txBody>
      </p:sp>
      <p:sp>
        <p:nvSpPr>
          <p:cNvPr id="4089" name="テキスト ボックス 90"/>
          <p:cNvSpPr txBox="1"/>
          <p:nvPr/>
        </p:nvSpPr>
        <p:spPr>
          <a:xfrm>
            <a:off x="85670" y="4896211"/>
            <a:ext cx="1447962" cy="21544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旧社宅群の公開・活用</a:t>
            </a:r>
          </a:p>
        </p:txBody>
      </p:sp>
      <p:pic>
        <p:nvPicPr>
          <p:cNvPr id="4090" name="Picture 15" descr="D:\H23.4からのデータ\景観\明延関係\交流会関係\写真\IMG_5822.JPG"/>
          <p:cNvPicPr>
            <a:picLocks noChangeAspect="1" noChangeArrowheads="1"/>
          </p:cNvPicPr>
          <p:nvPr/>
        </p:nvPicPr>
        <p:blipFill>
          <a:blip r:embed="rId9"/>
          <a:srcRect b="4501"/>
          <a:stretch>
            <a:fillRect/>
          </a:stretch>
        </p:blipFill>
        <p:spPr>
          <a:xfrm>
            <a:off x="89433" y="2452750"/>
            <a:ext cx="1444199" cy="1034421"/>
          </a:xfrm>
          <a:prstGeom prst="rect">
            <a:avLst/>
          </a:prstGeom>
          <a:noFill/>
        </p:spPr>
      </p:pic>
      <p:sp>
        <p:nvSpPr>
          <p:cNvPr id="4091" name="テキスト ボックス 91"/>
          <p:cNvSpPr txBox="1"/>
          <p:nvPr/>
        </p:nvSpPr>
        <p:spPr>
          <a:xfrm>
            <a:off x="1573861" y="2417513"/>
            <a:ext cx="1395101" cy="1077218"/>
          </a:xfrm>
          <a:prstGeom prst="rect">
            <a:avLst/>
          </a:prstGeom>
          <a:noFill/>
          <a:ln w="9525">
            <a:solidFill>
              <a:srgbClr val="000066"/>
            </a:solidFill>
            <a:prstDash val="dash"/>
            <a:miter lim="800000"/>
            <a:headEnd/>
            <a:tailEnd/>
          </a:ln>
        </p:spPr>
        <p:txBody>
          <a:bodyPr vert="horz" wrap="square" lIns="91440" tIns="45720" rIns="91440" bIns="45720" numCol="1" rtlCol="0" anchor="t" anchorCtr="0" compatLnSpc="1">
            <a:prstTxWarp prst="textNoShape">
              <a:avLst/>
            </a:prstTxWarp>
            <a:spAutoFit/>
          </a:bodyPr>
          <a:lstStyle/>
          <a:p>
            <a:pPr marL="85725" indent="-85725" algn="just"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・昭和９年に建てられ、鉱山作業員や家族らが無料で利用していた共同浴場を改修し、平成</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28</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年に資料館として整備。</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85725" indent="-85725" algn="just"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・鉱山内外にあった鉱石や消防団の制服、鉱山の図面の複製などを展示。</a:t>
            </a:r>
          </a:p>
        </p:txBody>
      </p:sp>
      <p:sp>
        <p:nvSpPr>
          <p:cNvPr id="4092" name="テキスト ボックス 93"/>
          <p:cNvSpPr txBox="1"/>
          <p:nvPr/>
        </p:nvSpPr>
        <p:spPr>
          <a:xfrm>
            <a:off x="1573862" y="3863047"/>
            <a:ext cx="1408061" cy="1077218"/>
          </a:xfrm>
          <a:prstGeom prst="rect">
            <a:avLst/>
          </a:prstGeom>
          <a:noFill/>
          <a:ln w="9525">
            <a:solidFill>
              <a:srgbClr val="000066"/>
            </a:solidFill>
            <a:prstDash val="dash"/>
            <a:miter lim="800000"/>
            <a:headEnd/>
            <a:tailEnd/>
          </a:ln>
        </p:spPr>
        <p:txBody>
          <a:bodyPr vert="horz" wrap="square" lIns="91440" tIns="45720" rIns="91440" bIns="45720" numCol="1" rtlCol="0" anchor="t" anchorCtr="0" compatLnSpc="1">
            <a:prstTxWarp prst="textNoShape">
              <a:avLst/>
            </a:prstTxWarp>
            <a:spAutoFit/>
          </a:bodyPr>
          <a:lstStyle/>
          <a:p>
            <a:pPr marL="85725" indent="-85725" algn="just"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・住民、</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NPO</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法人、行政等の協働により、かつて立ち並んでいた旧北星長屋社宅に、当時の生活を再現。</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85725" indent="-85725" algn="just"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・古い家具やこたつなどを設置し公開するなどイベントで多用途に使用。</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4093" name="テキスト ボックス 94"/>
          <p:cNvSpPr txBox="1"/>
          <p:nvPr/>
        </p:nvSpPr>
        <p:spPr>
          <a:xfrm>
            <a:off x="6194499" y="4919071"/>
            <a:ext cx="1419721" cy="21544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旧北星社宅の修景</a:t>
            </a:r>
          </a:p>
        </p:txBody>
      </p:sp>
      <p:sp>
        <p:nvSpPr>
          <p:cNvPr id="4094" name="テキスト ボックス 96"/>
          <p:cNvSpPr txBox="1"/>
          <p:nvPr/>
        </p:nvSpPr>
        <p:spPr>
          <a:xfrm>
            <a:off x="6179520" y="3648858"/>
            <a:ext cx="1434700" cy="21418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探検坑道の案内</a:t>
            </a:r>
          </a:p>
        </p:txBody>
      </p:sp>
      <p:sp>
        <p:nvSpPr>
          <p:cNvPr id="4095" name="テキスト ボックス 38"/>
          <p:cNvSpPr txBox="1"/>
          <p:nvPr/>
        </p:nvSpPr>
        <p:spPr>
          <a:xfrm>
            <a:off x="6201863" y="1885545"/>
            <a:ext cx="2876746" cy="688256"/>
          </a:xfrm>
          <a:prstGeom prst="rect">
            <a:avLst/>
          </a:prstGeom>
          <a:noFill/>
          <a:ln w="9525">
            <a:noFill/>
            <a:miter lim="800000"/>
            <a:headEnd/>
            <a:tailEnd/>
          </a:ln>
        </p:spPr>
        <p:txBody>
          <a:bodyPr vert="horz" wrap="square" lIns="0" tIns="36000" rIns="0" bIns="36000" numCol="1" rtlCol="0" anchor="t" anchorCtr="0" compatLnSpc="1">
            <a:prstTxWarp prst="textNoShape">
              <a:avLst/>
            </a:prstTxWarp>
            <a:spAutoFit/>
          </a:bodyPr>
          <a:lstStyle/>
          <a:p>
            <a:pPr marL="171450" indent="-171450" algn="just" eaLnBrk="0" hangingPunct="0">
              <a:buFont typeface="Wingdings" panose="05000000000000000000" pitchFamily="2" charset="2"/>
              <a:buChar char="Ø"/>
            </a:pP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地域住民や</a:t>
            </a:r>
            <a:r>
              <a:rPr lang="en-US" altLang="ja-JP"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NPO</a:t>
            </a: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法人等との協働により、現存する鉱山関連施設を保全するとともに地域の魅力として広く発信。</a:t>
            </a:r>
            <a:endParaRPr lang="en-US" altLang="ja-JP"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171450" indent="-171450" algn="just" eaLnBrk="0" hangingPunct="0">
              <a:buFont typeface="Wingdings" panose="05000000000000000000" pitchFamily="2" charset="2"/>
              <a:buChar char="Ø"/>
            </a:pP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地域が一体となって景観形成の取組を実施。</a:t>
            </a:r>
            <a:endParaRPr lang="en-US" altLang="ja-JP"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4096" name="テキスト ボックス 55"/>
          <p:cNvSpPr txBox="1"/>
          <p:nvPr/>
        </p:nvSpPr>
        <p:spPr>
          <a:xfrm>
            <a:off x="7680929" y="3960602"/>
            <a:ext cx="1424228" cy="934478"/>
          </a:xfrm>
          <a:prstGeom prst="rect">
            <a:avLst/>
          </a:prstGeom>
          <a:noFill/>
          <a:ln w="9525">
            <a:solidFill>
              <a:srgbClr val="000066"/>
            </a:solidFill>
            <a:prstDash val="dash"/>
            <a:miter lim="800000"/>
            <a:headEnd/>
            <a:tailEnd/>
          </a:ln>
        </p:spPr>
        <p:txBody>
          <a:bodyPr vert="horz" wrap="square" lIns="36000" tIns="36000" rIns="36000" bIns="36000" numCol="1" rtlCol="0" anchor="ctr" anchorCtr="0" compatLnSpc="1">
            <a:prstTxWarp prst="textNoShape">
              <a:avLst/>
            </a:prstTxWarp>
            <a:spAutoFit/>
          </a:bodyPr>
          <a:lstStyle/>
          <a:p>
            <a:pPr marL="85725" indent="-85725"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・平成</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25</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26</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年に旧北星長屋社宅</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4</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棟の修繕を実施。　</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85725" indent="-85725"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・ボランティアを募り、地域住民、</a:t>
            </a:r>
            <a:r>
              <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NPO</a:t>
            </a:r>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法人、学生が参加し、屋根のペンキ塗りや周辺の除草など修景作業を実施。</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4097" name="テキスト ボックス 97"/>
          <p:cNvSpPr txBox="1"/>
          <p:nvPr/>
        </p:nvSpPr>
        <p:spPr>
          <a:xfrm>
            <a:off x="7680929" y="2656790"/>
            <a:ext cx="1419981" cy="934478"/>
          </a:xfrm>
          <a:prstGeom prst="rect">
            <a:avLst/>
          </a:prstGeom>
          <a:noFill/>
          <a:ln w="9525">
            <a:solidFill>
              <a:srgbClr val="000066"/>
            </a:solidFill>
            <a:prstDash val="dash"/>
            <a:miter lim="800000"/>
            <a:headEnd/>
            <a:tailEnd/>
          </a:ln>
        </p:spPr>
        <p:txBody>
          <a:bodyPr vert="horz" wrap="square" lIns="36000" tIns="36000" rIns="36000" bIns="36000" numCol="1" rtlCol="0" anchor="ctr" anchorCtr="0" compatLnSpc="1">
            <a:prstTxWarp prst="textNoShape">
              <a:avLst/>
            </a:prstTxWarp>
            <a:spAutoFit/>
          </a:bodyPr>
          <a:lstStyle/>
          <a:p>
            <a:pPr marL="92075" indent="-92075"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・明延鉱山の歴史・文化を次世代に伝えるため、地域住民がガイドクラブを設立。</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92075" indent="-92075"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・行政は、明延鉱業㈱から坑道の一部を借り受け鉱山学習施設として整備。</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92075" indent="-92075" eaLnBrk="0" hangingPunct="0"/>
            <a:r>
              <a:rPr lang="ja-JP" altLang="en-US"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・ガイドクラブが坑道を案内</a:t>
            </a:r>
            <a:endParaRPr lang="en-US" altLang="ja-JP" sz="8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4098" name="テキスト ボックス 80"/>
          <p:cNvSpPr txBox="1"/>
          <p:nvPr/>
        </p:nvSpPr>
        <p:spPr>
          <a:xfrm>
            <a:off x="8373506" y="5575672"/>
            <a:ext cx="684503" cy="28277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eaLnBrk="0" hangingPunct="0">
              <a:lnSpc>
                <a:spcPct val="150000"/>
              </a:lnSpc>
              <a:spcBef>
                <a:spcPts val="600"/>
              </a:spcBef>
            </a:pPr>
            <a:r>
              <a:rPr lang="en-US" altLang="ja-JP" sz="9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見込</a:t>
            </a:r>
            <a:r>
              <a:rPr lang="en-US" altLang="ja-JP" sz="9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099" name="下矢印 15"/>
          <p:cNvSpPr/>
          <p:nvPr/>
        </p:nvSpPr>
        <p:spPr>
          <a:xfrm>
            <a:off x="6444828" y="5702019"/>
            <a:ext cx="305128" cy="13149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100" name="テキスト ボックス 102"/>
          <p:cNvSpPr txBox="1"/>
          <p:nvPr/>
        </p:nvSpPr>
        <p:spPr>
          <a:xfrm>
            <a:off x="6216239" y="5423705"/>
            <a:ext cx="803301" cy="28277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eaLnBrk="0" hangingPunct="0">
              <a:lnSpc>
                <a:spcPct val="150000"/>
              </a:lnSpc>
              <a:spcBef>
                <a:spcPts val="600"/>
              </a:spcBef>
            </a:pPr>
            <a:r>
              <a:rPr lang="en-US" altLang="ja-JP" sz="9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整備開始</a:t>
            </a:r>
            <a:endParaRPr lang="en-US" altLang="ja-JP" sz="9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01" name="テキスト ボックス 104"/>
          <p:cNvSpPr txBox="1"/>
          <p:nvPr/>
        </p:nvSpPr>
        <p:spPr>
          <a:xfrm>
            <a:off x="6475462" y="6502768"/>
            <a:ext cx="1919859" cy="24622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eaLnBrk="0" hangingPunct="0">
              <a:spcBef>
                <a:spcPts val="1200"/>
              </a:spcBef>
            </a:pPr>
            <a:r>
              <a:rPr lang="ja-JP" altLang="en-US"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明延地区観光入込者数（人）</a:t>
            </a:r>
            <a:endParaRPr lang="en-US" altLang="ja-JP" sz="1000" kern="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4102" name="正方形/長方形 60"/>
          <p:cNvSpPr/>
          <p:nvPr/>
        </p:nvSpPr>
        <p:spPr>
          <a:xfrm>
            <a:off x="60896" y="1666900"/>
            <a:ext cx="2921027" cy="216000"/>
          </a:xfrm>
          <a:prstGeom prst="rect">
            <a:avLst/>
          </a:prstGeom>
          <a:solidFill>
            <a:srgbClr val="99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n w="9525">
                  <a:solidFill>
                    <a:srgbClr val="FFFFFF"/>
                  </a:solidFill>
                </a:ln>
                <a:solidFill>
                  <a:srgbClr val="002060"/>
                </a:solidFill>
                <a:latin typeface="AR Pゴシック体S" panose="020B0A00000000000000" pitchFamily="50" charset="-128"/>
                <a:ea typeface="AR Pゴシック体S" panose="020B0A00000000000000" pitchFamily="50" charset="-128"/>
                <a:cs typeface="メイリオ" panose="020B0604030504040204" pitchFamily="50" charset="-128"/>
              </a:rPr>
              <a:t>鉱山町の景観保全と活用</a:t>
            </a:r>
          </a:p>
        </p:txBody>
      </p:sp>
      <p:sp>
        <p:nvSpPr>
          <p:cNvPr id="4103" name="正方形/長方形 63"/>
          <p:cNvSpPr/>
          <p:nvPr/>
        </p:nvSpPr>
        <p:spPr>
          <a:xfrm>
            <a:off x="179451" y="5204305"/>
            <a:ext cx="8899158" cy="216000"/>
          </a:xfrm>
          <a:prstGeom prst="rect">
            <a:avLst/>
          </a:prstGeom>
          <a:solidFill>
            <a:srgbClr val="FF99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n w="9525">
                  <a:solidFill>
                    <a:srgbClr val="FFFFFF"/>
                  </a:solidFill>
                </a:ln>
                <a:solidFill>
                  <a:srgbClr val="002060"/>
                </a:solidFill>
                <a:latin typeface="AR Pゴシック体S" panose="020B0A00000000000000" pitchFamily="50" charset="-128"/>
                <a:ea typeface="AR Pゴシック体S" panose="020B0A00000000000000" pitchFamily="50" charset="-128"/>
                <a:cs typeface="メイリオ" panose="020B0604030504040204" pitchFamily="50" charset="-128"/>
              </a:rPr>
              <a:t>施策の効果</a:t>
            </a:r>
          </a:p>
        </p:txBody>
      </p:sp>
      <p:sp>
        <p:nvSpPr>
          <p:cNvPr id="4104" name="正方形/長方形 65"/>
          <p:cNvSpPr/>
          <p:nvPr/>
        </p:nvSpPr>
        <p:spPr>
          <a:xfrm>
            <a:off x="3067222" y="1666900"/>
            <a:ext cx="2987109" cy="216000"/>
          </a:xfrm>
          <a:prstGeom prst="rect">
            <a:avLst/>
          </a:prstGeom>
          <a:solidFill>
            <a:srgbClr val="99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n w="9525">
                  <a:solidFill>
                    <a:srgbClr val="FFFFFF"/>
                  </a:solidFill>
                </a:ln>
                <a:solidFill>
                  <a:srgbClr val="002060"/>
                </a:solidFill>
                <a:latin typeface="AR Pゴシック体S" panose="020B0A00000000000000" pitchFamily="50" charset="-128"/>
                <a:ea typeface="AR Pゴシック体S" panose="020B0A00000000000000" pitchFamily="50" charset="-128"/>
                <a:cs typeface="メイリオ" panose="020B0604030504040204" pitchFamily="50" charset="-128"/>
              </a:rPr>
              <a:t>一円電車の復活運行</a:t>
            </a:r>
          </a:p>
        </p:txBody>
      </p:sp>
      <p:sp>
        <p:nvSpPr>
          <p:cNvPr id="4105" name="正方形/長方形 66"/>
          <p:cNvSpPr/>
          <p:nvPr/>
        </p:nvSpPr>
        <p:spPr>
          <a:xfrm>
            <a:off x="6176609" y="1666900"/>
            <a:ext cx="2923585" cy="216000"/>
          </a:xfrm>
          <a:prstGeom prst="rect">
            <a:avLst/>
          </a:prstGeom>
          <a:solidFill>
            <a:srgbClr val="99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n w="9525">
                  <a:solidFill>
                    <a:srgbClr val="FFFFFF"/>
                  </a:solidFill>
                </a:ln>
                <a:solidFill>
                  <a:srgbClr val="002060"/>
                </a:solidFill>
                <a:latin typeface="AR Pゴシック体S" panose="020B0A00000000000000" pitchFamily="50" charset="-128"/>
                <a:ea typeface="AR Pゴシック体S" panose="020B0A00000000000000" pitchFamily="50" charset="-128"/>
                <a:cs typeface="メイリオ" panose="020B0604030504040204" pitchFamily="50" charset="-128"/>
              </a:rPr>
              <a:t>地域活性化と賑わいづくり</a:t>
            </a:r>
          </a:p>
        </p:txBody>
      </p:sp>
      <p:sp>
        <p:nvSpPr>
          <p:cNvPr id="4106" name="角丸四角形 67"/>
          <p:cNvSpPr/>
          <p:nvPr/>
        </p:nvSpPr>
        <p:spPr>
          <a:xfrm>
            <a:off x="35982" y="576430"/>
            <a:ext cx="9028229" cy="1021646"/>
          </a:xfrm>
          <a:prstGeom prst="roundRect">
            <a:avLst/>
          </a:prstGeom>
          <a:noFill/>
          <a:ln w="22225">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養父市大屋町明延地区には、かつて日本一のスズ鉱山として知られる明延鉱山があり、昭和期には人口</a:t>
            </a:r>
            <a:r>
              <a:rPr lang="en-US" altLang="ja-JP"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4,000</a:t>
            </a:r>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人の鉱山町として賑わった。その後、円高による海外産鉱物との競争激化等により昭和</a:t>
            </a:r>
            <a:r>
              <a:rPr lang="en-US" altLang="ja-JP"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62</a:t>
            </a:r>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年に閉山し、急激な人口流出により、現在では人口</a:t>
            </a:r>
            <a:r>
              <a:rPr lang="en-US" altLang="ja-JP"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100</a:t>
            </a:r>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人を下回る限界集落となった。</a:t>
            </a:r>
            <a:endParaRPr lang="en-US" altLang="ja-JP"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180975" indent="-180975"/>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 閉山から</a:t>
            </a:r>
            <a:r>
              <a:rPr lang="en-US" altLang="ja-JP"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30</a:t>
            </a:r>
            <a:r>
              <a:rPr lang="ja-JP" altLang="en-US"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が経過した現在でも、数多くの鉱山関連遺構や鉱山従業員の社宅が残るまち並みなど、鉱山創業当時そのままの姿がうかがえる特徴的な地区となり、これらを地域資源として活用することにより観光客が増加している。</a:t>
            </a:r>
            <a:endParaRPr lang="en-US" altLang="ja-JP" sz="12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pic>
        <p:nvPicPr>
          <p:cNvPr id="4107" name="図 1"/>
          <p:cNvPicPr>
            <a:picLocks noChangeAspect="1"/>
          </p:cNvPicPr>
          <p:nvPr/>
        </p:nvPicPr>
        <p:blipFill>
          <a:blip r:embed="rId10"/>
          <a:stretch>
            <a:fillRect/>
          </a:stretch>
        </p:blipFill>
        <p:spPr>
          <a:xfrm>
            <a:off x="85670" y="3937573"/>
            <a:ext cx="1437300" cy="999373"/>
          </a:xfrm>
          <a:prstGeom prst="rect">
            <a:avLst/>
          </a:prstGeom>
        </p:spPr>
      </p:pic>
      <p:pic>
        <p:nvPicPr>
          <p:cNvPr id="4108" name="図 2"/>
          <p:cNvPicPr>
            <a:picLocks noChangeAspect="1"/>
          </p:cNvPicPr>
          <p:nvPr/>
        </p:nvPicPr>
        <p:blipFill>
          <a:blip r:embed="rId11"/>
          <a:stretch>
            <a:fillRect/>
          </a:stretch>
        </p:blipFill>
        <p:spPr>
          <a:xfrm>
            <a:off x="6176607" y="3915209"/>
            <a:ext cx="1492737" cy="1048123"/>
          </a:xfrm>
          <a:prstGeom prst="rect">
            <a:avLst/>
          </a:prstGeom>
        </p:spPr>
      </p:pic>
      <p:pic>
        <p:nvPicPr>
          <p:cNvPr id="4109" name="図 3"/>
          <p:cNvPicPr>
            <a:picLocks noChangeAspect="1"/>
          </p:cNvPicPr>
          <p:nvPr/>
        </p:nvPicPr>
        <p:blipFill>
          <a:blip r:embed="rId12"/>
          <a:stretch>
            <a:fillRect/>
          </a:stretch>
        </p:blipFill>
        <p:spPr>
          <a:xfrm>
            <a:off x="4640849" y="3943101"/>
            <a:ext cx="1369570" cy="1026280"/>
          </a:xfrm>
          <a:prstGeom prst="rect">
            <a:avLst/>
          </a:prstGeom>
        </p:spPr>
      </p:pic>
      <p:pic>
        <p:nvPicPr>
          <p:cNvPr id="4110" name="図 6"/>
          <p:cNvPicPr>
            <a:picLocks noChangeAspect="1"/>
          </p:cNvPicPr>
          <p:nvPr/>
        </p:nvPicPr>
        <p:blipFill>
          <a:blip r:embed="rId13"/>
          <a:stretch>
            <a:fillRect/>
          </a:stretch>
        </p:blipFill>
        <p:spPr>
          <a:xfrm>
            <a:off x="6156109" y="2573705"/>
            <a:ext cx="1487486" cy="1115614"/>
          </a:xfrm>
          <a:prstGeom prst="rect">
            <a:avLst/>
          </a:prstGeom>
        </p:spPr>
      </p:pic>
      <p:sp>
        <p:nvSpPr>
          <p:cNvPr id="4111" name="正方形/長方形 9"/>
          <p:cNvSpPr/>
          <p:nvPr/>
        </p:nvSpPr>
        <p:spPr>
          <a:xfrm>
            <a:off x="345529" y="549492"/>
            <a:ext cx="338554" cy="153888"/>
          </a:xfrm>
          <a:prstGeom prst="rect">
            <a:avLst/>
          </a:prstGeom>
        </p:spPr>
        <p:txBody>
          <a:bodyPr wrap="none">
            <a:spAutoFit/>
          </a:bodyPr>
          <a:lstStyle/>
          <a:p>
            <a:r>
              <a:rPr lang="ja-JP" altLang="en-US" sz="4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や　ぶ</a:t>
            </a:r>
            <a:endParaRPr lang="ja-JP" altLang="en-US" sz="400" dirty="0">
              <a:solidFill>
                <a:srgbClr val="000000"/>
              </a:solidFill>
            </a:endParaRPr>
          </a:p>
        </p:txBody>
      </p:sp>
      <p:sp>
        <p:nvSpPr>
          <p:cNvPr id="4112" name="正方形/長方形 44"/>
          <p:cNvSpPr/>
          <p:nvPr/>
        </p:nvSpPr>
        <p:spPr>
          <a:xfrm>
            <a:off x="1250108" y="551873"/>
            <a:ext cx="407484" cy="153888"/>
          </a:xfrm>
          <a:prstGeom prst="rect">
            <a:avLst/>
          </a:prstGeom>
        </p:spPr>
        <p:txBody>
          <a:bodyPr wrap="none">
            <a:spAutoFit/>
          </a:bodyPr>
          <a:lstStyle/>
          <a:p>
            <a:r>
              <a:rPr lang="ja-JP" altLang="en-US" sz="4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あけ のべ</a:t>
            </a:r>
            <a:endParaRPr lang="ja-JP" altLang="en-US" sz="400" dirty="0">
              <a:solidFill>
                <a:srgbClr val="000000"/>
              </a:solidFill>
            </a:endParaRPr>
          </a:p>
        </p:txBody>
      </p:sp>
      <p:sp>
        <p:nvSpPr>
          <p:cNvPr id="4113" name="正方形/長方形 45"/>
          <p:cNvSpPr/>
          <p:nvPr/>
        </p:nvSpPr>
        <p:spPr>
          <a:xfrm>
            <a:off x="5137567" y="595658"/>
            <a:ext cx="546081" cy="61555"/>
          </a:xfrm>
          <a:prstGeom prst="rect">
            <a:avLst/>
          </a:prstGeom>
        </p:spPr>
        <p:txBody>
          <a:bodyPr wrap="square" lIns="0" tIns="0" rIns="0" bIns="0">
            <a:spAutoFit/>
          </a:bodyPr>
          <a:lstStyle/>
          <a:p>
            <a:pPr algn="dist"/>
            <a:r>
              <a:rPr lang="ja-JP" altLang="en-US" sz="400" dirty="0">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あけのべこう</a:t>
            </a:r>
            <a:r>
              <a:rPr lang="ja-JP" altLang="en-US" sz="400" dirty="0" err="1">
                <a:solidFill>
                  <a:srgbClr val="000066"/>
                </a:solidFill>
                <a:latin typeface="HG丸ｺﾞｼｯｸM-PRO" panose="020F0600000000000000" pitchFamily="50" charset="-128"/>
                <a:ea typeface="HG丸ｺﾞｼｯｸM-PRO" panose="020F0600000000000000" pitchFamily="50" charset="-128"/>
                <a:cs typeface="メイリオ" panose="020B0604030504040204" pitchFamily="50" charset="-128"/>
              </a:rPr>
              <a:t>ざん</a:t>
            </a:r>
            <a:endParaRPr lang="ja-JP" altLang="en-US" sz="400" dirty="0">
              <a:solidFill>
                <a:srgbClr val="000000"/>
              </a:solidFill>
            </a:endParaRPr>
          </a:p>
        </p:txBody>
      </p:sp>
      <p:sp>
        <p:nvSpPr>
          <p:cNvPr id="4114" name="スライド番号プレースホルダー 10"/>
          <p:cNvSpPr>
            <a:spLocks noGrp="1"/>
          </p:cNvSpPr>
          <p:nvPr>
            <p:ph type="sldNum" sz="quarter" idx="12"/>
          </p:nvPr>
        </p:nvSpPr>
        <p:spPr/>
        <p:txBody>
          <a:bodyPr/>
          <a:lstStyle/>
          <a:p>
            <a:pPr>
              <a:defRPr/>
            </a:pPr>
            <a:fld id="{213FCDB3-8F86-4B9F-9314-1365B74A9193}" type="slidenum">
              <a:rPr lang="en-US" altLang="ja-JP" smtClean="0">
                <a:solidFill>
                  <a:srgbClr val="000000"/>
                </a:solidFill>
              </a:rPr>
              <a:pPr>
                <a:defRPr/>
              </a:pPr>
              <a:t>83</a:t>
            </a:fld>
            <a:endParaRPr lang="en-US" altLang="ja-JP">
              <a:solidFill>
                <a:srgbClr val="000000"/>
              </a:solidFill>
            </a:endParaRPr>
          </a:p>
        </p:txBody>
      </p:sp>
    </p:spTree>
    <p:extLst>
      <p:ext uri="{BB962C8B-B14F-4D97-AF65-F5344CB8AC3E}">
        <p14:creationId xmlns:p14="http://schemas.microsoft.com/office/powerpoint/2010/main" val="4213352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2" name="正方形/長方形 93"/>
          <p:cNvSpPr/>
          <p:nvPr/>
        </p:nvSpPr>
        <p:spPr>
          <a:xfrm>
            <a:off x="0" y="554038"/>
            <a:ext cx="9144000" cy="6303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353" name="Oval 2"/>
          <p:cNvSpPr>
            <a:spLocks noChangeArrowheads="1"/>
          </p:cNvSpPr>
          <p:nvPr/>
        </p:nvSpPr>
        <p:spPr>
          <a:xfrm>
            <a:off x="5849938" y="2730500"/>
            <a:ext cx="3276600" cy="2211388"/>
          </a:xfrm>
          <a:prstGeom prst="ellipse">
            <a:avLst/>
          </a:prstGeom>
          <a:solidFill>
            <a:srgbClr val="CC99FF">
              <a:alpha val="50195"/>
            </a:srgb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54" name="Rectangle 3"/>
          <p:cNvSpPr>
            <a:spLocks noChangeArrowheads="1"/>
          </p:cNvSpPr>
          <p:nvPr/>
        </p:nvSpPr>
        <p:spPr>
          <a:xfrm>
            <a:off x="6724650" y="2730500"/>
            <a:ext cx="1527175" cy="431800"/>
          </a:xfrm>
          <a:prstGeom prst="rect">
            <a:avLst/>
          </a:prstGeom>
          <a:noFill/>
          <a:ln w="9525">
            <a:noFill/>
            <a:miter lim="800000"/>
            <a:headEnd/>
            <a:tailEnd/>
          </a:ln>
          <a:effectLst/>
        </p:spPr>
        <p:txBody>
          <a:bodyPr lIns="91396" tIns="45698" rIns="91396" bIns="45698"/>
          <a:lstStyle/>
          <a:p>
            <a:pPr marL="342900" indent="-342900" algn="ctr" eaLnBrk="1" hangingPunct="1">
              <a:spcBef>
                <a:spcPct val="20000"/>
              </a:spcBef>
              <a:defRPr/>
            </a:pPr>
            <a:r>
              <a:rPr lang="ja-JP" altLang="en-US" sz="2800" u="sng">
                <a:solidFill>
                  <a:srgbClr val="660066"/>
                </a:solidFill>
                <a:effectLst>
                  <a:outerShdw blurRad="38100" dist="38100" dir="2700000" algn="tl">
                    <a:srgbClr val="C0C0C0"/>
                  </a:outerShdw>
                </a:effectLst>
                <a:latin typeface="Arial" charset="0"/>
                <a:ea typeface="HGP創英角ｺﾞｼｯｸUB" pitchFamily="50" charset="-128"/>
              </a:rPr>
              <a:t>事業者</a:t>
            </a:r>
          </a:p>
        </p:txBody>
      </p:sp>
      <p:sp>
        <p:nvSpPr>
          <p:cNvPr id="2355" name="Rectangle 4"/>
          <p:cNvSpPr>
            <a:spLocks noChangeArrowheads="1"/>
          </p:cNvSpPr>
          <p:nvPr/>
        </p:nvSpPr>
        <p:spPr>
          <a:xfrm>
            <a:off x="3919538" y="3387725"/>
            <a:ext cx="1301750" cy="762000"/>
          </a:xfrm>
          <a:prstGeom prst="rect">
            <a:avLst/>
          </a:prstGeom>
          <a:solidFill>
            <a:schemeClr val="bg1"/>
          </a:solidFill>
          <a:ln>
            <a:noFill/>
          </a:ln>
        </p:spPr>
        <p:txBody>
          <a:bodyPr wrap="none" lIns="91396" tIns="45698" rIns="91396" bIns="45698"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4400">
                <a:solidFill>
                  <a:srgbClr val="CC0000"/>
                </a:solidFill>
                <a:latin typeface="Times New Roman" panose="02020603050405020304" pitchFamily="18" charset="0"/>
                <a:ea typeface="HGP創英角ｺﾞｼｯｸUB" panose="020B0900000000000000" pitchFamily="50" charset="-128"/>
              </a:rPr>
              <a:t>責務</a:t>
            </a:r>
          </a:p>
        </p:txBody>
      </p:sp>
      <p:sp>
        <p:nvSpPr>
          <p:cNvPr id="2356" name="Oval 5"/>
          <p:cNvSpPr>
            <a:spLocks noChangeArrowheads="1"/>
          </p:cNvSpPr>
          <p:nvPr/>
        </p:nvSpPr>
        <p:spPr>
          <a:xfrm>
            <a:off x="2919413" y="4457700"/>
            <a:ext cx="3276600" cy="2211388"/>
          </a:xfrm>
          <a:prstGeom prst="ellipse">
            <a:avLst/>
          </a:prstGeom>
          <a:solidFill>
            <a:srgbClr val="339966">
              <a:alpha val="50195"/>
            </a:srgb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57" name="Rectangle 6"/>
          <p:cNvSpPr>
            <a:spLocks noChangeArrowheads="1"/>
          </p:cNvSpPr>
          <p:nvPr/>
        </p:nvSpPr>
        <p:spPr>
          <a:xfrm>
            <a:off x="4257675" y="4457700"/>
            <a:ext cx="600075" cy="431800"/>
          </a:xfrm>
          <a:prstGeom prst="rect">
            <a:avLst/>
          </a:prstGeom>
          <a:noFill/>
          <a:ln w="9525">
            <a:noFill/>
            <a:miter lim="800000"/>
            <a:headEnd/>
            <a:tailEnd/>
          </a:ln>
          <a:effectLst/>
        </p:spPr>
        <p:txBody>
          <a:bodyPr lIns="91396" tIns="45698" rIns="91396" bIns="45698"/>
          <a:lstStyle/>
          <a:p>
            <a:pPr marL="342900" indent="-342900" algn="ctr" eaLnBrk="1" hangingPunct="1">
              <a:spcBef>
                <a:spcPct val="20000"/>
              </a:spcBef>
              <a:defRPr/>
            </a:pPr>
            <a:r>
              <a:rPr lang="ja-JP" altLang="en-US" sz="2800" u="sng">
                <a:solidFill>
                  <a:srgbClr val="003300"/>
                </a:solidFill>
                <a:effectLst>
                  <a:outerShdw blurRad="38100" dist="38100" dir="2700000" algn="tl">
                    <a:srgbClr val="C0C0C0"/>
                  </a:outerShdw>
                </a:effectLst>
                <a:latin typeface="Arial" charset="0"/>
                <a:ea typeface="HGP創英角ｺﾞｼｯｸUB" pitchFamily="50" charset="-128"/>
              </a:rPr>
              <a:t>国</a:t>
            </a:r>
          </a:p>
        </p:txBody>
      </p:sp>
      <p:sp>
        <p:nvSpPr>
          <p:cNvPr id="2358" name="Oval 7"/>
          <p:cNvSpPr>
            <a:spLocks noChangeArrowheads="1"/>
          </p:cNvSpPr>
          <p:nvPr/>
        </p:nvSpPr>
        <p:spPr>
          <a:xfrm>
            <a:off x="179388" y="2730500"/>
            <a:ext cx="3276600" cy="2211388"/>
          </a:xfrm>
          <a:prstGeom prst="ellipse">
            <a:avLst/>
          </a:prstGeom>
          <a:solidFill>
            <a:srgbClr val="99CCFF">
              <a:alpha val="50195"/>
            </a:srgb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59" name="Rectangle 8"/>
          <p:cNvSpPr>
            <a:spLocks noChangeArrowheads="1"/>
          </p:cNvSpPr>
          <p:nvPr/>
        </p:nvSpPr>
        <p:spPr>
          <a:xfrm>
            <a:off x="647700" y="2730500"/>
            <a:ext cx="2339975" cy="431800"/>
          </a:xfrm>
          <a:prstGeom prst="rect">
            <a:avLst/>
          </a:prstGeom>
          <a:noFill/>
          <a:ln w="9525">
            <a:noFill/>
            <a:miter lim="800000"/>
            <a:headEnd/>
            <a:tailEnd/>
          </a:ln>
          <a:effectLst/>
        </p:spPr>
        <p:txBody>
          <a:bodyPr lIns="91396" tIns="45698" rIns="91396" bIns="45698"/>
          <a:lstStyle/>
          <a:p>
            <a:pPr marL="342900" indent="-342900" algn="ctr" eaLnBrk="1" hangingPunct="1">
              <a:spcBef>
                <a:spcPct val="20000"/>
              </a:spcBef>
              <a:defRPr/>
            </a:pPr>
            <a:r>
              <a:rPr lang="ja-JP" altLang="en-US" sz="2800" u="sng">
                <a:solidFill>
                  <a:srgbClr val="000066"/>
                </a:solidFill>
                <a:effectLst>
                  <a:outerShdw blurRad="38100" dist="38100" dir="2700000" algn="tl">
                    <a:srgbClr val="C0C0C0"/>
                  </a:outerShdw>
                </a:effectLst>
                <a:latin typeface="Arial" charset="0"/>
                <a:ea typeface="HGP創英角ｺﾞｼｯｸUB" pitchFamily="50" charset="-128"/>
              </a:rPr>
              <a:t>地方公共団体</a:t>
            </a:r>
          </a:p>
        </p:txBody>
      </p:sp>
      <p:sp>
        <p:nvSpPr>
          <p:cNvPr id="2360" name="Oval 9"/>
          <p:cNvSpPr>
            <a:spLocks noChangeArrowheads="1"/>
          </p:cNvSpPr>
          <p:nvPr/>
        </p:nvSpPr>
        <p:spPr>
          <a:xfrm>
            <a:off x="2919413" y="765175"/>
            <a:ext cx="3276600" cy="2211388"/>
          </a:xfrm>
          <a:prstGeom prst="ellipse">
            <a:avLst/>
          </a:prstGeom>
          <a:solidFill>
            <a:srgbClr val="FFCC99">
              <a:alpha val="50195"/>
            </a:srgb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361" name="Rectangle 10"/>
          <p:cNvSpPr>
            <a:spLocks noChangeArrowheads="1"/>
          </p:cNvSpPr>
          <p:nvPr/>
        </p:nvSpPr>
        <p:spPr>
          <a:xfrm>
            <a:off x="3792538" y="765175"/>
            <a:ext cx="1528762" cy="431800"/>
          </a:xfrm>
          <a:prstGeom prst="rect">
            <a:avLst/>
          </a:prstGeom>
          <a:noFill/>
          <a:ln w="9525">
            <a:noFill/>
            <a:miter lim="800000"/>
            <a:headEnd/>
            <a:tailEnd/>
          </a:ln>
          <a:effectLst/>
        </p:spPr>
        <p:txBody>
          <a:bodyPr lIns="91396" tIns="45698" rIns="91396" bIns="45698"/>
          <a:lstStyle/>
          <a:p>
            <a:pPr marL="342900" indent="-342900" algn="ctr" eaLnBrk="1" hangingPunct="1">
              <a:spcBef>
                <a:spcPct val="20000"/>
              </a:spcBef>
              <a:defRPr/>
            </a:pPr>
            <a:r>
              <a:rPr lang="ja-JP" altLang="en-US" sz="2800" u="sng">
                <a:solidFill>
                  <a:srgbClr val="663300"/>
                </a:solidFill>
                <a:effectLst>
                  <a:outerShdw blurRad="38100" dist="38100" dir="2700000" algn="tl">
                    <a:srgbClr val="C0C0C0"/>
                  </a:outerShdw>
                </a:effectLst>
                <a:latin typeface="Arial" charset="0"/>
                <a:ea typeface="HGP創英角ｺﾞｼｯｸUB" pitchFamily="50" charset="-128"/>
              </a:rPr>
              <a:t>住民</a:t>
            </a:r>
          </a:p>
        </p:txBody>
      </p:sp>
      <p:sp>
        <p:nvSpPr>
          <p:cNvPr id="2362" name="Rectangle 11"/>
          <p:cNvSpPr>
            <a:spLocks noChangeArrowheads="1"/>
          </p:cNvSpPr>
          <p:nvPr/>
        </p:nvSpPr>
        <p:spPr>
          <a:xfrm>
            <a:off x="3132138" y="1196975"/>
            <a:ext cx="2952750" cy="1917700"/>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4D4D4D"/>
                </a:solidFill>
                <a:ea typeface="HGP創英角ｺﾞｼｯｸUB" panose="020B0900000000000000" pitchFamily="50" charset="-128"/>
              </a:rPr>
              <a:t>良好な景観の形成に</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積極的な役割を</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果たす</a:t>
            </a:r>
            <a:r>
              <a:rPr lang="ja-JP" altLang="en-US" sz="2400">
                <a:solidFill>
                  <a:srgbClr val="4D4D4D"/>
                </a:solidFill>
                <a:ea typeface="HGP創英角ｺﾞｼｯｸUB" panose="020B0900000000000000" pitchFamily="50" charset="-128"/>
              </a:rPr>
              <a:t>とともに、</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国・地方公共団体の</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施策に協力</a:t>
            </a:r>
          </a:p>
        </p:txBody>
      </p:sp>
      <p:sp>
        <p:nvSpPr>
          <p:cNvPr id="2363" name="Rectangle 12"/>
          <p:cNvSpPr>
            <a:spLocks noChangeArrowheads="1"/>
          </p:cNvSpPr>
          <p:nvPr/>
        </p:nvSpPr>
        <p:spPr>
          <a:xfrm>
            <a:off x="250825" y="3213100"/>
            <a:ext cx="3100388" cy="15525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4D4D4D"/>
                </a:solidFill>
                <a:ea typeface="HGP創英角ｺﾞｼｯｸUB" panose="020B0900000000000000" pitchFamily="50" charset="-128"/>
              </a:rPr>
              <a:t>良好な景観の形成に</a:t>
            </a:r>
          </a:p>
          <a:p>
            <a:pPr algn="ctr" eaLnBrk="1" hangingPunct="1">
              <a:spcBef>
                <a:spcPct val="0"/>
              </a:spcBef>
              <a:buFontTx/>
              <a:buNone/>
            </a:pPr>
            <a:r>
              <a:rPr lang="ja-JP" altLang="en-US" sz="2400">
                <a:solidFill>
                  <a:srgbClr val="4D4D4D"/>
                </a:solidFill>
                <a:ea typeface="HGP創英角ｺﾞｼｯｸUB" panose="020B0900000000000000" pitchFamily="50" charset="-128"/>
              </a:rPr>
              <a:t>関する当該区域の</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諸条件に応じた施策の</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策定・実施</a:t>
            </a:r>
          </a:p>
        </p:txBody>
      </p:sp>
      <p:sp>
        <p:nvSpPr>
          <p:cNvPr id="2364" name="Rectangle 13"/>
          <p:cNvSpPr>
            <a:spLocks noChangeArrowheads="1"/>
          </p:cNvSpPr>
          <p:nvPr/>
        </p:nvSpPr>
        <p:spPr>
          <a:xfrm>
            <a:off x="2627313" y="4960938"/>
            <a:ext cx="3744912" cy="15525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4D4D4D"/>
                </a:solidFill>
                <a:ea typeface="HGP創英角ｺﾞｼｯｸUB" panose="020B0900000000000000" pitchFamily="50" charset="-128"/>
              </a:rPr>
              <a:t>良好な景観の形成に関する施策を</a:t>
            </a:r>
            <a:r>
              <a:rPr lang="ja-JP" altLang="en-US" sz="2400" u="sng">
                <a:solidFill>
                  <a:srgbClr val="CC0000"/>
                </a:solidFill>
                <a:ea typeface="HGP創英角ｺﾞｼｯｸUB" panose="020B0900000000000000" pitchFamily="50" charset="-128"/>
              </a:rPr>
              <a:t>総合的に策定・実施</a:t>
            </a:r>
          </a:p>
          <a:p>
            <a:pPr algn="ctr" eaLnBrk="1" hangingPunct="1">
              <a:spcBef>
                <a:spcPct val="0"/>
              </a:spcBef>
              <a:buFontTx/>
              <a:buNone/>
            </a:pPr>
            <a:r>
              <a:rPr lang="ja-JP" altLang="en-US" sz="2400">
                <a:solidFill>
                  <a:srgbClr val="4D4D4D"/>
                </a:solidFill>
                <a:ea typeface="HGP創英角ｺﾞｼｯｸUB" panose="020B0900000000000000" pitchFamily="50" charset="-128"/>
              </a:rPr>
              <a:t>良好な景観の形成に関する</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啓発及び知識の普及</a:t>
            </a:r>
          </a:p>
        </p:txBody>
      </p:sp>
      <p:sp>
        <p:nvSpPr>
          <p:cNvPr id="2365" name="Rectangle 14"/>
          <p:cNvSpPr>
            <a:spLocks noChangeArrowheads="1"/>
          </p:cNvSpPr>
          <p:nvPr/>
        </p:nvSpPr>
        <p:spPr>
          <a:xfrm>
            <a:off x="5902325" y="3213100"/>
            <a:ext cx="3116263" cy="1552575"/>
          </a:xfrm>
          <a:prstGeom prst="rect">
            <a:avLst/>
          </a:prstGeom>
          <a:noFill/>
          <a:ln>
            <a:noFill/>
          </a:ln>
        </p:spPr>
        <p:txBody>
          <a:bodyPr lIns="91396" tIns="45698" rIns="91396" bIns="45698">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4D4D4D"/>
                </a:solidFill>
                <a:ea typeface="HGP創英角ｺﾞｼｯｸUB" panose="020B0900000000000000" pitchFamily="50" charset="-128"/>
              </a:rPr>
              <a:t>良好な景観の形成に</a:t>
            </a:r>
          </a:p>
          <a:p>
            <a:pPr algn="ctr" eaLnBrk="1" hangingPunct="1">
              <a:spcBef>
                <a:spcPct val="0"/>
              </a:spcBef>
              <a:buFontTx/>
              <a:buNone/>
            </a:pPr>
            <a:r>
              <a:rPr lang="ja-JP" altLang="en-US" sz="2400">
                <a:solidFill>
                  <a:srgbClr val="4D4D4D"/>
                </a:solidFill>
                <a:ea typeface="HGP創英角ｺﾞｼｯｸUB" panose="020B0900000000000000" pitchFamily="50" charset="-128"/>
              </a:rPr>
              <a:t>努めるとともに</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国・地方公共団体の</a:t>
            </a:r>
          </a:p>
          <a:p>
            <a:pPr algn="ctr" eaLnBrk="1" hangingPunct="1">
              <a:spcBef>
                <a:spcPct val="0"/>
              </a:spcBef>
              <a:buFontTx/>
              <a:buNone/>
            </a:pPr>
            <a:r>
              <a:rPr lang="ja-JP" altLang="en-US" sz="2400" u="sng">
                <a:solidFill>
                  <a:srgbClr val="CC0000"/>
                </a:solidFill>
                <a:ea typeface="HGP創英角ｺﾞｼｯｸUB" panose="020B0900000000000000" pitchFamily="50" charset="-128"/>
              </a:rPr>
              <a:t>施策に協力</a:t>
            </a:r>
          </a:p>
        </p:txBody>
      </p:sp>
      <p:sp>
        <p:nvSpPr>
          <p:cNvPr id="2366" name="Rectangle 21"/>
          <p:cNvSpPr>
            <a:spLocks noChangeArrowheads="1"/>
          </p:cNvSpPr>
          <p:nvPr/>
        </p:nvSpPr>
        <p:spPr>
          <a:xfrm>
            <a:off x="179512" y="0"/>
            <a:ext cx="8388350" cy="549275"/>
          </a:xfrm>
          <a:prstGeom prst="rect">
            <a:avLst/>
          </a:prstGeom>
          <a:noFill/>
          <a:ln>
            <a:noFill/>
          </a:ln>
        </p:spPr>
        <p:txBody>
          <a:bodyPr wrap="none" lIns="91396" tIns="45698" rIns="91396" bIns="45698"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4087C8"/>
                </a:solidFill>
                <a:ea typeface="HGP創英角ｺﾞｼｯｸUB" panose="020B0900000000000000" pitchFamily="50" charset="-128"/>
              </a:rPr>
              <a:t>責務規定（法第３条～第６条）</a:t>
            </a:r>
          </a:p>
        </p:txBody>
      </p:sp>
      <p:sp>
        <p:nvSpPr>
          <p:cNvPr id="2367" name="スライド番号プレースホルダー 1"/>
          <p:cNvSpPr>
            <a:spLocks noGrp="1"/>
          </p:cNvSpPr>
          <p:nvPr>
            <p:ph type="sldNum" sz="quarter" idx="12"/>
          </p:nvPr>
        </p:nvSpPr>
        <p:spPr>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20F34394-6495-4613-B0D6-812DA5066453}" type="slidenum">
              <a:rPr lang="en-US" altLang="ja-JP" sz="1400" smtClean="0">
                <a:solidFill>
                  <a:srgbClr val="000000"/>
                </a:solidFill>
              </a:rPr>
              <a:pPr>
                <a:spcBef>
                  <a:spcPct val="0"/>
                </a:spcBef>
                <a:buFontTx/>
                <a:buNone/>
              </a:pPr>
              <a:t>8</a:t>
            </a:fld>
            <a:endParaRPr lang="en-US" altLang="ja-JP" sz="1400">
              <a:solidFill>
                <a:srgbClr val="000000"/>
              </a:solidFill>
            </a:endParaRPr>
          </a:p>
        </p:txBody>
      </p:sp>
    </p:spTree>
    <p:extLst>
      <p:ext uri="{BB962C8B-B14F-4D97-AF65-F5344CB8AC3E}">
        <p14:creationId xmlns:p14="http://schemas.microsoft.com/office/powerpoint/2010/main" val="656616935"/>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noFill/>
        <a:ln w="9525">
          <a:noFill/>
          <a:miter lim="800000"/>
          <a:headEnd/>
          <a:tailEnd/>
        </a:ln>
      </a:spPr>
      <a:bodyPr vertOverflow="overflow" horzOverflow="overflow" wrap="square" numCol="1" anchor="ctr" anchorCtr="0" compatLnSpc="1"/>
      <a:lstStyle>
        <a:defPPr marL="0" marR="0" indent="0" algn="l" defTabSz="914400" rtl="0" eaLnBrk="0" fontAlgn="base" latinLnBrk="0" hangingPunct="0">
          <a:lnSpc>
            <a:spcPct val="100000"/>
          </a:lnSpc>
          <a:spcBef>
            <a:spcPct val="0"/>
          </a:spcBef>
          <a:spcAft>
            <a:spcPct val="0"/>
          </a:spcAft>
          <a:defRPr kumimoji="1" sz="2400" b="0" i="0" u="none" strike="noStrike" kern="0" cap="none" spc="0" normalizeH="0" baseline="0" noProof="0" dirty="0" smtClean="0">
            <a:ln>
              <a:noFill/>
            </a:ln>
            <a:solidFill>
              <a:srgbClr val="4087C8"/>
            </a:solidFill>
            <a:effectLst/>
            <a:uLnTx/>
            <a:uFillTx/>
            <a:latin typeface="+mj-lt"/>
            <a:ea typeface="+mj-ea"/>
            <a:cs typeface="+mj-cs"/>
          </a:defRPr>
        </a:defPPr>
      </a:lstStyle>
    </a:txDef>
  </a:objectDefaults>
  <a:extraClrSchemeLst/>
</a:theme>
</file>

<file path=ppt/theme/theme10.xml><?xml version="1.0" encoding="utf-8"?>
<a:theme xmlns:a="http://schemas.openxmlformats.org/drawingml/2006/main" name="2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2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4_標準デザイン">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1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4.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5.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6.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7.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docProps/app.xml><?xml version="1.0" encoding="utf-8"?>
<Properties xmlns="http://schemas.openxmlformats.org/officeDocument/2006/extended-properties" xmlns:vt="http://schemas.openxmlformats.org/officeDocument/2006/docPropsVTypes">
  <Words>16893</Words>
  <PresentationFormat>画面に合わせる (4:3)</PresentationFormat>
  <Paragraphs>1786</Paragraphs>
  <Slides>84</Slides>
  <Notes>50</Notes>
  <HiddenSlides>0</HiddenSlides>
  <MMClips>0</MMClips>
  <ScaleCrop>false</ScaleCrop>
  <HeadingPairs>
    <vt:vector size="6" baseType="variant">
      <vt:variant>
        <vt:lpstr>使用されているフォント</vt:lpstr>
      </vt:variant>
      <vt:variant>
        <vt:i4>28</vt:i4>
      </vt:variant>
      <vt:variant>
        <vt:lpstr>テーマ</vt:lpstr>
      </vt:variant>
      <vt:variant>
        <vt:i4>13</vt:i4>
      </vt:variant>
      <vt:variant>
        <vt:lpstr>スライド タイトル</vt:lpstr>
      </vt:variant>
      <vt:variant>
        <vt:i4>84</vt:i4>
      </vt:variant>
    </vt:vector>
  </HeadingPairs>
  <TitlesOfParts>
    <vt:vector size="125" baseType="lpstr">
      <vt:lpstr>AR Pゴシック体S</vt:lpstr>
      <vt:lpstr>AR丸ゴシック体E</vt:lpstr>
      <vt:lpstr>ＤＦ特太ゴシック体</vt:lpstr>
      <vt:lpstr>ＤＦ平成ゴシック体 Std W7</vt:lpstr>
      <vt:lpstr>HGPｺﾞｼｯｸM</vt:lpstr>
      <vt:lpstr>HGP創英角ｺﾞｼｯｸUB</vt:lpstr>
      <vt:lpstr>HGP創英角ﾎﾟｯﾌﾟ体</vt:lpstr>
      <vt:lpstr>HGSｺﾞｼｯｸM</vt:lpstr>
      <vt:lpstr>HGS創英角ｺﾞｼｯｸUB</vt:lpstr>
      <vt:lpstr>HGｺﾞｼｯｸE</vt:lpstr>
      <vt:lpstr>HG丸ｺﾞｼｯｸM-PRO</vt:lpstr>
      <vt:lpstr>KozGoPr6N-Regular</vt:lpstr>
      <vt:lpstr>Meiryo UI</vt:lpstr>
      <vt:lpstr>ＭＳ Ｐゴシック</vt:lpstr>
      <vt:lpstr>ＭＳ Ｐ明朝</vt:lpstr>
      <vt:lpstr>ＭＳ ゴシック</vt:lpstr>
      <vt:lpstr>Univers 45 Light</vt:lpstr>
      <vt:lpstr>メイリオ</vt:lpstr>
      <vt:lpstr>メイリオ</vt:lpstr>
      <vt:lpstr>游ゴシック</vt:lpstr>
      <vt:lpstr>游ゴシック</vt:lpstr>
      <vt:lpstr>Arial</vt:lpstr>
      <vt:lpstr>Calibri</vt:lpstr>
      <vt:lpstr>Calibri Light</vt:lpstr>
      <vt:lpstr>Century</vt:lpstr>
      <vt:lpstr>Century Gothic</vt:lpstr>
      <vt:lpstr>Times New Roman</vt:lpstr>
      <vt:lpstr>Wingdings</vt:lpstr>
      <vt:lpstr>標準デザイン</vt:lpstr>
      <vt:lpstr>デザインの設定</vt:lpstr>
      <vt:lpstr>5_標準デザイン</vt:lpstr>
      <vt:lpstr>1_Office Theme</vt:lpstr>
      <vt:lpstr>23_標準デザイン</vt:lpstr>
      <vt:lpstr>2_Office テーマ</vt:lpstr>
      <vt:lpstr>6_標準デザイン</vt:lpstr>
      <vt:lpstr>7_標準デザイン</vt:lpstr>
      <vt:lpstr>1_デザインの設定</vt:lpstr>
      <vt:lpstr>2_デザインの設定</vt:lpstr>
      <vt:lpstr>25_標準デザイン</vt:lpstr>
      <vt:lpstr>Office Theme</vt:lpstr>
      <vt:lpstr>4_標準デザイン</vt:lpstr>
      <vt:lpstr>景観行政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届出対象行為及び特定届出対象行為に係る事務手続きの流れ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景観重要建造物又は景観重要樹木の指定の方針</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意識啓発の取組み</vt:lpstr>
      <vt:lpstr>PowerPoint プレゼンテーション</vt:lpstr>
      <vt:lpstr>景観まちづくりの関係図</vt:lpstr>
      <vt:lpstr>PowerPoint プレゼンテーション</vt:lpstr>
      <vt:lpstr>景観改善推進事業について</vt:lpstr>
      <vt:lpstr>まちなかウォーカブル推進事業</vt:lpstr>
      <vt:lpstr>社会資本整備総合交付金（街なみ環境整備事業）による支援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平成28年３月30日「明日の日本を支える観光ビジョン」策定</vt:lpstr>
      <vt:lpstr>景観まちづくり刷新支援事業(平成29年度～令和元年度)</vt:lpstr>
      <vt:lpstr>PowerPoint プレゼンテーション</vt:lpstr>
      <vt:lpstr>PowerPoint プレゼンテーション</vt:lpstr>
      <vt:lpstr>PowerPoint プレゼンテーション</vt:lpstr>
      <vt:lpstr>太陽光発電施設等に起因する課題</vt:lpstr>
      <vt:lpstr>太陽光発電設備への対応</vt:lpstr>
      <vt:lpstr>太陽光発電設備への対応</vt:lpstr>
      <vt:lpstr>太陽光発電設備への対応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景観配慮がまちづくりに及ぼす効果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地域産業の振興に係る効果　［事例：滋賀県長浜市］</vt:lpstr>
      <vt:lpstr>PowerPoint プレゼンテーション</vt:lpstr>
      <vt:lpstr>PowerPoint プレゼンテーション</vt:lpstr>
      <vt:lpstr>観光・交流の促進に係る効果　［事例：愛媛県松山市］</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